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80" r:id="rId1"/>
  </p:sldMasterIdLst>
  <p:sldIdLst>
    <p:sldId id="261"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F2EAF5-04DB-487A-9EF8-6F58A47A150C}"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fr-FR"/>
        </a:p>
      </dgm:t>
    </dgm:pt>
    <dgm:pt modelId="{76333C00-524B-4CF0-964D-E24CE35DCAB6}">
      <dgm:prSet custT="1"/>
      <dgm:spPr/>
      <dgm:t>
        <a:bodyPr/>
        <a:lstStyle/>
        <a:p>
          <a:r>
            <a:rPr lang="fr-FR" sz="1600" b="1" dirty="0"/>
            <a:t>LE CPE CONTINUE D’ORGANISER LE SERVICE DES AED </a:t>
          </a:r>
          <a:br>
            <a:rPr lang="fr-FR" sz="1600" b="1" dirty="0"/>
          </a:br>
          <a:r>
            <a:rPr lang="fr-FR" sz="1600" b="1" dirty="0"/>
            <a:t>ET D’ANIMER L’ÉQUIPE DE VIE SCOLAIRE</a:t>
          </a:r>
          <a:endParaRPr lang="fr-FR" sz="1600" dirty="0"/>
        </a:p>
      </dgm:t>
    </dgm:pt>
    <dgm:pt modelId="{CAC511A3-D845-456C-9043-6B88315A3CE6}" type="parTrans" cxnId="{92946210-4B20-428A-9724-D07D6E0EA3F1}">
      <dgm:prSet/>
      <dgm:spPr/>
      <dgm:t>
        <a:bodyPr/>
        <a:lstStyle/>
        <a:p>
          <a:endParaRPr lang="fr-FR" sz="2400"/>
        </a:p>
      </dgm:t>
    </dgm:pt>
    <dgm:pt modelId="{EA9C1325-3DA5-4841-A285-22AAB07F06E4}" type="sibTrans" cxnId="{92946210-4B20-428A-9724-D07D6E0EA3F1}">
      <dgm:prSet/>
      <dgm:spPr/>
      <dgm:t>
        <a:bodyPr/>
        <a:lstStyle/>
        <a:p>
          <a:endParaRPr lang="fr-FR" sz="2400"/>
        </a:p>
      </dgm:t>
    </dgm:pt>
    <dgm:pt modelId="{05333D78-C9B0-4E7A-B86A-C037F79140DC}">
      <dgm:prSet custT="1"/>
      <dgm:spPr/>
      <dgm:t>
        <a:bodyPr/>
        <a:lstStyle/>
        <a:p>
          <a:r>
            <a:rPr lang="fr-FR" sz="800" dirty="0"/>
            <a:t>Il mobilise les assistants d'éducation  pour la continuité éducative en préservant ainsi des liens au sein de l’équipe de vie scolaire</a:t>
          </a:r>
        </a:p>
      </dgm:t>
    </dgm:pt>
    <dgm:pt modelId="{BCD675E8-4833-4C4F-A299-DB87712A2D0D}" type="parTrans" cxnId="{84459284-5263-4D14-8411-A0168FC2B109}">
      <dgm:prSet/>
      <dgm:spPr/>
      <dgm:t>
        <a:bodyPr/>
        <a:lstStyle/>
        <a:p>
          <a:endParaRPr lang="fr-FR" sz="2400"/>
        </a:p>
      </dgm:t>
    </dgm:pt>
    <dgm:pt modelId="{B91785A5-A083-431C-9F46-684B95AB9816}" type="sibTrans" cxnId="{84459284-5263-4D14-8411-A0168FC2B109}">
      <dgm:prSet/>
      <dgm:spPr/>
      <dgm:t>
        <a:bodyPr/>
        <a:lstStyle/>
        <a:p>
          <a:endParaRPr lang="fr-FR" sz="2400"/>
        </a:p>
      </dgm:t>
    </dgm:pt>
    <dgm:pt modelId="{13D7CD3F-D031-4831-B266-60C6DFD202F7}">
      <dgm:prSet custT="1"/>
      <dgm:spPr/>
      <dgm:t>
        <a:bodyPr/>
        <a:lstStyle/>
        <a:p>
          <a:r>
            <a:rPr lang="fr-FR" sz="800" dirty="0"/>
            <a:t>Il se positionne comme référent d’une classe, d’un groupe d’élèves</a:t>
          </a:r>
        </a:p>
      </dgm:t>
    </dgm:pt>
    <dgm:pt modelId="{C09E5FF8-E9F2-4140-A3C1-49B5CE8A38F7}" type="parTrans" cxnId="{15FD12FF-271E-436C-B6FB-49A4E5DDCB63}">
      <dgm:prSet/>
      <dgm:spPr/>
      <dgm:t>
        <a:bodyPr/>
        <a:lstStyle/>
        <a:p>
          <a:endParaRPr lang="fr-FR" sz="2400"/>
        </a:p>
      </dgm:t>
    </dgm:pt>
    <dgm:pt modelId="{8DD619E5-BA4A-446D-995F-9F5C5AE44309}" type="sibTrans" cxnId="{15FD12FF-271E-436C-B6FB-49A4E5DDCB63}">
      <dgm:prSet/>
      <dgm:spPr/>
      <dgm:t>
        <a:bodyPr/>
        <a:lstStyle/>
        <a:p>
          <a:endParaRPr lang="fr-FR" sz="2400"/>
        </a:p>
      </dgm:t>
    </dgm:pt>
    <dgm:pt modelId="{557BE8FA-9588-4239-B8F3-E030EC5F6D71}">
      <dgm:prSet custT="1"/>
      <dgm:spPr/>
      <dgm:t>
        <a:bodyPr/>
        <a:lstStyle/>
        <a:p>
          <a:r>
            <a:rPr lang="fr-FR" sz="800" dirty="0"/>
            <a:t>Il encourage les AED à être référent/tuteur d’une classe, d’un groupe d’élèves</a:t>
          </a:r>
        </a:p>
      </dgm:t>
    </dgm:pt>
    <dgm:pt modelId="{B857CBA9-8F55-4FC8-84CF-3F7D776AF811}" type="parTrans" cxnId="{D8D2416A-DE98-4799-913A-7E0050729685}">
      <dgm:prSet/>
      <dgm:spPr/>
      <dgm:t>
        <a:bodyPr/>
        <a:lstStyle/>
        <a:p>
          <a:endParaRPr lang="fr-FR" sz="2400"/>
        </a:p>
      </dgm:t>
    </dgm:pt>
    <dgm:pt modelId="{5331F53B-0C5E-47DF-B390-CE8EC9E8E362}" type="sibTrans" cxnId="{D8D2416A-DE98-4799-913A-7E0050729685}">
      <dgm:prSet/>
      <dgm:spPr/>
      <dgm:t>
        <a:bodyPr/>
        <a:lstStyle/>
        <a:p>
          <a:endParaRPr lang="fr-FR" sz="2400"/>
        </a:p>
      </dgm:t>
    </dgm:pt>
    <dgm:pt modelId="{4DB17C9C-326B-4CEA-9181-F5E341AF2989}">
      <dgm:prSet custT="1"/>
      <dgm:spPr/>
      <dgm:t>
        <a:bodyPr/>
        <a:lstStyle/>
        <a:p>
          <a:r>
            <a:rPr lang="fr-FR" sz="800" dirty="0"/>
            <a:t>Il explicite le rôle du référent/ tuteur ( être à l’écoute, faire preuve d’empathie, accompagner la parole et la réflexion des élèves, soutenir la motivation et l’ intérêt pour les apprentissages, préserver le lien socio-affectif)</a:t>
          </a:r>
        </a:p>
      </dgm:t>
    </dgm:pt>
    <dgm:pt modelId="{814C86B0-D360-493E-82F2-9B9625E59627}" type="parTrans" cxnId="{EC8BCC6B-7AE2-44C4-A061-0CBCEAFD048A}">
      <dgm:prSet/>
      <dgm:spPr/>
      <dgm:t>
        <a:bodyPr/>
        <a:lstStyle/>
        <a:p>
          <a:endParaRPr lang="fr-FR" sz="2400"/>
        </a:p>
      </dgm:t>
    </dgm:pt>
    <dgm:pt modelId="{A0A19686-2CEB-4032-A916-ED8518B6D48C}" type="sibTrans" cxnId="{EC8BCC6B-7AE2-44C4-A061-0CBCEAFD048A}">
      <dgm:prSet/>
      <dgm:spPr/>
      <dgm:t>
        <a:bodyPr/>
        <a:lstStyle/>
        <a:p>
          <a:endParaRPr lang="fr-FR" sz="2400"/>
        </a:p>
      </dgm:t>
    </dgm:pt>
    <dgm:pt modelId="{E995EAD6-E7BD-4192-A62C-0384E11585ED}">
      <dgm:prSet custT="1"/>
      <dgm:spPr/>
      <dgm:t>
        <a:bodyPr/>
        <a:lstStyle/>
        <a:p>
          <a:r>
            <a:rPr lang="fr-FR" sz="800" dirty="0"/>
            <a:t>Il propose et partage avec des AED des ressources sur l’accompagnement des élèves dans leur télé travail personnel</a:t>
          </a:r>
        </a:p>
      </dgm:t>
    </dgm:pt>
    <dgm:pt modelId="{0FCE5DD9-8F4E-474B-B1C3-107BB4A421BE}" type="parTrans" cxnId="{9EB4D887-817E-498D-BCE2-56280E505F64}">
      <dgm:prSet/>
      <dgm:spPr/>
      <dgm:t>
        <a:bodyPr/>
        <a:lstStyle/>
        <a:p>
          <a:endParaRPr lang="fr-FR" sz="2400"/>
        </a:p>
      </dgm:t>
    </dgm:pt>
    <dgm:pt modelId="{DFB5E5AC-40E3-4BF5-8133-78B136EBF0AF}" type="sibTrans" cxnId="{9EB4D887-817E-498D-BCE2-56280E505F64}">
      <dgm:prSet/>
      <dgm:spPr/>
      <dgm:t>
        <a:bodyPr/>
        <a:lstStyle/>
        <a:p>
          <a:endParaRPr lang="fr-FR" sz="2400"/>
        </a:p>
      </dgm:t>
    </dgm:pt>
    <dgm:pt modelId="{C3136BEC-6EBC-4C72-BD9A-F99D9A217240}">
      <dgm:prSet custT="1"/>
      <dgm:spPr/>
      <dgm:t>
        <a:bodyPr/>
        <a:lstStyle/>
        <a:p>
          <a:r>
            <a:rPr lang="fr-FR" sz="800" dirty="0"/>
            <a:t>Il engage les assistants d’éducation, qui n’assurent ni le suivi des élèves ni l’accueil des enfants des personnels soignants, à travailler sur les outils du service de vie scolaire (divers protocoles, fiches postes, etc…).</a:t>
          </a:r>
        </a:p>
      </dgm:t>
    </dgm:pt>
    <dgm:pt modelId="{E55F9643-FF4B-4A79-82BB-28E49BE77C03}" type="parTrans" cxnId="{2A1971D3-FAA1-419A-926F-A894E8B0BC23}">
      <dgm:prSet/>
      <dgm:spPr/>
      <dgm:t>
        <a:bodyPr/>
        <a:lstStyle/>
        <a:p>
          <a:endParaRPr lang="fr-FR" sz="2400"/>
        </a:p>
      </dgm:t>
    </dgm:pt>
    <dgm:pt modelId="{32CE85FB-EB9B-4652-918A-9182919D8424}" type="sibTrans" cxnId="{2A1971D3-FAA1-419A-926F-A894E8B0BC23}">
      <dgm:prSet/>
      <dgm:spPr/>
      <dgm:t>
        <a:bodyPr/>
        <a:lstStyle/>
        <a:p>
          <a:endParaRPr lang="fr-FR" sz="2400"/>
        </a:p>
      </dgm:t>
    </dgm:pt>
    <dgm:pt modelId="{5FE09624-39CB-4586-9D6C-759C80357212}" type="pres">
      <dgm:prSet presAssocID="{78F2EAF5-04DB-487A-9EF8-6F58A47A150C}" presName="compositeShape" presStyleCnt="0">
        <dgm:presLayoutVars>
          <dgm:chMax val="7"/>
          <dgm:dir/>
          <dgm:resizeHandles val="exact"/>
        </dgm:presLayoutVars>
      </dgm:prSet>
      <dgm:spPr/>
    </dgm:pt>
    <dgm:pt modelId="{BFC245B8-9C52-4F8D-9D88-10C915960AA2}" type="pres">
      <dgm:prSet presAssocID="{76333C00-524B-4CF0-964D-E24CE35DCAB6}" presName="circ1" presStyleLbl="vennNode1" presStyleIdx="0" presStyleCnt="7"/>
      <dgm:spPr/>
    </dgm:pt>
    <dgm:pt modelId="{5B7ADFC3-C87C-4194-8048-E4BBBE4C735E}" type="pres">
      <dgm:prSet presAssocID="{76333C00-524B-4CF0-964D-E24CE35DCAB6}" presName="circ1Tx" presStyleLbl="revTx" presStyleIdx="0" presStyleCnt="0" custScaleX="350988" custScaleY="112245" custLinFactNeighborX="-940" custLinFactNeighborY="-53254">
        <dgm:presLayoutVars>
          <dgm:chMax val="0"/>
          <dgm:chPref val="0"/>
          <dgm:bulletEnabled val="1"/>
        </dgm:presLayoutVars>
      </dgm:prSet>
      <dgm:spPr/>
    </dgm:pt>
    <dgm:pt modelId="{D4304E12-156C-4EFA-AF8D-62C45B7714D9}" type="pres">
      <dgm:prSet presAssocID="{05333D78-C9B0-4E7A-B86A-C037F79140DC}" presName="circ2" presStyleLbl="vennNode1" presStyleIdx="1" presStyleCnt="7"/>
      <dgm:spPr/>
    </dgm:pt>
    <dgm:pt modelId="{AE3FA32B-0367-428B-AAA0-2238F38DEF5B}" type="pres">
      <dgm:prSet presAssocID="{05333D78-C9B0-4E7A-B86A-C037F79140DC}" presName="circ2Tx" presStyleLbl="revTx" presStyleIdx="0" presStyleCnt="0">
        <dgm:presLayoutVars>
          <dgm:chMax val="0"/>
          <dgm:chPref val="0"/>
          <dgm:bulletEnabled val="1"/>
        </dgm:presLayoutVars>
      </dgm:prSet>
      <dgm:spPr/>
    </dgm:pt>
    <dgm:pt modelId="{C7E80526-5E45-4F5C-A376-EA3331C4A95B}" type="pres">
      <dgm:prSet presAssocID="{13D7CD3F-D031-4831-B266-60C6DFD202F7}" presName="circ3" presStyleLbl="vennNode1" presStyleIdx="2" presStyleCnt="7"/>
      <dgm:spPr/>
    </dgm:pt>
    <dgm:pt modelId="{FC7036A3-3A7E-4E06-919A-E504B7EE7980}" type="pres">
      <dgm:prSet presAssocID="{13D7CD3F-D031-4831-B266-60C6DFD202F7}" presName="circ3Tx" presStyleLbl="revTx" presStyleIdx="0" presStyleCnt="0">
        <dgm:presLayoutVars>
          <dgm:chMax val="0"/>
          <dgm:chPref val="0"/>
          <dgm:bulletEnabled val="1"/>
        </dgm:presLayoutVars>
      </dgm:prSet>
      <dgm:spPr/>
    </dgm:pt>
    <dgm:pt modelId="{D2D842CA-E2FB-4445-8AB7-4D040805630D}" type="pres">
      <dgm:prSet presAssocID="{557BE8FA-9588-4239-B8F3-E030EC5F6D71}" presName="circ4" presStyleLbl="vennNode1" presStyleIdx="3" presStyleCnt="7"/>
      <dgm:spPr/>
    </dgm:pt>
    <dgm:pt modelId="{0972A51D-A016-4BFF-ACE5-B67FE3275B97}" type="pres">
      <dgm:prSet presAssocID="{557BE8FA-9588-4239-B8F3-E030EC5F6D71}" presName="circ4Tx" presStyleLbl="revTx" presStyleIdx="0" presStyleCnt="0" custLinFactNeighborX="20448" custLinFactNeighborY="-1367">
        <dgm:presLayoutVars>
          <dgm:chMax val="0"/>
          <dgm:chPref val="0"/>
          <dgm:bulletEnabled val="1"/>
        </dgm:presLayoutVars>
      </dgm:prSet>
      <dgm:spPr/>
    </dgm:pt>
    <dgm:pt modelId="{7BD40C54-ECFC-45DA-83C2-6455F51119A8}" type="pres">
      <dgm:prSet presAssocID="{4DB17C9C-326B-4CEA-9181-F5E341AF2989}" presName="circ5" presStyleLbl="vennNode1" presStyleIdx="4" presStyleCnt="7"/>
      <dgm:spPr/>
    </dgm:pt>
    <dgm:pt modelId="{60E56B23-A84B-4CDF-885A-9178F837661A}" type="pres">
      <dgm:prSet presAssocID="{4DB17C9C-326B-4CEA-9181-F5E341AF2989}" presName="circ5Tx" presStyleLbl="revTx" presStyleIdx="0" presStyleCnt="0" custLinFactNeighborX="73927" custLinFactNeighborY="68506">
        <dgm:presLayoutVars>
          <dgm:chMax val="0"/>
          <dgm:chPref val="0"/>
          <dgm:bulletEnabled val="1"/>
        </dgm:presLayoutVars>
      </dgm:prSet>
      <dgm:spPr/>
    </dgm:pt>
    <dgm:pt modelId="{94A767D1-4156-4579-B8C2-7EC7605A32D8}" type="pres">
      <dgm:prSet presAssocID="{E995EAD6-E7BD-4192-A62C-0384E11585ED}" presName="circ6" presStyleLbl="vennNode1" presStyleIdx="5" presStyleCnt="7"/>
      <dgm:spPr/>
    </dgm:pt>
    <dgm:pt modelId="{C867DFB3-8670-4F13-B5EC-BA6E9FF82150}" type="pres">
      <dgm:prSet presAssocID="{E995EAD6-E7BD-4192-A62C-0384E11585ED}" presName="circ6Tx" presStyleLbl="revTx" presStyleIdx="0" presStyleCnt="0" custLinFactNeighborX="3393" custLinFactNeighborY="68790">
        <dgm:presLayoutVars>
          <dgm:chMax val="0"/>
          <dgm:chPref val="0"/>
          <dgm:bulletEnabled val="1"/>
        </dgm:presLayoutVars>
      </dgm:prSet>
      <dgm:spPr/>
    </dgm:pt>
    <dgm:pt modelId="{B4230179-BE7E-4603-A408-FBE6EFAA5D76}" type="pres">
      <dgm:prSet presAssocID="{C3136BEC-6EBC-4C72-BD9A-F99D9A217240}" presName="circ7" presStyleLbl="vennNode1" presStyleIdx="6" presStyleCnt="7" custLinFactNeighborX="-2959" custLinFactNeighborY="-1972"/>
      <dgm:spPr/>
    </dgm:pt>
    <dgm:pt modelId="{000BF2B9-DCA8-4CBC-9218-4E1855625862}" type="pres">
      <dgm:prSet presAssocID="{C3136BEC-6EBC-4C72-BD9A-F99D9A217240}" presName="circ7Tx" presStyleLbl="revTx" presStyleIdx="0" presStyleCnt="0" custScaleY="175987" custLinFactNeighborX="-832" custLinFactNeighborY="27139">
        <dgm:presLayoutVars>
          <dgm:chMax val="0"/>
          <dgm:chPref val="0"/>
          <dgm:bulletEnabled val="1"/>
        </dgm:presLayoutVars>
      </dgm:prSet>
      <dgm:spPr/>
    </dgm:pt>
  </dgm:ptLst>
  <dgm:cxnLst>
    <dgm:cxn modelId="{92946210-4B20-428A-9724-D07D6E0EA3F1}" srcId="{78F2EAF5-04DB-487A-9EF8-6F58A47A150C}" destId="{76333C00-524B-4CF0-964D-E24CE35DCAB6}" srcOrd="0" destOrd="0" parTransId="{CAC511A3-D845-456C-9043-6B88315A3CE6}" sibTransId="{EA9C1325-3DA5-4841-A285-22AAB07F06E4}"/>
    <dgm:cxn modelId="{094F6127-7773-419D-B471-F10464D6ED29}" type="presOf" srcId="{76333C00-524B-4CF0-964D-E24CE35DCAB6}" destId="{5B7ADFC3-C87C-4194-8048-E4BBBE4C735E}" srcOrd="0" destOrd="0" presId="urn:microsoft.com/office/officeart/2005/8/layout/venn1"/>
    <dgm:cxn modelId="{5976703D-3D35-4E67-A100-5E50462367B8}" type="presOf" srcId="{13D7CD3F-D031-4831-B266-60C6DFD202F7}" destId="{FC7036A3-3A7E-4E06-919A-E504B7EE7980}" srcOrd="0" destOrd="0" presId="urn:microsoft.com/office/officeart/2005/8/layout/venn1"/>
    <dgm:cxn modelId="{CC4AA744-CEDB-4998-B902-774C6CDF6845}" type="presOf" srcId="{4DB17C9C-326B-4CEA-9181-F5E341AF2989}" destId="{60E56B23-A84B-4CDF-885A-9178F837661A}" srcOrd="0" destOrd="0" presId="urn:microsoft.com/office/officeart/2005/8/layout/venn1"/>
    <dgm:cxn modelId="{D8D2416A-DE98-4799-913A-7E0050729685}" srcId="{78F2EAF5-04DB-487A-9EF8-6F58A47A150C}" destId="{557BE8FA-9588-4239-B8F3-E030EC5F6D71}" srcOrd="3" destOrd="0" parTransId="{B857CBA9-8F55-4FC8-84CF-3F7D776AF811}" sibTransId="{5331F53B-0C5E-47DF-B390-CE8EC9E8E362}"/>
    <dgm:cxn modelId="{EC8BCC6B-7AE2-44C4-A061-0CBCEAFD048A}" srcId="{78F2EAF5-04DB-487A-9EF8-6F58A47A150C}" destId="{4DB17C9C-326B-4CEA-9181-F5E341AF2989}" srcOrd="4" destOrd="0" parTransId="{814C86B0-D360-493E-82F2-9B9625E59627}" sibTransId="{A0A19686-2CEB-4032-A916-ED8518B6D48C}"/>
    <dgm:cxn modelId="{84459284-5263-4D14-8411-A0168FC2B109}" srcId="{78F2EAF5-04DB-487A-9EF8-6F58A47A150C}" destId="{05333D78-C9B0-4E7A-B86A-C037F79140DC}" srcOrd="1" destOrd="0" parTransId="{BCD675E8-4833-4C4F-A299-DB87712A2D0D}" sibTransId="{B91785A5-A083-431C-9F46-684B95AB9816}"/>
    <dgm:cxn modelId="{9EB4D887-817E-498D-BCE2-56280E505F64}" srcId="{78F2EAF5-04DB-487A-9EF8-6F58A47A150C}" destId="{E995EAD6-E7BD-4192-A62C-0384E11585ED}" srcOrd="5" destOrd="0" parTransId="{0FCE5DD9-8F4E-474B-B1C3-107BB4A421BE}" sibTransId="{DFB5E5AC-40E3-4BF5-8133-78B136EBF0AF}"/>
    <dgm:cxn modelId="{1A069291-AEB0-4A71-9F52-B1AB7576CDCC}" type="presOf" srcId="{C3136BEC-6EBC-4C72-BD9A-F99D9A217240}" destId="{000BF2B9-DCA8-4CBC-9218-4E1855625862}" srcOrd="0" destOrd="0" presId="urn:microsoft.com/office/officeart/2005/8/layout/venn1"/>
    <dgm:cxn modelId="{817FFD91-26CC-4B5D-B44D-28A8CC931C2B}" type="presOf" srcId="{E995EAD6-E7BD-4192-A62C-0384E11585ED}" destId="{C867DFB3-8670-4F13-B5EC-BA6E9FF82150}" srcOrd="0" destOrd="0" presId="urn:microsoft.com/office/officeart/2005/8/layout/venn1"/>
    <dgm:cxn modelId="{B115D5AA-44D1-41EA-AA7D-246E5D9593C2}" type="presOf" srcId="{78F2EAF5-04DB-487A-9EF8-6F58A47A150C}" destId="{5FE09624-39CB-4586-9D6C-759C80357212}" srcOrd="0" destOrd="0" presId="urn:microsoft.com/office/officeart/2005/8/layout/venn1"/>
    <dgm:cxn modelId="{2A1971D3-FAA1-419A-926F-A894E8B0BC23}" srcId="{78F2EAF5-04DB-487A-9EF8-6F58A47A150C}" destId="{C3136BEC-6EBC-4C72-BD9A-F99D9A217240}" srcOrd="6" destOrd="0" parTransId="{E55F9643-FF4B-4A79-82BB-28E49BE77C03}" sibTransId="{32CE85FB-EB9B-4652-918A-9182919D8424}"/>
    <dgm:cxn modelId="{6D06EAE0-5A77-4ADD-B0D7-C5AB6C632A40}" type="presOf" srcId="{557BE8FA-9588-4239-B8F3-E030EC5F6D71}" destId="{0972A51D-A016-4BFF-ACE5-B67FE3275B97}" srcOrd="0" destOrd="0" presId="urn:microsoft.com/office/officeart/2005/8/layout/venn1"/>
    <dgm:cxn modelId="{BB7B5AF4-3D01-4A00-817D-CB260F4468E2}" type="presOf" srcId="{05333D78-C9B0-4E7A-B86A-C037F79140DC}" destId="{AE3FA32B-0367-428B-AAA0-2238F38DEF5B}" srcOrd="0" destOrd="0" presId="urn:microsoft.com/office/officeart/2005/8/layout/venn1"/>
    <dgm:cxn modelId="{15FD12FF-271E-436C-B6FB-49A4E5DDCB63}" srcId="{78F2EAF5-04DB-487A-9EF8-6F58A47A150C}" destId="{13D7CD3F-D031-4831-B266-60C6DFD202F7}" srcOrd="2" destOrd="0" parTransId="{C09E5FF8-E9F2-4140-A3C1-49B5CE8A38F7}" sibTransId="{8DD619E5-BA4A-446D-995F-9F5C5AE44309}"/>
    <dgm:cxn modelId="{9658BF7E-82BD-43D2-A72B-EB92E0093E38}" type="presParOf" srcId="{5FE09624-39CB-4586-9D6C-759C80357212}" destId="{BFC245B8-9C52-4F8D-9D88-10C915960AA2}" srcOrd="0" destOrd="0" presId="urn:microsoft.com/office/officeart/2005/8/layout/venn1"/>
    <dgm:cxn modelId="{35DD6416-155B-4BE2-8071-445813E968C4}" type="presParOf" srcId="{5FE09624-39CB-4586-9D6C-759C80357212}" destId="{5B7ADFC3-C87C-4194-8048-E4BBBE4C735E}" srcOrd="1" destOrd="0" presId="urn:microsoft.com/office/officeart/2005/8/layout/venn1"/>
    <dgm:cxn modelId="{144B08C3-061C-48E3-B832-F87148110D5F}" type="presParOf" srcId="{5FE09624-39CB-4586-9D6C-759C80357212}" destId="{D4304E12-156C-4EFA-AF8D-62C45B7714D9}" srcOrd="2" destOrd="0" presId="urn:microsoft.com/office/officeart/2005/8/layout/venn1"/>
    <dgm:cxn modelId="{F9F5CE81-F445-42A6-A09B-6E5BFCC485AF}" type="presParOf" srcId="{5FE09624-39CB-4586-9D6C-759C80357212}" destId="{AE3FA32B-0367-428B-AAA0-2238F38DEF5B}" srcOrd="3" destOrd="0" presId="urn:microsoft.com/office/officeart/2005/8/layout/venn1"/>
    <dgm:cxn modelId="{29A72056-A06F-4B12-86C2-BD9EE63D38BF}" type="presParOf" srcId="{5FE09624-39CB-4586-9D6C-759C80357212}" destId="{C7E80526-5E45-4F5C-A376-EA3331C4A95B}" srcOrd="4" destOrd="0" presId="urn:microsoft.com/office/officeart/2005/8/layout/venn1"/>
    <dgm:cxn modelId="{10AF94A6-56B3-42EB-B79A-D1B76D7292D0}" type="presParOf" srcId="{5FE09624-39CB-4586-9D6C-759C80357212}" destId="{FC7036A3-3A7E-4E06-919A-E504B7EE7980}" srcOrd="5" destOrd="0" presId="urn:microsoft.com/office/officeart/2005/8/layout/venn1"/>
    <dgm:cxn modelId="{2E9851FD-D75C-4069-9833-8B13F883293F}" type="presParOf" srcId="{5FE09624-39CB-4586-9D6C-759C80357212}" destId="{D2D842CA-E2FB-4445-8AB7-4D040805630D}" srcOrd="6" destOrd="0" presId="urn:microsoft.com/office/officeart/2005/8/layout/venn1"/>
    <dgm:cxn modelId="{D3FE97F2-37EC-4DCC-99A4-CC2CECC28769}" type="presParOf" srcId="{5FE09624-39CB-4586-9D6C-759C80357212}" destId="{0972A51D-A016-4BFF-ACE5-B67FE3275B97}" srcOrd="7" destOrd="0" presId="urn:microsoft.com/office/officeart/2005/8/layout/venn1"/>
    <dgm:cxn modelId="{03B120E1-FDFC-4FEC-A689-257AD8E66A68}" type="presParOf" srcId="{5FE09624-39CB-4586-9D6C-759C80357212}" destId="{7BD40C54-ECFC-45DA-83C2-6455F51119A8}" srcOrd="8" destOrd="0" presId="urn:microsoft.com/office/officeart/2005/8/layout/venn1"/>
    <dgm:cxn modelId="{B1D0B36D-4A9D-43F9-9762-A0AAC11C2985}" type="presParOf" srcId="{5FE09624-39CB-4586-9D6C-759C80357212}" destId="{60E56B23-A84B-4CDF-885A-9178F837661A}" srcOrd="9" destOrd="0" presId="urn:microsoft.com/office/officeart/2005/8/layout/venn1"/>
    <dgm:cxn modelId="{8C07FC0F-A52C-47C3-BCBA-1068900B93B9}" type="presParOf" srcId="{5FE09624-39CB-4586-9D6C-759C80357212}" destId="{94A767D1-4156-4579-B8C2-7EC7605A32D8}" srcOrd="10" destOrd="0" presId="urn:microsoft.com/office/officeart/2005/8/layout/venn1"/>
    <dgm:cxn modelId="{E7218524-DF82-4AF3-BE58-A9D482C7FEB6}" type="presParOf" srcId="{5FE09624-39CB-4586-9D6C-759C80357212}" destId="{C867DFB3-8670-4F13-B5EC-BA6E9FF82150}" srcOrd="11" destOrd="0" presId="urn:microsoft.com/office/officeart/2005/8/layout/venn1"/>
    <dgm:cxn modelId="{A6B9D86C-FA48-4D65-B7C8-FD5F898E4367}" type="presParOf" srcId="{5FE09624-39CB-4586-9D6C-759C80357212}" destId="{B4230179-BE7E-4603-A408-FBE6EFAA5D76}" srcOrd="12" destOrd="0" presId="urn:microsoft.com/office/officeart/2005/8/layout/venn1"/>
    <dgm:cxn modelId="{0B6CC578-539A-48FC-B84E-60F8E525F457}" type="presParOf" srcId="{5FE09624-39CB-4586-9D6C-759C80357212}" destId="{000BF2B9-DCA8-4CBC-9218-4E1855625862}" srcOrd="13" destOrd="0" presId="urn:microsoft.com/office/officeart/2005/8/layout/venn1"/>
  </dgm:cxnLst>
  <dgm:bg/>
  <dgm:whole>
    <a:ln w="19050">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B9F179-6A0A-4988-9ACA-55BEF466699B}"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fr-FR"/>
        </a:p>
      </dgm:t>
    </dgm:pt>
    <dgm:pt modelId="{96D62B52-013E-476B-9E91-FEAFEBF7703D}">
      <dgm:prSet custT="1"/>
      <dgm:spPr/>
      <dgm:t>
        <a:bodyPr/>
        <a:lstStyle/>
        <a:p>
          <a:r>
            <a:rPr lang="fr-FR" sz="1600" b="1" dirty="0"/>
            <a:t>LE CPE CONTRIBUE AU SUIVI INDIVIDUEL ET COLLECTIF DES ÉLÈVES</a:t>
          </a:r>
          <a:endParaRPr lang="fr-FR" sz="1600" dirty="0"/>
        </a:p>
      </dgm:t>
    </dgm:pt>
    <dgm:pt modelId="{29044AB0-85C2-4132-AFD0-CED90ACE1A98}" type="parTrans" cxnId="{FA0FC892-21EA-4489-9D91-8414E60DA977}">
      <dgm:prSet/>
      <dgm:spPr/>
      <dgm:t>
        <a:bodyPr/>
        <a:lstStyle/>
        <a:p>
          <a:endParaRPr lang="fr-FR" sz="2000"/>
        </a:p>
      </dgm:t>
    </dgm:pt>
    <dgm:pt modelId="{1573FD90-188F-49F7-8BFC-1F02B7329CC0}" type="sibTrans" cxnId="{FA0FC892-21EA-4489-9D91-8414E60DA977}">
      <dgm:prSet/>
      <dgm:spPr/>
      <dgm:t>
        <a:bodyPr/>
        <a:lstStyle/>
        <a:p>
          <a:endParaRPr lang="fr-FR" sz="2000"/>
        </a:p>
      </dgm:t>
    </dgm:pt>
    <dgm:pt modelId="{1B8AF9EF-3994-4C8A-B323-30EB3E2431EC}">
      <dgm:prSet custT="1"/>
      <dgm:spPr/>
      <dgm:t>
        <a:bodyPr/>
        <a:lstStyle/>
        <a:p>
          <a:r>
            <a:rPr lang="fr-FR" sz="800" dirty="0" err="1"/>
            <a:t>Ilassure</a:t>
          </a:r>
          <a:r>
            <a:rPr lang="fr-FR" sz="800" dirty="0"/>
            <a:t> le suivi individuel des élèves grâce au téléchargement du Pronote sur son PC</a:t>
          </a:r>
        </a:p>
      </dgm:t>
    </dgm:pt>
    <dgm:pt modelId="{5127CCB2-8D9C-4CA4-BDA0-7B7CDD0588BB}" type="parTrans" cxnId="{51F51002-C785-4376-8A74-ABCF0AAF591A}">
      <dgm:prSet/>
      <dgm:spPr/>
      <dgm:t>
        <a:bodyPr/>
        <a:lstStyle/>
        <a:p>
          <a:endParaRPr lang="fr-FR" sz="2000"/>
        </a:p>
      </dgm:t>
    </dgm:pt>
    <dgm:pt modelId="{488058E2-3550-4CF3-A7E9-9E486B5F637A}" type="sibTrans" cxnId="{51F51002-C785-4376-8A74-ABCF0AAF591A}">
      <dgm:prSet/>
      <dgm:spPr/>
      <dgm:t>
        <a:bodyPr/>
        <a:lstStyle/>
        <a:p>
          <a:endParaRPr lang="fr-FR" sz="2000"/>
        </a:p>
      </dgm:t>
    </dgm:pt>
    <dgm:pt modelId="{5E46E7F0-C7F2-403F-B721-D2D9E922F716}">
      <dgm:prSet custT="1"/>
      <dgm:spPr/>
      <dgm:t>
        <a:bodyPr/>
        <a:lstStyle/>
        <a:p>
          <a:r>
            <a:rPr lang="fr-FR" sz="800" dirty="0"/>
            <a:t>Il alerte le PP sur les difficultés signalées par l’élève (recueillies par le CPE ou AED référent ou tuteur) dans l’organisation et l’environnement du télétravail </a:t>
          </a:r>
        </a:p>
      </dgm:t>
    </dgm:pt>
    <dgm:pt modelId="{78E29E31-1DA2-4BBD-9805-D96E56D00F30}" type="parTrans" cxnId="{B0EE7E27-7158-47AB-ADC9-D49BEDEB708E}">
      <dgm:prSet/>
      <dgm:spPr/>
      <dgm:t>
        <a:bodyPr/>
        <a:lstStyle/>
        <a:p>
          <a:endParaRPr lang="fr-FR" sz="2000"/>
        </a:p>
      </dgm:t>
    </dgm:pt>
    <dgm:pt modelId="{9AE60584-939D-4AEC-9FE2-11B767F60D6B}" type="sibTrans" cxnId="{B0EE7E27-7158-47AB-ADC9-D49BEDEB708E}">
      <dgm:prSet/>
      <dgm:spPr/>
      <dgm:t>
        <a:bodyPr/>
        <a:lstStyle/>
        <a:p>
          <a:endParaRPr lang="fr-FR" sz="2000"/>
        </a:p>
      </dgm:t>
    </dgm:pt>
    <dgm:pt modelId="{C76D05E9-59B5-406C-9685-266FF12A18C0}">
      <dgm:prSet custT="1"/>
      <dgm:spPr/>
      <dgm:t>
        <a:bodyPr/>
        <a:lstStyle/>
        <a:p>
          <a:r>
            <a:rPr lang="fr-FR" sz="800" dirty="0"/>
            <a:t>Il/elle reste très attentif aux élèves les plus fragiles: </a:t>
          </a:r>
        </a:p>
      </dgm:t>
    </dgm:pt>
    <dgm:pt modelId="{4A958E22-BBE6-48E4-B22F-1896EFE0277F}" type="parTrans" cxnId="{56B56148-DC39-4FD8-9EC4-7EB35D2383F5}">
      <dgm:prSet/>
      <dgm:spPr/>
      <dgm:t>
        <a:bodyPr/>
        <a:lstStyle/>
        <a:p>
          <a:endParaRPr lang="fr-FR" sz="2000"/>
        </a:p>
      </dgm:t>
    </dgm:pt>
    <dgm:pt modelId="{886551D9-C72D-4B46-A99F-2DF2F9AA95E1}" type="sibTrans" cxnId="{56B56148-DC39-4FD8-9EC4-7EB35D2383F5}">
      <dgm:prSet/>
      <dgm:spPr/>
      <dgm:t>
        <a:bodyPr/>
        <a:lstStyle/>
        <a:p>
          <a:endParaRPr lang="fr-FR" sz="2000"/>
        </a:p>
      </dgm:t>
    </dgm:pt>
    <dgm:pt modelId="{D472C027-CD18-4E10-945C-F9BAB6AF7E02}">
      <dgm:prSet custT="1"/>
      <dgm:spPr/>
      <dgm:t>
        <a:bodyPr/>
        <a:lstStyle/>
        <a:p>
          <a:r>
            <a:rPr lang="fr-FR" sz="800" dirty="0"/>
            <a:t>En lien avec le professeur principal, il contacte les élèves (ENT, téléphone) repérés en cellule de veille pour lesquels ont été mises en place les fiches de suivi, des équipes éducatives, voire des commissions éducatives </a:t>
          </a:r>
        </a:p>
      </dgm:t>
    </dgm:pt>
    <dgm:pt modelId="{02E78F16-7CD7-49A1-B759-61633F48153A}" type="parTrans" cxnId="{05871CC7-9798-4986-8890-6E42C02EB57E}">
      <dgm:prSet/>
      <dgm:spPr/>
      <dgm:t>
        <a:bodyPr/>
        <a:lstStyle/>
        <a:p>
          <a:endParaRPr lang="fr-FR" sz="2000"/>
        </a:p>
      </dgm:t>
    </dgm:pt>
    <dgm:pt modelId="{B3AF4667-84BC-446F-935F-A3A502CFB358}" type="sibTrans" cxnId="{05871CC7-9798-4986-8890-6E42C02EB57E}">
      <dgm:prSet/>
      <dgm:spPr/>
      <dgm:t>
        <a:bodyPr/>
        <a:lstStyle/>
        <a:p>
          <a:endParaRPr lang="fr-FR" sz="2000"/>
        </a:p>
      </dgm:t>
    </dgm:pt>
    <dgm:pt modelId="{F6869E42-8AB3-4D5A-8CD6-6A1F53E8E5FB}">
      <dgm:prSet custT="1"/>
      <dgm:spPr/>
      <dgm:t>
        <a:bodyPr/>
        <a:lstStyle/>
        <a:p>
          <a:r>
            <a:rPr lang="fr-FR" sz="800" dirty="0"/>
            <a:t>Il maintient des liens avec les familles les plus vulnérables par les canaux définis en concertation avec le chef d’établissement</a:t>
          </a:r>
        </a:p>
      </dgm:t>
    </dgm:pt>
    <dgm:pt modelId="{8DD18985-2F0E-406E-B394-31A7FB71A22E}" type="parTrans" cxnId="{4D7693AB-69DB-488E-A0AA-72F167AE6309}">
      <dgm:prSet/>
      <dgm:spPr/>
      <dgm:t>
        <a:bodyPr/>
        <a:lstStyle/>
        <a:p>
          <a:endParaRPr lang="fr-FR" sz="2000"/>
        </a:p>
      </dgm:t>
    </dgm:pt>
    <dgm:pt modelId="{49B0AE7C-3377-4FEC-AE9B-5B6EE82031B6}" type="sibTrans" cxnId="{4D7693AB-69DB-488E-A0AA-72F167AE6309}">
      <dgm:prSet/>
      <dgm:spPr/>
      <dgm:t>
        <a:bodyPr/>
        <a:lstStyle/>
        <a:p>
          <a:endParaRPr lang="fr-FR" sz="2000"/>
        </a:p>
      </dgm:t>
    </dgm:pt>
    <dgm:pt modelId="{390F0903-33AA-442B-9B0B-2CD3F3077004}" type="pres">
      <dgm:prSet presAssocID="{5CB9F179-6A0A-4988-9ACA-55BEF466699B}" presName="compositeShape" presStyleCnt="0">
        <dgm:presLayoutVars>
          <dgm:chMax val="7"/>
          <dgm:dir/>
          <dgm:resizeHandles val="exact"/>
        </dgm:presLayoutVars>
      </dgm:prSet>
      <dgm:spPr/>
    </dgm:pt>
    <dgm:pt modelId="{23DD9FA2-35BA-4DB5-8D9D-0DCF93376462}" type="pres">
      <dgm:prSet presAssocID="{96D62B52-013E-476B-9E91-FEAFEBF7703D}" presName="circ1" presStyleLbl="vennNode1" presStyleIdx="0" presStyleCnt="6"/>
      <dgm:spPr/>
    </dgm:pt>
    <dgm:pt modelId="{A58C9C7B-974B-433B-B12C-9AC1DD8117A3}" type="pres">
      <dgm:prSet presAssocID="{96D62B52-013E-476B-9E91-FEAFEBF7703D}" presName="circ1Tx" presStyleLbl="revTx" presStyleIdx="0" presStyleCnt="0" custScaleX="331881" custLinFactNeighborX="5052" custLinFactNeighborY="-46757">
        <dgm:presLayoutVars>
          <dgm:chMax val="0"/>
          <dgm:chPref val="0"/>
          <dgm:bulletEnabled val="1"/>
        </dgm:presLayoutVars>
      </dgm:prSet>
      <dgm:spPr/>
    </dgm:pt>
    <dgm:pt modelId="{23B92490-7AFD-4B34-82E6-8503ED1F9703}" type="pres">
      <dgm:prSet presAssocID="{1B8AF9EF-3994-4C8A-B323-30EB3E2431EC}" presName="circ2" presStyleLbl="vennNode1" presStyleIdx="1" presStyleCnt="6"/>
      <dgm:spPr/>
    </dgm:pt>
    <dgm:pt modelId="{20ADABA4-14E3-4942-BDCB-06618E72C5EE}" type="pres">
      <dgm:prSet presAssocID="{1B8AF9EF-3994-4C8A-B323-30EB3E2431EC}" presName="circ2Tx" presStyleLbl="revTx" presStyleIdx="0" presStyleCnt="0">
        <dgm:presLayoutVars>
          <dgm:chMax val="0"/>
          <dgm:chPref val="0"/>
          <dgm:bulletEnabled val="1"/>
        </dgm:presLayoutVars>
      </dgm:prSet>
      <dgm:spPr/>
    </dgm:pt>
    <dgm:pt modelId="{50384BD8-7C98-41B4-AA06-52C390B5C3B2}" type="pres">
      <dgm:prSet presAssocID="{5E46E7F0-C7F2-403F-B721-D2D9E922F716}" presName="circ3" presStyleLbl="vennNode1" presStyleIdx="2" presStyleCnt="6"/>
      <dgm:spPr/>
    </dgm:pt>
    <dgm:pt modelId="{9192C05A-AF94-4900-8690-D287A12E9EEC}" type="pres">
      <dgm:prSet presAssocID="{5E46E7F0-C7F2-403F-B721-D2D9E922F716}" presName="circ3Tx" presStyleLbl="revTx" presStyleIdx="0" presStyleCnt="0">
        <dgm:presLayoutVars>
          <dgm:chMax val="0"/>
          <dgm:chPref val="0"/>
          <dgm:bulletEnabled val="1"/>
        </dgm:presLayoutVars>
      </dgm:prSet>
      <dgm:spPr/>
    </dgm:pt>
    <dgm:pt modelId="{DA8D4873-DB35-43D2-8A5E-03FD25ABB7BF}" type="pres">
      <dgm:prSet presAssocID="{C76D05E9-59B5-406C-9685-266FF12A18C0}" presName="circ4" presStyleLbl="vennNode1" presStyleIdx="3" presStyleCnt="6"/>
      <dgm:spPr/>
    </dgm:pt>
    <dgm:pt modelId="{DEF763A7-E3BE-4F70-8D18-DD3F844BDFD1}" type="pres">
      <dgm:prSet presAssocID="{C76D05E9-59B5-406C-9685-266FF12A18C0}" presName="circ4Tx" presStyleLbl="revTx" presStyleIdx="0" presStyleCnt="0">
        <dgm:presLayoutVars>
          <dgm:chMax val="0"/>
          <dgm:chPref val="0"/>
          <dgm:bulletEnabled val="1"/>
        </dgm:presLayoutVars>
      </dgm:prSet>
      <dgm:spPr/>
    </dgm:pt>
    <dgm:pt modelId="{45BABE25-B75A-4283-897D-66A77B7542F9}" type="pres">
      <dgm:prSet presAssocID="{D472C027-CD18-4E10-945C-F9BAB6AF7E02}" presName="circ5" presStyleLbl="vennNode1" presStyleIdx="4" presStyleCnt="6"/>
      <dgm:spPr/>
    </dgm:pt>
    <dgm:pt modelId="{A2F3BBF8-2213-483D-A783-A350DBEB2591}" type="pres">
      <dgm:prSet presAssocID="{D472C027-CD18-4E10-945C-F9BAB6AF7E02}" presName="circ5Tx" presStyleLbl="revTx" presStyleIdx="0" presStyleCnt="0" custLinFactNeighborY="5417">
        <dgm:presLayoutVars>
          <dgm:chMax val="0"/>
          <dgm:chPref val="0"/>
          <dgm:bulletEnabled val="1"/>
        </dgm:presLayoutVars>
      </dgm:prSet>
      <dgm:spPr/>
    </dgm:pt>
    <dgm:pt modelId="{37BE7D34-1F30-40F1-A27D-095D157AAAED}" type="pres">
      <dgm:prSet presAssocID="{F6869E42-8AB3-4D5A-8CD6-6A1F53E8E5FB}" presName="circ6" presStyleLbl="vennNode1" presStyleIdx="5" presStyleCnt="6"/>
      <dgm:spPr/>
    </dgm:pt>
    <dgm:pt modelId="{8A531C6F-659A-4927-B5E0-40773274BC82}" type="pres">
      <dgm:prSet presAssocID="{F6869E42-8AB3-4D5A-8CD6-6A1F53E8E5FB}" presName="circ6Tx" presStyleLbl="revTx" presStyleIdx="0" presStyleCnt="0">
        <dgm:presLayoutVars>
          <dgm:chMax val="0"/>
          <dgm:chPref val="0"/>
          <dgm:bulletEnabled val="1"/>
        </dgm:presLayoutVars>
      </dgm:prSet>
      <dgm:spPr/>
    </dgm:pt>
  </dgm:ptLst>
  <dgm:cxnLst>
    <dgm:cxn modelId="{51F51002-C785-4376-8A74-ABCF0AAF591A}" srcId="{5CB9F179-6A0A-4988-9ACA-55BEF466699B}" destId="{1B8AF9EF-3994-4C8A-B323-30EB3E2431EC}" srcOrd="1" destOrd="0" parTransId="{5127CCB2-8D9C-4CA4-BDA0-7B7CDD0588BB}" sibTransId="{488058E2-3550-4CF3-A7E9-9E486B5F637A}"/>
    <dgm:cxn modelId="{F618631C-EE48-4046-A1B9-DE6B0093A82A}" type="presOf" srcId="{1B8AF9EF-3994-4C8A-B323-30EB3E2431EC}" destId="{20ADABA4-14E3-4942-BDCB-06618E72C5EE}" srcOrd="0" destOrd="0" presId="urn:microsoft.com/office/officeart/2005/8/layout/venn1"/>
    <dgm:cxn modelId="{B0EE7E27-7158-47AB-ADC9-D49BEDEB708E}" srcId="{5CB9F179-6A0A-4988-9ACA-55BEF466699B}" destId="{5E46E7F0-C7F2-403F-B721-D2D9E922F716}" srcOrd="2" destOrd="0" parTransId="{78E29E31-1DA2-4BBD-9805-D96E56D00F30}" sibTransId="{9AE60584-939D-4AEC-9FE2-11B767F60D6B}"/>
    <dgm:cxn modelId="{02462F40-0AD7-492C-B5EB-A8BC69EB2BE7}" type="presOf" srcId="{D472C027-CD18-4E10-945C-F9BAB6AF7E02}" destId="{A2F3BBF8-2213-483D-A783-A350DBEB2591}" srcOrd="0" destOrd="0" presId="urn:microsoft.com/office/officeart/2005/8/layout/venn1"/>
    <dgm:cxn modelId="{C71CD25E-1E27-48DD-903C-4AC5C9B91E41}" type="presOf" srcId="{F6869E42-8AB3-4D5A-8CD6-6A1F53E8E5FB}" destId="{8A531C6F-659A-4927-B5E0-40773274BC82}" srcOrd="0" destOrd="0" presId="urn:microsoft.com/office/officeart/2005/8/layout/venn1"/>
    <dgm:cxn modelId="{56B56148-DC39-4FD8-9EC4-7EB35D2383F5}" srcId="{5CB9F179-6A0A-4988-9ACA-55BEF466699B}" destId="{C76D05E9-59B5-406C-9685-266FF12A18C0}" srcOrd="3" destOrd="0" parTransId="{4A958E22-BBE6-48E4-B22F-1896EFE0277F}" sibTransId="{886551D9-C72D-4B46-A99F-2DF2F9AA95E1}"/>
    <dgm:cxn modelId="{E2E21476-C15F-4FF2-BDDF-45F8F908A750}" type="presOf" srcId="{96D62B52-013E-476B-9E91-FEAFEBF7703D}" destId="{A58C9C7B-974B-433B-B12C-9AC1DD8117A3}" srcOrd="0" destOrd="0" presId="urn:microsoft.com/office/officeart/2005/8/layout/venn1"/>
    <dgm:cxn modelId="{FA0FC892-21EA-4489-9D91-8414E60DA977}" srcId="{5CB9F179-6A0A-4988-9ACA-55BEF466699B}" destId="{96D62B52-013E-476B-9E91-FEAFEBF7703D}" srcOrd="0" destOrd="0" parTransId="{29044AB0-85C2-4132-AFD0-CED90ACE1A98}" sibTransId="{1573FD90-188F-49F7-8BFC-1F02B7329CC0}"/>
    <dgm:cxn modelId="{74ABD1A5-4AF4-4220-8944-74DAA0DB6357}" type="presOf" srcId="{5E46E7F0-C7F2-403F-B721-D2D9E922F716}" destId="{9192C05A-AF94-4900-8690-D287A12E9EEC}" srcOrd="0" destOrd="0" presId="urn:microsoft.com/office/officeart/2005/8/layout/venn1"/>
    <dgm:cxn modelId="{4D7693AB-69DB-488E-A0AA-72F167AE6309}" srcId="{5CB9F179-6A0A-4988-9ACA-55BEF466699B}" destId="{F6869E42-8AB3-4D5A-8CD6-6A1F53E8E5FB}" srcOrd="5" destOrd="0" parTransId="{8DD18985-2F0E-406E-B394-31A7FB71A22E}" sibTransId="{49B0AE7C-3377-4FEC-AE9B-5B6EE82031B6}"/>
    <dgm:cxn modelId="{05E94AAE-77A6-4B4B-AB53-7F5AB6A21261}" type="presOf" srcId="{5CB9F179-6A0A-4988-9ACA-55BEF466699B}" destId="{390F0903-33AA-442B-9B0B-2CD3F3077004}" srcOrd="0" destOrd="0" presId="urn:microsoft.com/office/officeart/2005/8/layout/venn1"/>
    <dgm:cxn modelId="{05871CC7-9798-4986-8890-6E42C02EB57E}" srcId="{5CB9F179-6A0A-4988-9ACA-55BEF466699B}" destId="{D472C027-CD18-4E10-945C-F9BAB6AF7E02}" srcOrd="4" destOrd="0" parTransId="{02E78F16-7CD7-49A1-B759-61633F48153A}" sibTransId="{B3AF4667-84BC-446F-935F-A3A502CFB358}"/>
    <dgm:cxn modelId="{E33796FB-07CE-41EF-BEBA-27CA81595DBD}" type="presOf" srcId="{C76D05E9-59B5-406C-9685-266FF12A18C0}" destId="{DEF763A7-E3BE-4F70-8D18-DD3F844BDFD1}" srcOrd="0" destOrd="0" presId="urn:microsoft.com/office/officeart/2005/8/layout/venn1"/>
    <dgm:cxn modelId="{066183D9-2839-4F29-B400-12AFD91557B7}" type="presParOf" srcId="{390F0903-33AA-442B-9B0B-2CD3F3077004}" destId="{23DD9FA2-35BA-4DB5-8D9D-0DCF93376462}" srcOrd="0" destOrd="0" presId="urn:microsoft.com/office/officeart/2005/8/layout/venn1"/>
    <dgm:cxn modelId="{80AEA903-99C0-4BD6-A993-4EDB59AC371A}" type="presParOf" srcId="{390F0903-33AA-442B-9B0B-2CD3F3077004}" destId="{A58C9C7B-974B-433B-B12C-9AC1DD8117A3}" srcOrd="1" destOrd="0" presId="urn:microsoft.com/office/officeart/2005/8/layout/venn1"/>
    <dgm:cxn modelId="{9A63E102-777D-4BCE-BC1E-698FE1EF6C20}" type="presParOf" srcId="{390F0903-33AA-442B-9B0B-2CD3F3077004}" destId="{23B92490-7AFD-4B34-82E6-8503ED1F9703}" srcOrd="2" destOrd="0" presId="urn:microsoft.com/office/officeart/2005/8/layout/venn1"/>
    <dgm:cxn modelId="{1C748DED-A92E-439A-BE96-24E56CFA3225}" type="presParOf" srcId="{390F0903-33AA-442B-9B0B-2CD3F3077004}" destId="{20ADABA4-14E3-4942-BDCB-06618E72C5EE}" srcOrd="3" destOrd="0" presId="urn:microsoft.com/office/officeart/2005/8/layout/venn1"/>
    <dgm:cxn modelId="{BE3FB5C9-AC42-4C0D-9D4C-42CBB29A2B93}" type="presParOf" srcId="{390F0903-33AA-442B-9B0B-2CD3F3077004}" destId="{50384BD8-7C98-41B4-AA06-52C390B5C3B2}" srcOrd="4" destOrd="0" presId="urn:microsoft.com/office/officeart/2005/8/layout/venn1"/>
    <dgm:cxn modelId="{99DA51E3-17FF-4AB3-B414-95014A4F32A6}" type="presParOf" srcId="{390F0903-33AA-442B-9B0B-2CD3F3077004}" destId="{9192C05A-AF94-4900-8690-D287A12E9EEC}" srcOrd="5" destOrd="0" presId="urn:microsoft.com/office/officeart/2005/8/layout/venn1"/>
    <dgm:cxn modelId="{2902CE8B-2A86-4828-BEFC-C5392FBB59DD}" type="presParOf" srcId="{390F0903-33AA-442B-9B0B-2CD3F3077004}" destId="{DA8D4873-DB35-43D2-8A5E-03FD25ABB7BF}" srcOrd="6" destOrd="0" presId="urn:microsoft.com/office/officeart/2005/8/layout/venn1"/>
    <dgm:cxn modelId="{2E369F12-0E28-42DB-8F72-3CB67ABFBEC3}" type="presParOf" srcId="{390F0903-33AA-442B-9B0B-2CD3F3077004}" destId="{DEF763A7-E3BE-4F70-8D18-DD3F844BDFD1}" srcOrd="7" destOrd="0" presId="urn:microsoft.com/office/officeart/2005/8/layout/venn1"/>
    <dgm:cxn modelId="{AD533AFE-035D-4581-9DA8-195A6166E001}" type="presParOf" srcId="{390F0903-33AA-442B-9B0B-2CD3F3077004}" destId="{45BABE25-B75A-4283-897D-66A77B7542F9}" srcOrd="8" destOrd="0" presId="urn:microsoft.com/office/officeart/2005/8/layout/venn1"/>
    <dgm:cxn modelId="{658D07F5-05B6-4E4C-BD42-C5967E006D00}" type="presParOf" srcId="{390F0903-33AA-442B-9B0B-2CD3F3077004}" destId="{A2F3BBF8-2213-483D-A783-A350DBEB2591}" srcOrd="9" destOrd="0" presId="urn:microsoft.com/office/officeart/2005/8/layout/venn1"/>
    <dgm:cxn modelId="{614C2CA3-F053-4E15-80E0-6AE9528C57BB}" type="presParOf" srcId="{390F0903-33AA-442B-9B0B-2CD3F3077004}" destId="{37BE7D34-1F30-40F1-A27D-095D157AAAED}" srcOrd="10" destOrd="0" presId="urn:microsoft.com/office/officeart/2005/8/layout/venn1"/>
    <dgm:cxn modelId="{0A89A5F2-3E1E-401A-80F1-700F9BEF0B88}" type="presParOf" srcId="{390F0903-33AA-442B-9B0B-2CD3F3077004}" destId="{8A531C6F-659A-4927-B5E0-40773274BC82}" srcOrd="11" destOrd="0" presId="urn:microsoft.com/office/officeart/2005/8/layout/venn1"/>
  </dgm:cxnLst>
  <dgm:bg/>
  <dgm:whole>
    <a:ln w="12700">
      <a:solidFill>
        <a:schemeClr val="tx1"/>
      </a:solidFill>
    </a:ln>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1A4552-5D2E-4EFF-BEC3-D2CB4EB944B0}"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fr-FR"/>
        </a:p>
      </dgm:t>
    </dgm:pt>
    <dgm:pt modelId="{25BF0E83-BBE3-41EB-AC34-FD510AE83F3A}">
      <dgm:prSet custT="1"/>
      <dgm:spPr/>
      <dgm:t>
        <a:bodyPr/>
        <a:lstStyle/>
        <a:p>
          <a:r>
            <a:rPr lang="fr-FR" sz="1600" b="1" dirty="0"/>
            <a:t>LE CPE EST INVITÉ À PARTICIPER AU DÉVELOPPEMENT DE LA CITOYENNETÉ ET VALEURS HUMANISTES</a:t>
          </a:r>
          <a:endParaRPr lang="fr-FR" sz="1600" dirty="0"/>
        </a:p>
      </dgm:t>
    </dgm:pt>
    <dgm:pt modelId="{309F404B-BB0D-4CA6-8130-57CCDD8BB26C}" type="parTrans" cxnId="{54A9D70E-B86F-4762-9A3C-64DF6C532A8D}">
      <dgm:prSet/>
      <dgm:spPr/>
      <dgm:t>
        <a:bodyPr/>
        <a:lstStyle/>
        <a:p>
          <a:endParaRPr lang="fr-FR"/>
        </a:p>
      </dgm:t>
    </dgm:pt>
    <dgm:pt modelId="{01615180-6D64-4325-ADFD-7504E805BABA}" type="sibTrans" cxnId="{54A9D70E-B86F-4762-9A3C-64DF6C532A8D}">
      <dgm:prSet/>
      <dgm:spPr/>
      <dgm:t>
        <a:bodyPr/>
        <a:lstStyle/>
        <a:p>
          <a:endParaRPr lang="fr-FR"/>
        </a:p>
      </dgm:t>
    </dgm:pt>
    <dgm:pt modelId="{97FDFC36-7828-4B3C-B625-56195B7EB369}">
      <dgm:prSet custT="1"/>
      <dgm:spPr/>
      <dgm:t>
        <a:bodyPr/>
        <a:lstStyle/>
        <a:p>
          <a:r>
            <a:rPr lang="fr-FR" sz="800" dirty="0"/>
            <a:t>Il encourage les élèves à maintenir des liens grâce aux espaces collaboratifs interactifs</a:t>
          </a:r>
        </a:p>
      </dgm:t>
    </dgm:pt>
    <dgm:pt modelId="{0F27178F-9172-48F4-BB4D-58B679A91F4E}" type="parTrans" cxnId="{4579DC31-8921-4F9F-B231-BAC03CFC3B1F}">
      <dgm:prSet/>
      <dgm:spPr/>
      <dgm:t>
        <a:bodyPr/>
        <a:lstStyle/>
        <a:p>
          <a:endParaRPr lang="fr-FR"/>
        </a:p>
      </dgm:t>
    </dgm:pt>
    <dgm:pt modelId="{BB9C27A2-80AB-427E-9267-CE4C473D8DB1}" type="sibTrans" cxnId="{4579DC31-8921-4F9F-B231-BAC03CFC3B1F}">
      <dgm:prSet/>
      <dgm:spPr/>
      <dgm:t>
        <a:bodyPr/>
        <a:lstStyle/>
        <a:p>
          <a:endParaRPr lang="fr-FR"/>
        </a:p>
      </dgm:t>
    </dgm:pt>
    <dgm:pt modelId="{91D160CA-21AA-4574-9801-5B1A8546955A}">
      <dgm:prSet custT="1"/>
      <dgm:spPr/>
      <dgm:t>
        <a:bodyPr/>
        <a:lstStyle/>
        <a:p>
          <a:r>
            <a:rPr lang="fr-FR" sz="800" dirty="0"/>
            <a:t>Il promeut l’entraide et le tutorat entre pairs</a:t>
          </a:r>
        </a:p>
      </dgm:t>
    </dgm:pt>
    <dgm:pt modelId="{9F27AD02-CCBE-4CDF-8CD5-9245B5BA8CCC}" type="parTrans" cxnId="{F13FCAEF-7DFF-455B-A487-9D0B418500F0}">
      <dgm:prSet/>
      <dgm:spPr/>
      <dgm:t>
        <a:bodyPr/>
        <a:lstStyle/>
        <a:p>
          <a:endParaRPr lang="fr-FR"/>
        </a:p>
      </dgm:t>
    </dgm:pt>
    <dgm:pt modelId="{C770A7C4-FD05-4FE4-B0C2-7CDADDA73D05}" type="sibTrans" cxnId="{F13FCAEF-7DFF-455B-A487-9D0B418500F0}">
      <dgm:prSet/>
      <dgm:spPr/>
      <dgm:t>
        <a:bodyPr/>
        <a:lstStyle/>
        <a:p>
          <a:endParaRPr lang="fr-FR"/>
        </a:p>
      </dgm:t>
    </dgm:pt>
    <dgm:pt modelId="{1E77F984-FC54-4861-BEDC-F189723E04BF}">
      <dgm:prSet custT="1"/>
      <dgm:spPr/>
      <dgm:t>
        <a:bodyPr/>
        <a:lstStyle/>
        <a:p>
          <a:r>
            <a:rPr lang="fr-FR" sz="800" dirty="0"/>
            <a:t>Il garde les liens avec les élus du Conseil de Vie collégienne/ Conseil de Vie Lycéenne et les mobilisent pour des actions de soutien et autres projets solidaires</a:t>
          </a:r>
        </a:p>
      </dgm:t>
    </dgm:pt>
    <dgm:pt modelId="{548264E2-5475-4FA0-BA42-9DBEAC2E2D47}" type="parTrans" cxnId="{A06C213D-E4B4-4B4F-8133-C91B8632E93C}">
      <dgm:prSet/>
      <dgm:spPr/>
      <dgm:t>
        <a:bodyPr/>
        <a:lstStyle/>
        <a:p>
          <a:endParaRPr lang="fr-FR"/>
        </a:p>
      </dgm:t>
    </dgm:pt>
    <dgm:pt modelId="{6EDE6788-2010-490A-A836-F0553B84C154}" type="sibTrans" cxnId="{A06C213D-E4B4-4B4F-8133-C91B8632E93C}">
      <dgm:prSet/>
      <dgm:spPr/>
      <dgm:t>
        <a:bodyPr/>
        <a:lstStyle/>
        <a:p>
          <a:endParaRPr lang="fr-FR"/>
        </a:p>
      </dgm:t>
    </dgm:pt>
    <dgm:pt modelId="{DC8D04AB-4757-41FC-90BC-4726CF0DD218}">
      <dgm:prSet custT="1"/>
      <dgm:spPr/>
      <dgm:t>
        <a:bodyPr/>
        <a:lstStyle/>
        <a:p>
          <a:r>
            <a:rPr lang="fr-FR" sz="800" dirty="0"/>
            <a:t>Il reste vigilant aux éventuelles dérives liées à l’utilisation des réseaux sociaux : cyber harcèlement, discriminations, diffusion des idées sectaires et complotistes, etc…</a:t>
          </a:r>
        </a:p>
      </dgm:t>
    </dgm:pt>
    <dgm:pt modelId="{CC522ABD-9030-465F-BD48-3366862C9BAF}" type="parTrans" cxnId="{C4A6D1A7-EAD5-47E5-9BF6-248D9E0FC90B}">
      <dgm:prSet/>
      <dgm:spPr/>
      <dgm:t>
        <a:bodyPr/>
        <a:lstStyle/>
        <a:p>
          <a:endParaRPr lang="fr-FR"/>
        </a:p>
      </dgm:t>
    </dgm:pt>
    <dgm:pt modelId="{C15ECD54-333A-4654-8806-80DAF385B180}" type="sibTrans" cxnId="{C4A6D1A7-EAD5-47E5-9BF6-248D9E0FC90B}">
      <dgm:prSet/>
      <dgm:spPr/>
      <dgm:t>
        <a:bodyPr/>
        <a:lstStyle/>
        <a:p>
          <a:endParaRPr lang="fr-FR"/>
        </a:p>
      </dgm:t>
    </dgm:pt>
    <dgm:pt modelId="{6D11D9CD-3CBC-4B99-9D3B-57675445D69A}" type="pres">
      <dgm:prSet presAssocID="{411A4552-5D2E-4EFF-BEC3-D2CB4EB944B0}" presName="compositeShape" presStyleCnt="0">
        <dgm:presLayoutVars>
          <dgm:chMax val="7"/>
          <dgm:dir/>
          <dgm:resizeHandles val="exact"/>
        </dgm:presLayoutVars>
      </dgm:prSet>
      <dgm:spPr/>
    </dgm:pt>
    <dgm:pt modelId="{0A89F3B3-9DA1-445D-AC33-FEF99167219D}" type="pres">
      <dgm:prSet presAssocID="{25BF0E83-BBE3-41EB-AC34-FD510AE83F3A}" presName="circ1" presStyleLbl="vennNode1" presStyleIdx="0" presStyleCnt="5"/>
      <dgm:spPr/>
    </dgm:pt>
    <dgm:pt modelId="{A4375EDB-E2E8-4A7B-BB39-C00209E75552}" type="pres">
      <dgm:prSet presAssocID="{25BF0E83-BBE3-41EB-AC34-FD510AE83F3A}" presName="circ1Tx" presStyleLbl="revTx" presStyleIdx="0" presStyleCnt="0" custScaleX="338572" custScaleY="111416" custLinFactNeighborX="-1677" custLinFactNeighborY="-66888">
        <dgm:presLayoutVars>
          <dgm:chMax val="0"/>
          <dgm:chPref val="0"/>
          <dgm:bulletEnabled val="1"/>
        </dgm:presLayoutVars>
      </dgm:prSet>
      <dgm:spPr/>
    </dgm:pt>
    <dgm:pt modelId="{CDE26745-6DDB-4832-9479-0799B4272CF1}" type="pres">
      <dgm:prSet presAssocID="{97FDFC36-7828-4B3C-B625-56195B7EB369}" presName="circ2" presStyleLbl="vennNode1" presStyleIdx="1" presStyleCnt="5"/>
      <dgm:spPr/>
    </dgm:pt>
    <dgm:pt modelId="{DCC1A666-1BE2-4425-9192-A3064A1CA89E}" type="pres">
      <dgm:prSet presAssocID="{97FDFC36-7828-4B3C-B625-56195B7EB369}" presName="circ2Tx" presStyleLbl="revTx" presStyleIdx="0" presStyleCnt="0" custScaleX="133317" custScaleY="87920" custLinFactNeighborX="-22649" custLinFactNeighborY="-55745">
        <dgm:presLayoutVars>
          <dgm:chMax val="0"/>
          <dgm:chPref val="0"/>
          <dgm:bulletEnabled val="1"/>
        </dgm:presLayoutVars>
      </dgm:prSet>
      <dgm:spPr/>
    </dgm:pt>
    <dgm:pt modelId="{2FB71D69-85AA-4073-A76F-7BE4CDD9FDA9}" type="pres">
      <dgm:prSet presAssocID="{91D160CA-21AA-4574-9801-5B1A8546955A}" presName="circ3" presStyleLbl="vennNode1" presStyleIdx="2" presStyleCnt="5"/>
      <dgm:spPr/>
    </dgm:pt>
    <dgm:pt modelId="{F8D5C4D9-648B-4775-B763-2EEEC50876F2}" type="pres">
      <dgm:prSet presAssocID="{91D160CA-21AA-4574-9801-5B1A8546955A}" presName="circ3Tx" presStyleLbl="revTx" presStyleIdx="0" presStyleCnt="0" custScaleX="136117" custLinFactNeighborX="-16066" custLinFactNeighborY="66253">
        <dgm:presLayoutVars>
          <dgm:chMax val="0"/>
          <dgm:chPref val="0"/>
          <dgm:bulletEnabled val="1"/>
        </dgm:presLayoutVars>
      </dgm:prSet>
      <dgm:spPr/>
    </dgm:pt>
    <dgm:pt modelId="{09214B83-0FD6-426F-AC27-D91756E95EB4}" type="pres">
      <dgm:prSet presAssocID="{1E77F984-FC54-4861-BEDC-F189723E04BF}" presName="circ4" presStyleLbl="vennNode1" presStyleIdx="3" presStyleCnt="5"/>
      <dgm:spPr/>
    </dgm:pt>
    <dgm:pt modelId="{887E128C-62E4-48B5-A9B6-247A170079C2}" type="pres">
      <dgm:prSet presAssocID="{1E77F984-FC54-4861-BEDC-F189723E04BF}" presName="circ4Tx" presStyleLbl="revTx" presStyleIdx="0" presStyleCnt="0" custScaleX="131483" custScaleY="129073" custLinFactNeighborX="12496" custLinFactNeighborY="68801">
        <dgm:presLayoutVars>
          <dgm:chMax val="0"/>
          <dgm:chPref val="0"/>
          <dgm:bulletEnabled val="1"/>
        </dgm:presLayoutVars>
      </dgm:prSet>
      <dgm:spPr/>
    </dgm:pt>
    <dgm:pt modelId="{C098DFB6-0BD6-4E15-997E-C8F5F10828C2}" type="pres">
      <dgm:prSet presAssocID="{DC8D04AB-4757-41FC-90BC-4726CF0DD218}" presName="circ5" presStyleLbl="vennNode1" presStyleIdx="4" presStyleCnt="5"/>
      <dgm:spPr/>
    </dgm:pt>
    <dgm:pt modelId="{CB4DE39D-9D3D-4594-930B-F8384197A60A}" type="pres">
      <dgm:prSet presAssocID="{DC8D04AB-4757-41FC-90BC-4726CF0DD218}" presName="circ5Tx" presStyleLbl="revTx" presStyleIdx="0" presStyleCnt="0" custScaleX="122622" custScaleY="179654" custLinFactNeighborX="17419" custLinFactNeighborY="-40456">
        <dgm:presLayoutVars>
          <dgm:chMax val="0"/>
          <dgm:chPref val="0"/>
          <dgm:bulletEnabled val="1"/>
        </dgm:presLayoutVars>
      </dgm:prSet>
      <dgm:spPr/>
    </dgm:pt>
  </dgm:ptLst>
  <dgm:cxnLst>
    <dgm:cxn modelId="{54A9D70E-B86F-4762-9A3C-64DF6C532A8D}" srcId="{411A4552-5D2E-4EFF-BEC3-D2CB4EB944B0}" destId="{25BF0E83-BBE3-41EB-AC34-FD510AE83F3A}" srcOrd="0" destOrd="0" parTransId="{309F404B-BB0D-4CA6-8130-57CCDD8BB26C}" sibTransId="{01615180-6D64-4325-ADFD-7504E805BABA}"/>
    <dgm:cxn modelId="{A1D5E211-AF16-4888-AAC5-5428E8505C1F}" type="presOf" srcId="{97FDFC36-7828-4B3C-B625-56195B7EB369}" destId="{DCC1A666-1BE2-4425-9192-A3064A1CA89E}" srcOrd="0" destOrd="0" presId="urn:microsoft.com/office/officeart/2005/8/layout/venn1"/>
    <dgm:cxn modelId="{39DA0B2E-A20E-4DC0-80C7-A88C93D36261}" type="presOf" srcId="{25BF0E83-BBE3-41EB-AC34-FD510AE83F3A}" destId="{A4375EDB-E2E8-4A7B-BB39-C00209E75552}" srcOrd="0" destOrd="0" presId="urn:microsoft.com/office/officeart/2005/8/layout/venn1"/>
    <dgm:cxn modelId="{4579DC31-8921-4F9F-B231-BAC03CFC3B1F}" srcId="{411A4552-5D2E-4EFF-BEC3-D2CB4EB944B0}" destId="{97FDFC36-7828-4B3C-B625-56195B7EB369}" srcOrd="1" destOrd="0" parTransId="{0F27178F-9172-48F4-BB4D-58B679A91F4E}" sibTransId="{BB9C27A2-80AB-427E-9267-CE4C473D8DB1}"/>
    <dgm:cxn modelId="{42F5FA38-1305-46E5-B216-F951B2F7BAF1}" type="presOf" srcId="{DC8D04AB-4757-41FC-90BC-4726CF0DD218}" destId="{CB4DE39D-9D3D-4594-930B-F8384197A60A}" srcOrd="0" destOrd="0" presId="urn:microsoft.com/office/officeart/2005/8/layout/venn1"/>
    <dgm:cxn modelId="{A06C213D-E4B4-4B4F-8133-C91B8632E93C}" srcId="{411A4552-5D2E-4EFF-BEC3-D2CB4EB944B0}" destId="{1E77F984-FC54-4861-BEDC-F189723E04BF}" srcOrd="3" destOrd="0" parTransId="{548264E2-5475-4FA0-BA42-9DBEAC2E2D47}" sibTransId="{6EDE6788-2010-490A-A836-F0553B84C154}"/>
    <dgm:cxn modelId="{C4A6D1A7-EAD5-47E5-9BF6-248D9E0FC90B}" srcId="{411A4552-5D2E-4EFF-BEC3-D2CB4EB944B0}" destId="{DC8D04AB-4757-41FC-90BC-4726CF0DD218}" srcOrd="4" destOrd="0" parTransId="{CC522ABD-9030-465F-BD48-3366862C9BAF}" sibTransId="{C15ECD54-333A-4654-8806-80DAF385B180}"/>
    <dgm:cxn modelId="{CDFDC2AD-3700-406D-B14E-FDBBD81E7BE2}" type="presOf" srcId="{91D160CA-21AA-4574-9801-5B1A8546955A}" destId="{F8D5C4D9-648B-4775-B763-2EEEC50876F2}" srcOrd="0" destOrd="0" presId="urn:microsoft.com/office/officeart/2005/8/layout/venn1"/>
    <dgm:cxn modelId="{0BC940CE-DF9D-4DEF-9B6D-448A8259FDC3}" type="presOf" srcId="{1E77F984-FC54-4861-BEDC-F189723E04BF}" destId="{887E128C-62E4-48B5-A9B6-247A170079C2}" srcOrd="0" destOrd="0" presId="urn:microsoft.com/office/officeart/2005/8/layout/venn1"/>
    <dgm:cxn modelId="{506316DC-C66B-484A-B740-B2D88F794329}" type="presOf" srcId="{411A4552-5D2E-4EFF-BEC3-D2CB4EB944B0}" destId="{6D11D9CD-3CBC-4B99-9D3B-57675445D69A}" srcOrd="0" destOrd="0" presId="urn:microsoft.com/office/officeart/2005/8/layout/venn1"/>
    <dgm:cxn modelId="{F13FCAEF-7DFF-455B-A487-9D0B418500F0}" srcId="{411A4552-5D2E-4EFF-BEC3-D2CB4EB944B0}" destId="{91D160CA-21AA-4574-9801-5B1A8546955A}" srcOrd="2" destOrd="0" parTransId="{9F27AD02-CCBE-4CDF-8CD5-9245B5BA8CCC}" sibTransId="{C770A7C4-FD05-4FE4-B0C2-7CDADDA73D05}"/>
    <dgm:cxn modelId="{11D28F8B-E663-4575-AB3D-B412B844DA08}" type="presParOf" srcId="{6D11D9CD-3CBC-4B99-9D3B-57675445D69A}" destId="{0A89F3B3-9DA1-445D-AC33-FEF99167219D}" srcOrd="0" destOrd="0" presId="urn:microsoft.com/office/officeart/2005/8/layout/venn1"/>
    <dgm:cxn modelId="{3AE73D27-C9D8-4384-A707-587146779709}" type="presParOf" srcId="{6D11D9CD-3CBC-4B99-9D3B-57675445D69A}" destId="{A4375EDB-E2E8-4A7B-BB39-C00209E75552}" srcOrd="1" destOrd="0" presId="urn:microsoft.com/office/officeart/2005/8/layout/venn1"/>
    <dgm:cxn modelId="{8EF48490-AE42-4246-B12C-EBABB7876DA4}" type="presParOf" srcId="{6D11D9CD-3CBC-4B99-9D3B-57675445D69A}" destId="{CDE26745-6DDB-4832-9479-0799B4272CF1}" srcOrd="2" destOrd="0" presId="urn:microsoft.com/office/officeart/2005/8/layout/venn1"/>
    <dgm:cxn modelId="{1C97946C-02DC-48B0-B70E-788B782394A5}" type="presParOf" srcId="{6D11D9CD-3CBC-4B99-9D3B-57675445D69A}" destId="{DCC1A666-1BE2-4425-9192-A3064A1CA89E}" srcOrd="3" destOrd="0" presId="urn:microsoft.com/office/officeart/2005/8/layout/venn1"/>
    <dgm:cxn modelId="{D840C157-A933-4DF9-86C3-5B67C3BBD879}" type="presParOf" srcId="{6D11D9CD-3CBC-4B99-9D3B-57675445D69A}" destId="{2FB71D69-85AA-4073-A76F-7BE4CDD9FDA9}" srcOrd="4" destOrd="0" presId="urn:microsoft.com/office/officeart/2005/8/layout/venn1"/>
    <dgm:cxn modelId="{FE74DE62-AC19-4107-9766-4F1DA83FF68B}" type="presParOf" srcId="{6D11D9CD-3CBC-4B99-9D3B-57675445D69A}" destId="{F8D5C4D9-648B-4775-B763-2EEEC50876F2}" srcOrd="5" destOrd="0" presId="urn:microsoft.com/office/officeart/2005/8/layout/venn1"/>
    <dgm:cxn modelId="{83CEB3A5-6105-4C41-8BF3-D2AA625BBEB2}" type="presParOf" srcId="{6D11D9CD-3CBC-4B99-9D3B-57675445D69A}" destId="{09214B83-0FD6-426F-AC27-D91756E95EB4}" srcOrd="6" destOrd="0" presId="urn:microsoft.com/office/officeart/2005/8/layout/venn1"/>
    <dgm:cxn modelId="{06A63398-2729-4BDB-91DF-85C089574934}" type="presParOf" srcId="{6D11D9CD-3CBC-4B99-9D3B-57675445D69A}" destId="{887E128C-62E4-48B5-A9B6-247A170079C2}" srcOrd="7" destOrd="0" presId="urn:microsoft.com/office/officeart/2005/8/layout/venn1"/>
    <dgm:cxn modelId="{69DC0AA2-0F40-4137-8FC9-A243AE9EC8E8}" type="presParOf" srcId="{6D11D9CD-3CBC-4B99-9D3B-57675445D69A}" destId="{C098DFB6-0BD6-4E15-997E-C8F5F10828C2}" srcOrd="8" destOrd="0" presId="urn:microsoft.com/office/officeart/2005/8/layout/venn1"/>
    <dgm:cxn modelId="{7D625BEC-5E47-4133-8267-C76AECC88714}" type="presParOf" srcId="{6D11D9CD-3CBC-4B99-9D3B-57675445D69A}" destId="{CB4DE39D-9D3D-4594-930B-F8384197A60A}" srcOrd="9" destOrd="0" presId="urn:microsoft.com/office/officeart/2005/8/layout/venn1"/>
  </dgm:cxnLst>
  <dgm:bg/>
  <dgm:whole>
    <a:ln w="19050">
      <a:solidFill>
        <a:schemeClr val="tx1"/>
      </a:solidFill>
    </a:ln>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C245B8-9C52-4F8D-9D88-10C915960AA2}">
      <dsp:nvSpPr>
        <dsp:cNvPr id="0" name=""/>
        <dsp:cNvSpPr/>
      </dsp:nvSpPr>
      <dsp:spPr>
        <a:xfrm>
          <a:off x="1570080" y="1447027"/>
          <a:ext cx="991630" cy="991751"/>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B7ADFC3-C87C-4194-8048-E4BBBE4C735E}">
      <dsp:nvSpPr>
        <dsp:cNvPr id="0" name=""/>
        <dsp:cNvSpPr/>
      </dsp:nvSpPr>
      <dsp:spPr>
        <a:xfrm>
          <a:off x="61177" y="311915"/>
          <a:ext cx="3988075" cy="6825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fr-FR" sz="1600" b="1" kern="1200" dirty="0"/>
            <a:t>LE CPE CONTINUE D’ORGANISER LE SERVICE DES AED </a:t>
          </a:r>
          <a:br>
            <a:rPr lang="fr-FR" sz="1600" b="1" kern="1200" dirty="0"/>
          </a:br>
          <a:r>
            <a:rPr lang="fr-FR" sz="1600" b="1" kern="1200" dirty="0"/>
            <a:t>ET D’ANIMER L’ÉQUIPE DE VIE SCOLAIRE</a:t>
          </a:r>
          <a:endParaRPr lang="fr-FR" sz="1600" kern="1200" dirty="0"/>
        </a:p>
      </dsp:txBody>
      <dsp:txXfrm>
        <a:off x="61177" y="311915"/>
        <a:ext cx="3988075" cy="682520"/>
      </dsp:txXfrm>
    </dsp:sp>
    <dsp:sp modelId="{D4304E12-156C-4EFA-AF8D-62C45B7714D9}">
      <dsp:nvSpPr>
        <dsp:cNvPr id="0" name=""/>
        <dsp:cNvSpPr/>
      </dsp:nvSpPr>
      <dsp:spPr>
        <a:xfrm>
          <a:off x="1860959" y="1586881"/>
          <a:ext cx="991630" cy="991751"/>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E3FA32B-0367-428B-AAA0-2238F38DEF5B}">
      <dsp:nvSpPr>
        <dsp:cNvPr id="0" name=""/>
        <dsp:cNvSpPr/>
      </dsp:nvSpPr>
      <dsp:spPr>
        <a:xfrm>
          <a:off x="2974890" y="1250622"/>
          <a:ext cx="1074265" cy="66886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fr-FR" sz="800" kern="1200" dirty="0"/>
            <a:t>Il mobilise les assistants d'éducation  pour la continuité éducative en préservant ainsi des liens au sein de l’équipe de vie scolaire</a:t>
          </a:r>
        </a:p>
      </dsp:txBody>
      <dsp:txXfrm>
        <a:off x="2974890" y="1250622"/>
        <a:ext cx="1074265" cy="668869"/>
      </dsp:txXfrm>
    </dsp:sp>
    <dsp:sp modelId="{C7E80526-5E45-4F5C-A376-EA3331C4A95B}">
      <dsp:nvSpPr>
        <dsp:cNvPr id="0" name=""/>
        <dsp:cNvSpPr/>
      </dsp:nvSpPr>
      <dsp:spPr>
        <a:xfrm>
          <a:off x="1932439" y="1901554"/>
          <a:ext cx="991630" cy="991751"/>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C7036A3-3A7E-4E06-919A-E504B7EE7980}">
      <dsp:nvSpPr>
        <dsp:cNvPr id="0" name=""/>
        <dsp:cNvSpPr/>
      </dsp:nvSpPr>
      <dsp:spPr>
        <a:xfrm>
          <a:off x="3078185" y="2101911"/>
          <a:ext cx="1053606" cy="71447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fr-FR" sz="800" kern="1200" dirty="0"/>
            <a:t>Il se positionne comme référent d’une classe, d’un groupe d’élèves</a:t>
          </a:r>
        </a:p>
      </dsp:txBody>
      <dsp:txXfrm>
        <a:off x="3078185" y="2101911"/>
        <a:ext cx="1053606" cy="714474"/>
      </dsp:txXfrm>
    </dsp:sp>
    <dsp:sp modelId="{D2D842CA-E2FB-4445-8AB7-4D040805630D}">
      <dsp:nvSpPr>
        <dsp:cNvPr id="0" name=""/>
        <dsp:cNvSpPr/>
      </dsp:nvSpPr>
      <dsp:spPr>
        <a:xfrm>
          <a:off x="1731220" y="2153901"/>
          <a:ext cx="991630" cy="991751"/>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972A51D-A016-4BFF-ACE5-B67FE3275B97}">
      <dsp:nvSpPr>
        <dsp:cNvPr id="0" name=""/>
        <dsp:cNvSpPr/>
      </dsp:nvSpPr>
      <dsp:spPr>
        <a:xfrm>
          <a:off x="2856026" y="3050676"/>
          <a:ext cx="1136242" cy="65366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fr-FR" sz="800" kern="1200" dirty="0"/>
            <a:t>Il encourage les AED à être référent/tuteur d’une classe, d’un groupe d’élèves</a:t>
          </a:r>
        </a:p>
      </dsp:txBody>
      <dsp:txXfrm>
        <a:off x="2856026" y="3050676"/>
        <a:ext cx="1136242" cy="653668"/>
      </dsp:txXfrm>
    </dsp:sp>
    <dsp:sp modelId="{7BD40C54-ECFC-45DA-83C2-6455F51119A8}">
      <dsp:nvSpPr>
        <dsp:cNvPr id="0" name=""/>
        <dsp:cNvSpPr/>
      </dsp:nvSpPr>
      <dsp:spPr>
        <a:xfrm>
          <a:off x="1408941" y="2153901"/>
          <a:ext cx="991630" cy="991751"/>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0E56B23-A84B-4CDF-885A-9178F837661A}">
      <dsp:nvSpPr>
        <dsp:cNvPr id="0" name=""/>
        <dsp:cNvSpPr/>
      </dsp:nvSpPr>
      <dsp:spPr>
        <a:xfrm>
          <a:off x="1211851" y="3507413"/>
          <a:ext cx="1136242" cy="65366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fr-FR" sz="800" kern="1200" dirty="0"/>
            <a:t>Il explicite le rôle du référent/ tuteur ( être à l’écoute, faire preuve d’empathie, accompagner la parole et la réflexion des élèves, soutenir la motivation et l’ intérêt pour les apprentissages, préserver le lien socio-affectif)</a:t>
          </a:r>
        </a:p>
      </dsp:txBody>
      <dsp:txXfrm>
        <a:off x="1211851" y="3507413"/>
        <a:ext cx="1136242" cy="653668"/>
      </dsp:txXfrm>
    </dsp:sp>
    <dsp:sp modelId="{94A767D1-4156-4579-B8C2-7EC7605A32D8}">
      <dsp:nvSpPr>
        <dsp:cNvPr id="0" name=""/>
        <dsp:cNvSpPr/>
      </dsp:nvSpPr>
      <dsp:spPr>
        <a:xfrm>
          <a:off x="1207722" y="1901554"/>
          <a:ext cx="991630" cy="991751"/>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867DFB3-8670-4F13-B5EC-BA6E9FF82150}">
      <dsp:nvSpPr>
        <dsp:cNvPr id="0" name=""/>
        <dsp:cNvSpPr/>
      </dsp:nvSpPr>
      <dsp:spPr>
        <a:xfrm>
          <a:off x="35748" y="2593398"/>
          <a:ext cx="1053606" cy="71447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fr-FR" sz="800" kern="1200" dirty="0"/>
            <a:t>Il propose et partage avec des AED des ressources sur l’accompagnement des élèves dans leur télé travail personnel</a:t>
          </a:r>
        </a:p>
      </dsp:txBody>
      <dsp:txXfrm>
        <a:off x="35748" y="2593398"/>
        <a:ext cx="1053606" cy="714474"/>
      </dsp:txXfrm>
    </dsp:sp>
    <dsp:sp modelId="{B4230179-BE7E-4603-A408-FBE6EFAA5D76}">
      <dsp:nvSpPr>
        <dsp:cNvPr id="0" name=""/>
        <dsp:cNvSpPr/>
      </dsp:nvSpPr>
      <dsp:spPr>
        <a:xfrm>
          <a:off x="1249860" y="1567324"/>
          <a:ext cx="991630" cy="991751"/>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00BF2B9-DCA8-4CBC-9218-4E1855625862}">
      <dsp:nvSpPr>
        <dsp:cNvPr id="0" name=""/>
        <dsp:cNvSpPr/>
      </dsp:nvSpPr>
      <dsp:spPr>
        <a:xfrm>
          <a:off x="73697" y="1178020"/>
          <a:ext cx="1074265" cy="117712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fr-FR" sz="800" kern="1200" dirty="0"/>
            <a:t>Il engage les assistants d’éducation, qui n’assurent ni le suivi des élèves ni l’accueil des enfants des personnels soignants, à travailler sur les outils du service de vie scolaire (divers protocoles, fiches postes, etc…).</a:t>
          </a:r>
        </a:p>
      </dsp:txBody>
      <dsp:txXfrm>
        <a:off x="73697" y="1178020"/>
        <a:ext cx="1074265" cy="11771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D9FA2-35BA-4DB5-8D9D-0DCF93376462}">
      <dsp:nvSpPr>
        <dsp:cNvPr id="0" name=""/>
        <dsp:cNvSpPr/>
      </dsp:nvSpPr>
      <dsp:spPr>
        <a:xfrm>
          <a:off x="1471193" y="1361629"/>
          <a:ext cx="929174" cy="929174"/>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58C9C7B-974B-433B-B12C-9AC1DD8117A3}">
      <dsp:nvSpPr>
        <dsp:cNvPr id="0" name=""/>
        <dsp:cNvSpPr/>
      </dsp:nvSpPr>
      <dsp:spPr>
        <a:xfrm>
          <a:off x="16868" y="372228"/>
          <a:ext cx="3854693" cy="63270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fr-FR" sz="1600" b="1" kern="1200" dirty="0"/>
            <a:t>LE CPE CONTRIBUE AU SUIVI INDIVIDUEL ET COLLECTIF DES ÉLÈVES</a:t>
          </a:r>
          <a:endParaRPr lang="fr-FR" sz="1600" kern="1200" dirty="0"/>
        </a:p>
      </dsp:txBody>
      <dsp:txXfrm>
        <a:off x="16868" y="372228"/>
        <a:ext cx="3854693" cy="632706"/>
      </dsp:txXfrm>
    </dsp:sp>
    <dsp:sp modelId="{23B92490-7AFD-4B34-82E6-8503ED1F9703}">
      <dsp:nvSpPr>
        <dsp:cNvPr id="0" name=""/>
        <dsp:cNvSpPr/>
      </dsp:nvSpPr>
      <dsp:spPr>
        <a:xfrm>
          <a:off x="1772788" y="1535774"/>
          <a:ext cx="929174" cy="929174"/>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20ADABA4-14E3-4942-BDCB-06618E72C5EE}">
      <dsp:nvSpPr>
        <dsp:cNvPr id="0" name=""/>
        <dsp:cNvSpPr/>
      </dsp:nvSpPr>
      <dsp:spPr>
        <a:xfrm>
          <a:off x="2770876" y="1270640"/>
          <a:ext cx="1100685" cy="69296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fr-FR" sz="800" kern="1200" dirty="0" err="1"/>
            <a:t>Ilassure</a:t>
          </a:r>
          <a:r>
            <a:rPr lang="fr-FR" sz="800" kern="1200" dirty="0"/>
            <a:t> le suivi individuel des élèves grâce au téléchargement du Pronote sur son PC</a:t>
          </a:r>
        </a:p>
      </dsp:txBody>
      <dsp:txXfrm>
        <a:off x="2770876" y="1270640"/>
        <a:ext cx="1100685" cy="692964"/>
      </dsp:txXfrm>
    </dsp:sp>
    <dsp:sp modelId="{50384BD8-7C98-41B4-AA06-52C390B5C3B2}">
      <dsp:nvSpPr>
        <dsp:cNvPr id="0" name=""/>
        <dsp:cNvSpPr/>
      </dsp:nvSpPr>
      <dsp:spPr>
        <a:xfrm>
          <a:off x="1772788" y="1884064"/>
          <a:ext cx="929174" cy="929174"/>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192C05A-AF94-4900-8690-D287A12E9EEC}">
      <dsp:nvSpPr>
        <dsp:cNvPr id="0" name=""/>
        <dsp:cNvSpPr/>
      </dsp:nvSpPr>
      <dsp:spPr>
        <a:xfrm>
          <a:off x="2770876" y="2304061"/>
          <a:ext cx="1100685" cy="77431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fr-FR" sz="800" kern="1200" dirty="0"/>
            <a:t>Il alerte le PP sur les difficultés signalées par l’élève (recueillies par le CPE ou AED référent ou tuteur) dans l’organisation et l’environnement du télétravail </a:t>
          </a:r>
        </a:p>
      </dsp:txBody>
      <dsp:txXfrm>
        <a:off x="2770876" y="2304061"/>
        <a:ext cx="1100685" cy="774312"/>
      </dsp:txXfrm>
    </dsp:sp>
    <dsp:sp modelId="{DA8D4873-DB35-43D2-8A5E-03FD25ABB7BF}">
      <dsp:nvSpPr>
        <dsp:cNvPr id="0" name=""/>
        <dsp:cNvSpPr/>
      </dsp:nvSpPr>
      <dsp:spPr>
        <a:xfrm>
          <a:off x="1471193" y="2058510"/>
          <a:ext cx="929174" cy="929174"/>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EF763A7-E3BE-4F70-8D18-DD3F844BDFD1}">
      <dsp:nvSpPr>
        <dsp:cNvPr id="0" name=""/>
        <dsp:cNvSpPr/>
      </dsp:nvSpPr>
      <dsp:spPr>
        <a:xfrm>
          <a:off x="1355046" y="3048244"/>
          <a:ext cx="1161468" cy="63270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fr-FR" sz="800" kern="1200" dirty="0"/>
            <a:t>Il/elle reste très attentif aux élèves les plus fragiles: </a:t>
          </a:r>
        </a:p>
      </dsp:txBody>
      <dsp:txXfrm>
        <a:off x="1355046" y="3048244"/>
        <a:ext cx="1161468" cy="632706"/>
      </dsp:txXfrm>
    </dsp:sp>
    <dsp:sp modelId="{45BABE25-B75A-4283-897D-66A77B7542F9}">
      <dsp:nvSpPr>
        <dsp:cNvPr id="0" name=""/>
        <dsp:cNvSpPr/>
      </dsp:nvSpPr>
      <dsp:spPr>
        <a:xfrm>
          <a:off x="1169598" y="1884064"/>
          <a:ext cx="929174" cy="929174"/>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2F3BBF8-2213-483D-A783-A350DBEB2591}">
      <dsp:nvSpPr>
        <dsp:cNvPr id="0" name=""/>
        <dsp:cNvSpPr/>
      </dsp:nvSpPr>
      <dsp:spPr>
        <a:xfrm>
          <a:off x="0" y="2346005"/>
          <a:ext cx="1100685" cy="77431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fr-FR" sz="800" kern="1200" dirty="0"/>
            <a:t>En lien avec le professeur principal, il contacte les élèves (ENT, téléphone) repérés en cellule de veille pour lesquels ont été mises en place les fiches de suivi, des équipes éducatives, voire des commissions éducatives </a:t>
          </a:r>
        </a:p>
      </dsp:txBody>
      <dsp:txXfrm>
        <a:off x="0" y="2346005"/>
        <a:ext cx="1100685" cy="774312"/>
      </dsp:txXfrm>
    </dsp:sp>
    <dsp:sp modelId="{37BE7D34-1F30-40F1-A27D-095D157AAAED}">
      <dsp:nvSpPr>
        <dsp:cNvPr id="0" name=""/>
        <dsp:cNvSpPr/>
      </dsp:nvSpPr>
      <dsp:spPr>
        <a:xfrm>
          <a:off x="1169598" y="1535774"/>
          <a:ext cx="929174" cy="929174"/>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8A531C6F-659A-4927-B5E0-40773274BC82}">
      <dsp:nvSpPr>
        <dsp:cNvPr id="0" name=""/>
        <dsp:cNvSpPr/>
      </dsp:nvSpPr>
      <dsp:spPr>
        <a:xfrm>
          <a:off x="0" y="1270640"/>
          <a:ext cx="1100685" cy="77431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fr-FR" sz="800" kern="1200" dirty="0"/>
            <a:t>Il maintient des liens avec les familles les plus vulnérables par les canaux définis en concertation avec le chef d’établissement</a:t>
          </a:r>
        </a:p>
      </dsp:txBody>
      <dsp:txXfrm>
        <a:off x="0" y="1270640"/>
        <a:ext cx="1100685" cy="7743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89F3B3-9DA1-445D-AC33-FEF99167219D}">
      <dsp:nvSpPr>
        <dsp:cNvPr id="0" name=""/>
        <dsp:cNvSpPr/>
      </dsp:nvSpPr>
      <dsp:spPr>
        <a:xfrm>
          <a:off x="1330453" y="1588824"/>
          <a:ext cx="903722" cy="903722"/>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4375EDB-E2E8-4A7B-BB39-C00209E75552}">
      <dsp:nvSpPr>
        <dsp:cNvPr id="0" name=""/>
        <dsp:cNvSpPr/>
      </dsp:nvSpPr>
      <dsp:spPr>
        <a:xfrm>
          <a:off x="0" y="412434"/>
          <a:ext cx="3549310" cy="67605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fr-FR" sz="1600" b="1" kern="1200" dirty="0"/>
            <a:t>LE CPE EST INVITÉ À PARTICIPER AU DÉVELOPPEMENT DE LA CITOYENNETÉ ET VALEURS HUMANISTES</a:t>
          </a:r>
          <a:endParaRPr lang="fr-FR" sz="1600" kern="1200" dirty="0"/>
        </a:p>
      </dsp:txBody>
      <dsp:txXfrm>
        <a:off x="0" y="412434"/>
        <a:ext cx="3549310" cy="676055"/>
      </dsp:txXfrm>
    </dsp:sp>
    <dsp:sp modelId="{CDE26745-6DDB-4832-9479-0799B4272CF1}">
      <dsp:nvSpPr>
        <dsp:cNvPr id="0" name=""/>
        <dsp:cNvSpPr/>
      </dsp:nvSpPr>
      <dsp:spPr>
        <a:xfrm>
          <a:off x="1674229" y="1838509"/>
          <a:ext cx="903722" cy="903722"/>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CC1A666-1BE2-4425-9192-A3064A1CA89E}">
      <dsp:nvSpPr>
        <dsp:cNvPr id="0" name=""/>
        <dsp:cNvSpPr/>
      </dsp:nvSpPr>
      <dsp:spPr>
        <a:xfrm>
          <a:off x="2280448" y="1326105"/>
          <a:ext cx="1253008" cy="57888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fr-FR" sz="800" kern="1200" dirty="0"/>
            <a:t>Il encourage les élèves à maintenir des liens grâce aux espaces collaboratifs interactifs</a:t>
          </a:r>
        </a:p>
      </dsp:txBody>
      <dsp:txXfrm>
        <a:off x="2280448" y="1326105"/>
        <a:ext cx="1253008" cy="578888"/>
      </dsp:txXfrm>
    </dsp:sp>
    <dsp:sp modelId="{2FB71D69-85AA-4073-A76F-7BE4CDD9FDA9}">
      <dsp:nvSpPr>
        <dsp:cNvPr id="0" name=""/>
        <dsp:cNvSpPr/>
      </dsp:nvSpPr>
      <dsp:spPr>
        <a:xfrm>
          <a:off x="1543009" y="2242861"/>
          <a:ext cx="903722" cy="903722"/>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8D5C4D9-648B-4775-B763-2EEEC50876F2}">
      <dsp:nvSpPr>
        <dsp:cNvPr id="0" name=""/>
        <dsp:cNvSpPr/>
      </dsp:nvSpPr>
      <dsp:spPr>
        <a:xfrm>
          <a:off x="2184566" y="3212800"/>
          <a:ext cx="1279324" cy="65842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fr-FR" sz="800" kern="1200" dirty="0"/>
            <a:t>Il promeut l’entraide et le tutorat entre pairs</a:t>
          </a:r>
        </a:p>
      </dsp:txBody>
      <dsp:txXfrm>
        <a:off x="2184566" y="3212800"/>
        <a:ext cx="1279324" cy="658426"/>
      </dsp:txXfrm>
    </dsp:sp>
    <dsp:sp modelId="{09214B83-0FD6-426F-AC27-D91756E95EB4}">
      <dsp:nvSpPr>
        <dsp:cNvPr id="0" name=""/>
        <dsp:cNvSpPr/>
      </dsp:nvSpPr>
      <dsp:spPr>
        <a:xfrm>
          <a:off x="1117898" y="2242861"/>
          <a:ext cx="903722" cy="903722"/>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887E128C-62E4-48B5-A9B6-247A170079C2}">
      <dsp:nvSpPr>
        <dsp:cNvPr id="0" name=""/>
        <dsp:cNvSpPr/>
      </dsp:nvSpPr>
      <dsp:spPr>
        <a:xfrm>
          <a:off x="88962" y="3133865"/>
          <a:ext cx="1235770" cy="84985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fr-FR" sz="800" kern="1200" dirty="0"/>
            <a:t>Il garde les liens avec les élus du Conseil de Vie collégienne/ Conseil de Vie Lycéenne et les mobilisent pour des actions de soutien et autres projets solidaires</a:t>
          </a:r>
        </a:p>
      </dsp:txBody>
      <dsp:txXfrm>
        <a:off x="88962" y="3133865"/>
        <a:ext cx="1235770" cy="849850"/>
      </dsp:txXfrm>
    </dsp:sp>
    <dsp:sp modelId="{C098DFB6-0BD6-4E15-997E-C8F5F10828C2}">
      <dsp:nvSpPr>
        <dsp:cNvPr id="0" name=""/>
        <dsp:cNvSpPr/>
      </dsp:nvSpPr>
      <dsp:spPr>
        <a:xfrm>
          <a:off x="986677" y="1838509"/>
          <a:ext cx="903722" cy="903722"/>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B4DE39D-9D3D-4594-930B-F8384197A60A}">
      <dsp:nvSpPr>
        <dsp:cNvPr id="0" name=""/>
        <dsp:cNvSpPr/>
      </dsp:nvSpPr>
      <dsp:spPr>
        <a:xfrm>
          <a:off x="32277" y="1124771"/>
          <a:ext cx="1152488" cy="118288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fr-FR" sz="800" kern="1200" dirty="0"/>
            <a:t>Il reste vigilant aux éventuelles dérives liées à l’utilisation des réseaux sociaux : cyber harcèlement, discriminations, diffusion des idées sectaires et complotistes, etc…</a:t>
          </a:r>
        </a:p>
      </dsp:txBody>
      <dsp:txXfrm>
        <a:off x="32277" y="1124771"/>
        <a:ext cx="1152488" cy="118288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76DA204F-9E8B-4B8F-A2EF-2CB3F518013F}" type="datetimeFigureOut">
              <a:rPr lang="fr-FR" smtClean="0"/>
              <a:t>31/03/2020</a:t>
            </a:fld>
            <a:endParaRPr lang="fr-F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fr-F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3E6BAD7B-DA16-4736-931A-50E42D9AFC77}" type="slidenum">
              <a:rPr lang="fr-FR" smtClean="0"/>
              <a:t>‹N°›</a:t>
            </a:fld>
            <a:endParaRPr lang="fr-FR"/>
          </a:p>
        </p:txBody>
      </p:sp>
    </p:spTree>
    <p:extLst>
      <p:ext uri="{BB962C8B-B14F-4D97-AF65-F5344CB8AC3E}">
        <p14:creationId xmlns:p14="http://schemas.microsoft.com/office/powerpoint/2010/main" val="2316252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6DA204F-9E8B-4B8F-A2EF-2CB3F518013F}" type="datetimeFigureOut">
              <a:rPr lang="fr-FR" smtClean="0"/>
              <a:t>31/03/2020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E6BAD7B-DA16-4736-931A-50E42D9AFC77}" type="slidenum">
              <a:rPr lang="fr-FR" smtClean="0"/>
              <a:t>‹N°›</a:t>
            </a:fld>
            <a:endParaRPr lang="fr-FR"/>
          </a:p>
        </p:txBody>
      </p:sp>
    </p:spTree>
    <p:extLst>
      <p:ext uri="{BB962C8B-B14F-4D97-AF65-F5344CB8AC3E}">
        <p14:creationId xmlns:p14="http://schemas.microsoft.com/office/powerpoint/2010/main" val="3014734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76DA204F-9E8B-4B8F-A2EF-2CB3F518013F}" type="datetimeFigureOut">
              <a:rPr lang="fr-FR" smtClean="0"/>
              <a:t>31/03/2020</a:t>
            </a:fld>
            <a:endParaRPr lang="fr-FR"/>
          </a:p>
        </p:txBody>
      </p:sp>
      <p:sp>
        <p:nvSpPr>
          <p:cNvPr id="5" name="Footer Placeholder 4"/>
          <p:cNvSpPr>
            <a:spLocks noGrp="1"/>
          </p:cNvSpPr>
          <p:nvPr>
            <p:ph type="ftr" sz="quarter" idx="11"/>
          </p:nvPr>
        </p:nvSpPr>
        <p:spPr>
          <a:xfrm>
            <a:off x="774923" y="5951811"/>
            <a:ext cx="7896279" cy="365125"/>
          </a:xfrm>
        </p:spPr>
        <p:txBody>
          <a:bodyPr/>
          <a:lstStyle/>
          <a:p>
            <a:endParaRPr lang="fr-F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3E6BAD7B-DA16-4736-931A-50E42D9AFC77}" type="slidenum">
              <a:rPr lang="fr-FR" smtClean="0"/>
              <a:t>‹N°›</a:t>
            </a:fld>
            <a:endParaRPr lang="fr-FR"/>
          </a:p>
        </p:txBody>
      </p:sp>
    </p:spTree>
    <p:extLst>
      <p:ext uri="{BB962C8B-B14F-4D97-AF65-F5344CB8AC3E}">
        <p14:creationId xmlns:p14="http://schemas.microsoft.com/office/powerpoint/2010/main" val="3558789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6DA204F-9E8B-4B8F-A2EF-2CB3F518013F}" type="datetimeFigureOut">
              <a:rPr lang="fr-FR" smtClean="0"/>
              <a:t>31/03/2020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10558300" y="5956137"/>
            <a:ext cx="1052508" cy="365125"/>
          </a:xfrm>
        </p:spPr>
        <p:txBody>
          <a:bodyPr/>
          <a:lstStyle/>
          <a:p>
            <a:fld id="{3E6BAD7B-DA16-4736-931A-50E42D9AFC77}" type="slidenum">
              <a:rPr lang="fr-FR" smtClean="0"/>
              <a:t>‹N°›</a:t>
            </a:fld>
            <a:endParaRPr lang="fr-FR"/>
          </a:p>
        </p:txBody>
      </p:sp>
    </p:spTree>
    <p:extLst>
      <p:ext uri="{BB962C8B-B14F-4D97-AF65-F5344CB8AC3E}">
        <p14:creationId xmlns:p14="http://schemas.microsoft.com/office/powerpoint/2010/main" val="3169708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6DA204F-9E8B-4B8F-A2EF-2CB3F518013F}" type="datetimeFigureOut">
              <a:rPr lang="fr-FR" smtClean="0"/>
              <a:t>31/03/2020</a:t>
            </a:fld>
            <a:endParaRPr lang="fr-F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fr-F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E6BAD7B-DA16-4736-931A-50E42D9AFC77}" type="slidenum">
              <a:rPr lang="fr-FR" smtClean="0"/>
              <a:t>‹N°›</a:t>
            </a:fld>
            <a:endParaRPr lang="fr-FR"/>
          </a:p>
        </p:txBody>
      </p:sp>
    </p:spTree>
    <p:extLst>
      <p:ext uri="{BB962C8B-B14F-4D97-AF65-F5344CB8AC3E}">
        <p14:creationId xmlns:p14="http://schemas.microsoft.com/office/powerpoint/2010/main" val="3508192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6DA204F-9E8B-4B8F-A2EF-2CB3F518013F}" type="datetimeFigureOut">
              <a:rPr lang="fr-FR" smtClean="0"/>
              <a:t>31/03/2020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E6BAD7B-DA16-4736-931A-50E42D9AFC77}" type="slidenum">
              <a:rPr lang="fr-FR" smtClean="0"/>
              <a:t>‹N°›</a:t>
            </a:fld>
            <a:endParaRPr lang="fr-FR"/>
          </a:p>
        </p:txBody>
      </p:sp>
    </p:spTree>
    <p:extLst>
      <p:ext uri="{BB962C8B-B14F-4D97-AF65-F5344CB8AC3E}">
        <p14:creationId xmlns:p14="http://schemas.microsoft.com/office/powerpoint/2010/main" val="164758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6DA204F-9E8B-4B8F-A2EF-2CB3F518013F}" type="datetimeFigureOut">
              <a:rPr lang="fr-FR" smtClean="0"/>
              <a:t>31/03/2020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E6BAD7B-DA16-4736-931A-50E42D9AFC77}" type="slidenum">
              <a:rPr lang="fr-FR" smtClean="0"/>
              <a:t>‹N°›</a:t>
            </a:fld>
            <a:endParaRPr lang="fr-FR"/>
          </a:p>
        </p:txBody>
      </p:sp>
    </p:spTree>
    <p:extLst>
      <p:ext uri="{BB962C8B-B14F-4D97-AF65-F5344CB8AC3E}">
        <p14:creationId xmlns:p14="http://schemas.microsoft.com/office/powerpoint/2010/main" val="2802591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6DA204F-9E8B-4B8F-A2EF-2CB3F518013F}" type="datetimeFigureOut">
              <a:rPr lang="fr-FR" smtClean="0"/>
              <a:t>31/03/2020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E6BAD7B-DA16-4736-931A-50E42D9AFC77}" type="slidenum">
              <a:rPr lang="fr-FR" smtClean="0"/>
              <a:t>‹N°›</a:t>
            </a:fld>
            <a:endParaRPr lang="fr-FR"/>
          </a:p>
        </p:txBody>
      </p:sp>
    </p:spTree>
    <p:extLst>
      <p:ext uri="{BB962C8B-B14F-4D97-AF65-F5344CB8AC3E}">
        <p14:creationId xmlns:p14="http://schemas.microsoft.com/office/powerpoint/2010/main" val="77650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DA204F-9E8B-4B8F-A2EF-2CB3F518013F}" type="datetimeFigureOut">
              <a:rPr lang="fr-FR" smtClean="0"/>
              <a:t>31/03/2020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E6BAD7B-DA16-4736-931A-50E42D9AFC77}" type="slidenum">
              <a:rPr lang="fr-FR" smtClean="0"/>
              <a:t>‹N°›</a:t>
            </a:fld>
            <a:endParaRPr lang="fr-FR"/>
          </a:p>
        </p:txBody>
      </p:sp>
    </p:spTree>
    <p:extLst>
      <p:ext uri="{BB962C8B-B14F-4D97-AF65-F5344CB8AC3E}">
        <p14:creationId xmlns:p14="http://schemas.microsoft.com/office/powerpoint/2010/main" val="3281664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6DA204F-9E8B-4B8F-A2EF-2CB3F518013F}" type="datetimeFigureOut">
              <a:rPr lang="fr-FR" smtClean="0"/>
              <a:t>31/03/2020</a:t>
            </a:fld>
            <a:endParaRPr lang="fr-F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E6BAD7B-DA16-4736-931A-50E42D9AFC77}" type="slidenum">
              <a:rPr lang="fr-FR" smtClean="0"/>
              <a:t>‹N°›</a:t>
            </a:fld>
            <a:endParaRPr lang="fr-FR"/>
          </a:p>
        </p:txBody>
      </p:sp>
    </p:spTree>
    <p:extLst>
      <p:ext uri="{BB962C8B-B14F-4D97-AF65-F5344CB8AC3E}">
        <p14:creationId xmlns:p14="http://schemas.microsoft.com/office/powerpoint/2010/main" val="2458117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6DA204F-9E8B-4B8F-A2EF-2CB3F518013F}" type="datetimeFigureOut">
              <a:rPr lang="fr-FR" smtClean="0"/>
              <a:t>31/03/2020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E6BAD7B-DA16-4736-931A-50E42D9AFC77}" type="slidenum">
              <a:rPr lang="fr-FR" smtClean="0"/>
              <a:t>‹N°›</a:t>
            </a:fld>
            <a:endParaRPr lang="fr-FR"/>
          </a:p>
        </p:txBody>
      </p:sp>
    </p:spTree>
    <p:extLst>
      <p:ext uri="{BB962C8B-B14F-4D97-AF65-F5344CB8AC3E}">
        <p14:creationId xmlns:p14="http://schemas.microsoft.com/office/powerpoint/2010/main" val="908567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76DA204F-9E8B-4B8F-A2EF-2CB3F518013F}" type="datetimeFigureOut">
              <a:rPr lang="fr-FR" smtClean="0"/>
              <a:t>31/03/2020</a:t>
            </a:fld>
            <a:endParaRPr lang="fr-F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fr-F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3E6BAD7B-DA16-4736-931A-50E42D9AFC77}" type="slidenum">
              <a:rPr lang="fr-FR" smtClean="0"/>
              <a:t>‹N°›</a:t>
            </a:fld>
            <a:endParaRPr lang="fr-F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31226954"/>
      </p:ext>
    </p:extLst>
  </p:cSld>
  <p:clrMap bg1="lt1" tx1="dk1" bg2="lt2" tx2="dk2" accent1="accent1" accent2="accent2" accent3="accent3" accent4="accent4" accent5="accent5" accent6="accent6" hlink="hlink" folHlink="folHlink"/>
  <p:sldLayoutIdLst>
    <p:sldLayoutId id="2147485081" r:id="rId1"/>
    <p:sldLayoutId id="2147485082" r:id="rId2"/>
    <p:sldLayoutId id="2147485083" r:id="rId3"/>
    <p:sldLayoutId id="2147485084" r:id="rId4"/>
    <p:sldLayoutId id="2147485085" r:id="rId5"/>
    <p:sldLayoutId id="2147485086" r:id="rId6"/>
    <p:sldLayoutId id="2147485087" r:id="rId7"/>
    <p:sldLayoutId id="2147485088" r:id="rId8"/>
    <p:sldLayoutId id="2147485089" r:id="rId9"/>
    <p:sldLayoutId id="2147485090" r:id="rId10"/>
    <p:sldLayoutId id="214748509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69092-DA18-4B2B-9B4F-B5C6BD15D0C7}"/>
              </a:ext>
            </a:extLst>
          </p:cNvPr>
          <p:cNvSpPr>
            <a:spLocks noGrp="1"/>
          </p:cNvSpPr>
          <p:nvPr>
            <p:ph type="title"/>
          </p:nvPr>
        </p:nvSpPr>
        <p:spPr>
          <a:xfrm>
            <a:off x="605406" y="696285"/>
            <a:ext cx="10981188" cy="909527"/>
          </a:xfrm>
        </p:spPr>
        <p:txBody>
          <a:bodyPr>
            <a:noAutofit/>
          </a:bodyPr>
          <a:lstStyle/>
          <a:p>
            <a:r>
              <a:rPr lang="fr-FR" sz="2000" dirty="0"/>
              <a:t>L’ÉQUIPE DE LA VIE SCOLAIRE A VOCATION À INTERVENIR DANS L’ACCOMPAGNEMENT DES ÉLÈVES. </a:t>
            </a:r>
            <a:br>
              <a:rPr lang="fr-FR" sz="2000" dirty="0"/>
            </a:br>
            <a:r>
              <a:rPr lang="fr-FR" sz="2000" dirty="0"/>
              <a:t>EN CONCERTATION AVEC LE CHEF D’ÉTABLISSEMENT,</a:t>
            </a:r>
            <a:endParaRPr lang="fr-FR" sz="2400" dirty="0"/>
          </a:p>
        </p:txBody>
      </p:sp>
      <p:graphicFrame>
        <p:nvGraphicFramePr>
          <p:cNvPr id="4" name="Espace réservé du contenu 3">
            <a:extLst>
              <a:ext uri="{FF2B5EF4-FFF2-40B4-BE49-F238E27FC236}">
                <a16:creationId xmlns:a16="http://schemas.microsoft.com/office/drawing/2014/main" id="{07E211BF-D2C1-4178-A302-37601E88BE12}"/>
              </a:ext>
            </a:extLst>
          </p:cNvPr>
          <p:cNvGraphicFramePr>
            <a:graphicFrameLocks noGrp="1"/>
          </p:cNvGraphicFramePr>
          <p:nvPr>
            <p:ph idx="1"/>
            <p:extLst>
              <p:ext uri="{D42A27DB-BD31-4B8C-83A1-F6EECF244321}">
                <p14:modId xmlns:p14="http://schemas.microsoft.com/office/powerpoint/2010/main" val="1102542823"/>
              </p:ext>
            </p:extLst>
          </p:nvPr>
        </p:nvGraphicFramePr>
        <p:xfrm>
          <a:off x="158453" y="1888201"/>
          <a:ext cx="4131792" cy="43490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me 6">
            <a:extLst>
              <a:ext uri="{FF2B5EF4-FFF2-40B4-BE49-F238E27FC236}">
                <a16:creationId xmlns:a16="http://schemas.microsoft.com/office/drawing/2014/main" id="{BFABF236-B1FF-4274-9E52-22840CA6E21E}"/>
              </a:ext>
            </a:extLst>
          </p:cNvPr>
          <p:cNvGraphicFramePr/>
          <p:nvPr>
            <p:extLst>
              <p:ext uri="{D42A27DB-BD31-4B8C-83A1-F6EECF244321}">
                <p14:modId xmlns:p14="http://schemas.microsoft.com/office/powerpoint/2010/main" val="118731105"/>
              </p:ext>
            </p:extLst>
          </p:nvPr>
        </p:nvGraphicFramePr>
        <p:xfrm>
          <a:off x="4404220" y="1888201"/>
          <a:ext cx="3871562" cy="434901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Diagramme 8">
            <a:extLst>
              <a:ext uri="{FF2B5EF4-FFF2-40B4-BE49-F238E27FC236}">
                <a16:creationId xmlns:a16="http://schemas.microsoft.com/office/drawing/2014/main" id="{83CDACF4-05FF-42B5-8561-F7C717E31107}"/>
              </a:ext>
            </a:extLst>
          </p:cNvPr>
          <p:cNvGraphicFramePr/>
          <p:nvPr>
            <p:extLst>
              <p:ext uri="{D42A27DB-BD31-4B8C-83A1-F6EECF244321}">
                <p14:modId xmlns:p14="http://schemas.microsoft.com/office/powerpoint/2010/main" val="2554259686"/>
              </p:ext>
            </p:extLst>
          </p:nvPr>
        </p:nvGraphicFramePr>
        <p:xfrm>
          <a:off x="8389757" y="1888201"/>
          <a:ext cx="3614889" cy="434901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4269228700"/>
      </p:ext>
    </p:extLst>
  </p:cSld>
  <p:clrMapOvr>
    <a:masterClrMapping/>
  </p:clrMapOvr>
</p:sld>
</file>

<file path=ppt/theme/theme1.xml><?xml version="1.0" encoding="utf-8"?>
<a:theme xmlns:a="http://schemas.openxmlformats.org/drawingml/2006/main" name="Dividende">
  <a:themeElements>
    <a:clrScheme name="Dividende">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e">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Dividende</Template>
  <TotalTime>359</TotalTime>
  <Words>399</Words>
  <Application>Microsoft Office PowerPoint</Application>
  <PresentationFormat>Grand écran</PresentationFormat>
  <Paragraphs>19</Paragraphs>
  <Slides>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Gill Sans MT</vt:lpstr>
      <vt:lpstr>Wingdings 2</vt:lpstr>
      <vt:lpstr>Dividende</vt:lpstr>
      <vt:lpstr>L’ÉQUIPE DE LA VIE SCOLAIRE A VOCATION À INTERVENIR DANS L’ACCOMPAGNEMENT DES ÉLÈVES.  EN CONCERTATION AVEC LE CHEF D’ÉTABLISSEMENT,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L’équipe de la vie scolaire a vocation à intervenir dans l’accompagnement des élèves :  En concertation avec le chef d’établissement, le Conseiller Principal d’éducation :</dc:title>
  <dc:creator>Emilienne Heddache</dc:creator>
  <cp:lastModifiedBy>Emilienne Heddache</cp:lastModifiedBy>
  <cp:revision>17</cp:revision>
  <dcterms:created xsi:type="dcterms:W3CDTF">2020-03-30T15:00:17Z</dcterms:created>
  <dcterms:modified xsi:type="dcterms:W3CDTF">2020-03-31T12:54:12Z</dcterms:modified>
</cp:coreProperties>
</file>