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48" r:id="rId2"/>
  </p:sldMasterIdLst>
  <p:notesMasterIdLst>
    <p:notesMasterId r:id="rId10"/>
  </p:notesMasterIdLst>
  <p:sldIdLst>
    <p:sldId id="256" r:id="rId3"/>
    <p:sldId id="287" r:id="rId4"/>
    <p:sldId id="288" r:id="rId5"/>
    <p:sldId id="260" r:id="rId6"/>
    <p:sldId id="262" r:id="rId7"/>
    <p:sldId id="286" r:id="rId8"/>
    <p:sldId id="281"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C568F7-78BB-4CE1-A0CA-713C79E37032}" v="43" dt="2023-09-19T11:49:37.198"/>
    <p1510:client id="{0D19A20B-4833-40EC-8DDB-2BAEB3D3F3D1}" v="146" dt="2023-09-19T13:54:32.068"/>
    <p1510:client id="{667F292B-D96F-4058-845D-74CA389B2042}" v="583" dt="2023-09-19T09:00:12.491"/>
    <p1510:client id="{71CD5D3B-581A-4B89-8758-498C6190D046}" v="32" dt="2023-09-19T07:59:55.791"/>
    <p1510:client id="{78EE02BD-912F-451D-A703-79AE8FF2F512}" v="4" dt="2023-09-19T08:14:23.793"/>
    <p1510:client id="{94A3E4C4-B2C7-4F9D-88CD-79467D314C60}" v="83" dt="2023-09-19T08:05:07.395"/>
    <p1510:client id="{AA921F73-25F6-4EE5-BA00-97E97D4341BA}" v="292" dt="2023-09-19T10:03:48.900"/>
    <p1510:client id="{ACDDA316-AA75-4BD9-BA8A-CC6A3AEC7ACC}" v="17" dt="2023-09-19T12:39:11.571"/>
    <p1510:client id="{E5285270-78B2-4FB3-86B1-F6F1364023E2}" v="25" dt="2023-09-19T12:19:34.869"/>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960" autoAdjust="0"/>
  </p:normalViewPr>
  <p:slideViewPr>
    <p:cSldViewPr snapToGrid="0">
      <p:cViewPr varScale="1">
        <p:scale>
          <a:sx n="78" d="100"/>
          <a:sy n="78" d="100"/>
        </p:scale>
        <p:origin x="69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23"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svg"/><Relationship Id="rId1" Type="http://schemas.openxmlformats.org/officeDocument/2006/relationships/image" Target="../media/image3.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693F9AFB-62DD-4703-AFAA-5353EAFE6ACD}" type="doc">
      <dgm:prSet loTypeId="urn:microsoft.com/office/officeart/2005/8/layout/process4" loCatId="list" qsTypeId="urn:microsoft.com/office/officeart/2005/8/quickstyle/simple1" qsCatId="simple" csTypeId="urn:microsoft.com/office/officeart/2005/8/colors/colorful1" csCatId="colorful" phldr="1"/>
      <dgm:spPr/>
      <dgm:t>
        <a:bodyPr/>
        <a:lstStyle/>
        <a:p>
          <a:endParaRPr lang="fr-FR"/>
        </a:p>
      </dgm:t>
    </dgm:pt>
    <dgm:pt modelId="{A262DCF5-B9EC-4FA9-820B-799406D9B754}">
      <dgm:prSet phldrT="[Texte]"/>
      <dgm:spPr/>
      <dgm:t>
        <a:bodyPr/>
        <a:lstStyle/>
        <a:p>
          <a:r>
            <a:rPr lang="fr-FR" dirty="0" smtClean="0"/>
            <a:t>ANTICIPER </a:t>
          </a:r>
          <a:endParaRPr lang="fr-FR" dirty="0"/>
        </a:p>
      </dgm:t>
    </dgm:pt>
    <dgm:pt modelId="{3DDB7C24-582C-42C7-9E4D-4F6068575E1E}" type="parTrans" cxnId="{1C22F0B6-9728-4A1B-9732-07C6AB1709C4}">
      <dgm:prSet/>
      <dgm:spPr/>
      <dgm:t>
        <a:bodyPr/>
        <a:lstStyle/>
        <a:p>
          <a:endParaRPr lang="fr-FR"/>
        </a:p>
      </dgm:t>
    </dgm:pt>
    <dgm:pt modelId="{CE421A79-1432-41D2-B2C4-B2194FA411B8}" type="sibTrans" cxnId="{1C22F0B6-9728-4A1B-9732-07C6AB1709C4}">
      <dgm:prSet/>
      <dgm:spPr/>
      <dgm:t>
        <a:bodyPr/>
        <a:lstStyle/>
        <a:p>
          <a:endParaRPr lang="fr-FR"/>
        </a:p>
      </dgm:t>
    </dgm:pt>
    <dgm:pt modelId="{1FF06CDF-4C35-4473-AA62-4596B6B5C0C3}">
      <dgm:prSet phldrT="[Texte]"/>
      <dgm:spPr/>
      <dgm:t>
        <a:bodyPr/>
        <a:lstStyle/>
        <a:p>
          <a:r>
            <a:rPr lang="fr-FR" dirty="0" smtClean="0"/>
            <a:t>Définir une stratégie globale en équipe</a:t>
          </a:r>
          <a:endParaRPr lang="fr-FR" dirty="0"/>
        </a:p>
      </dgm:t>
    </dgm:pt>
    <dgm:pt modelId="{48C14DFA-0744-4758-8F28-7B46706E9C36}" type="parTrans" cxnId="{2CAE8160-B7D1-4B37-906C-35E512C0C2F0}">
      <dgm:prSet/>
      <dgm:spPr/>
      <dgm:t>
        <a:bodyPr/>
        <a:lstStyle/>
        <a:p>
          <a:endParaRPr lang="fr-FR"/>
        </a:p>
      </dgm:t>
    </dgm:pt>
    <dgm:pt modelId="{30E4E957-B9DF-4980-830C-4CF85CD4FD9F}" type="sibTrans" cxnId="{2CAE8160-B7D1-4B37-906C-35E512C0C2F0}">
      <dgm:prSet/>
      <dgm:spPr/>
      <dgm:t>
        <a:bodyPr/>
        <a:lstStyle/>
        <a:p>
          <a:endParaRPr lang="fr-FR"/>
        </a:p>
      </dgm:t>
    </dgm:pt>
    <dgm:pt modelId="{987C11FF-B2B4-4147-B761-E687E223B42C}">
      <dgm:prSet phldrT="[Texte]"/>
      <dgm:spPr/>
      <dgm:t>
        <a:bodyPr/>
        <a:lstStyle/>
        <a:p>
          <a:r>
            <a:rPr lang="fr-FR" dirty="0" smtClean="0"/>
            <a:t>Se mobiliser pour identifier et compiler les ressources utiles ; les accompagner d’une fiche de consignes à destination de l’élève (attention à leur formulation)</a:t>
          </a:r>
          <a:endParaRPr lang="fr-FR" dirty="0"/>
        </a:p>
      </dgm:t>
    </dgm:pt>
    <dgm:pt modelId="{7A912466-68B5-4256-BE8A-B49B591F896A}" type="parTrans" cxnId="{04D57D18-69AB-4A1C-B83E-C8C8CBE361E5}">
      <dgm:prSet/>
      <dgm:spPr/>
      <dgm:t>
        <a:bodyPr/>
        <a:lstStyle/>
        <a:p>
          <a:endParaRPr lang="fr-FR"/>
        </a:p>
      </dgm:t>
    </dgm:pt>
    <dgm:pt modelId="{E9640744-7763-409A-80B1-4EDA33C87EBA}" type="sibTrans" cxnId="{04D57D18-69AB-4A1C-B83E-C8C8CBE361E5}">
      <dgm:prSet/>
      <dgm:spPr/>
      <dgm:t>
        <a:bodyPr/>
        <a:lstStyle/>
        <a:p>
          <a:endParaRPr lang="fr-FR"/>
        </a:p>
      </dgm:t>
    </dgm:pt>
    <dgm:pt modelId="{50837FE7-5450-4168-BE9B-AB0AF0E73961}">
      <dgm:prSet phldrT="[Texte]"/>
      <dgm:spPr/>
      <dgm:t>
        <a:bodyPr/>
        <a:lstStyle/>
        <a:p>
          <a:r>
            <a:rPr lang="fr-FR" dirty="0" smtClean="0"/>
            <a:t>METTRE A DISPOSITION, MUTUALISER</a:t>
          </a:r>
          <a:endParaRPr lang="fr-FR" dirty="0"/>
        </a:p>
      </dgm:t>
    </dgm:pt>
    <dgm:pt modelId="{1C2CBB7D-3996-4DFF-99F5-DD242D00F01A}" type="parTrans" cxnId="{AC0F74CD-7345-485A-8D44-7A692D44DEB7}">
      <dgm:prSet/>
      <dgm:spPr/>
      <dgm:t>
        <a:bodyPr/>
        <a:lstStyle/>
        <a:p>
          <a:endParaRPr lang="fr-FR"/>
        </a:p>
      </dgm:t>
    </dgm:pt>
    <dgm:pt modelId="{2E1E3503-950F-4610-B23F-86D2B157EEAB}" type="sibTrans" cxnId="{AC0F74CD-7345-485A-8D44-7A692D44DEB7}">
      <dgm:prSet/>
      <dgm:spPr/>
      <dgm:t>
        <a:bodyPr/>
        <a:lstStyle/>
        <a:p>
          <a:endParaRPr lang="fr-FR"/>
        </a:p>
      </dgm:t>
    </dgm:pt>
    <dgm:pt modelId="{D62AB9E5-ED55-46F0-8F05-E0A46D7F7E71}">
      <dgm:prSet phldrT="[Texte]"/>
      <dgm:spPr/>
      <dgm:t>
        <a:bodyPr/>
        <a:lstStyle/>
        <a:p>
          <a:r>
            <a:rPr lang="fr-FR" dirty="0" smtClean="0"/>
            <a:t>Rendre accessible les ressources, supports de cours, supports d’évaluation (ENT par exemple) ; donner accès au cahier de texte à ses collègues</a:t>
          </a:r>
          <a:endParaRPr lang="fr-FR" dirty="0"/>
        </a:p>
      </dgm:t>
    </dgm:pt>
    <dgm:pt modelId="{123D97D0-C5B5-4810-AD41-4F8EAC7C8035}" type="parTrans" cxnId="{EF1A46F4-1F63-402D-968C-15D9268955FE}">
      <dgm:prSet/>
      <dgm:spPr/>
      <dgm:t>
        <a:bodyPr/>
        <a:lstStyle/>
        <a:p>
          <a:endParaRPr lang="fr-FR"/>
        </a:p>
      </dgm:t>
    </dgm:pt>
    <dgm:pt modelId="{43E0E413-AA82-4FF2-B5F3-5C8BE7C523D6}" type="sibTrans" cxnId="{EF1A46F4-1F63-402D-968C-15D9268955FE}">
      <dgm:prSet/>
      <dgm:spPr/>
      <dgm:t>
        <a:bodyPr/>
        <a:lstStyle/>
        <a:p>
          <a:endParaRPr lang="fr-FR"/>
        </a:p>
      </dgm:t>
    </dgm:pt>
    <dgm:pt modelId="{EC2495C1-A5D7-4912-97FC-CFB28ED57A18}">
      <dgm:prSet phldrT="[Texte]"/>
      <dgm:spPr/>
      <dgm:t>
        <a:bodyPr/>
        <a:lstStyle/>
        <a:p>
          <a:r>
            <a:rPr lang="fr-FR" dirty="0" smtClean="0"/>
            <a:t>Accompagner chaque ressource d’une fiche d’aide à la mise en œuvre pour l’encadrant (Consignes, équipement nécessaire, documents à disposition, modalités...) </a:t>
          </a:r>
          <a:endParaRPr lang="fr-FR" dirty="0"/>
        </a:p>
      </dgm:t>
    </dgm:pt>
    <dgm:pt modelId="{ED7905E8-6B8F-45A7-86BB-E1267D35C402}" type="parTrans" cxnId="{91275CEC-453E-4A77-A2CC-75470606A304}">
      <dgm:prSet/>
      <dgm:spPr/>
      <dgm:t>
        <a:bodyPr/>
        <a:lstStyle/>
        <a:p>
          <a:endParaRPr lang="fr-FR"/>
        </a:p>
      </dgm:t>
    </dgm:pt>
    <dgm:pt modelId="{A36794BC-0C09-4FBD-850D-42F458B84C68}" type="sibTrans" cxnId="{91275CEC-453E-4A77-A2CC-75470606A304}">
      <dgm:prSet/>
      <dgm:spPr/>
      <dgm:t>
        <a:bodyPr/>
        <a:lstStyle/>
        <a:p>
          <a:endParaRPr lang="fr-FR"/>
        </a:p>
      </dgm:t>
    </dgm:pt>
    <dgm:pt modelId="{218F9650-4878-4E79-8548-6E8E46D1594F}">
      <dgm:prSet phldrT="[Texte]"/>
      <dgm:spPr/>
      <dgm:t>
        <a:bodyPr/>
        <a:lstStyle/>
        <a:p>
          <a:r>
            <a:rPr lang="fr-FR" dirty="0" smtClean="0"/>
            <a:t>RENDRE COMPTE</a:t>
          </a:r>
          <a:endParaRPr lang="fr-FR" dirty="0"/>
        </a:p>
      </dgm:t>
    </dgm:pt>
    <dgm:pt modelId="{493270F0-5E62-4DA8-89F2-BD3F0FEC177C}" type="parTrans" cxnId="{3269E656-D7DC-4900-A7D1-7A7F84BC4B98}">
      <dgm:prSet/>
      <dgm:spPr/>
      <dgm:t>
        <a:bodyPr/>
        <a:lstStyle/>
        <a:p>
          <a:endParaRPr lang="fr-FR"/>
        </a:p>
      </dgm:t>
    </dgm:pt>
    <dgm:pt modelId="{B119E95A-11AA-48AB-89A8-511F1D67E4AF}" type="sibTrans" cxnId="{3269E656-D7DC-4900-A7D1-7A7F84BC4B98}">
      <dgm:prSet/>
      <dgm:spPr/>
      <dgm:t>
        <a:bodyPr/>
        <a:lstStyle/>
        <a:p>
          <a:endParaRPr lang="fr-FR"/>
        </a:p>
      </dgm:t>
    </dgm:pt>
    <dgm:pt modelId="{0DFC2A96-EDD6-4FCC-B1C6-6C687D4F6F00}">
      <dgm:prSet phldrT="[Texte]"/>
      <dgm:spPr/>
      <dgm:t>
        <a:bodyPr/>
        <a:lstStyle/>
        <a:p>
          <a:r>
            <a:rPr lang="fr-FR" dirty="0" smtClean="0"/>
            <a:t>Systématiser les retours d’information à destination du professeur remplacé</a:t>
          </a:r>
          <a:endParaRPr lang="fr-FR" dirty="0"/>
        </a:p>
      </dgm:t>
    </dgm:pt>
    <dgm:pt modelId="{18EE4CD3-445F-458E-BFCF-A348E388E4F2}" type="parTrans" cxnId="{5D5769EF-52E0-4852-B7C2-1CC9228A699F}">
      <dgm:prSet/>
      <dgm:spPr/>
      <dgm:t>
        <a:bodyPr/>
        <a:lstStyle/>
        <a:p>
          <a:endParaRPr lang="fr-FR"/>
        </a:p>
      </dgm:t>
    </dgm:pt>
    <dgm:pt modelId="{AF7DB24D-F1A7-4F3C-959A-C6E5B1529342}" type="sibTrans" cxnId="{5D5769EF-52E0-4852-B7C2-1CC9228A699F}">
      <dgm:prSet/>
      <dgm:spPr/>
      <dgm:t>
        <a:bodyPr/>
        <a:lstStyle/>
        <a:p>
          <a:endParaRPr lang="fr-FR"/>
        </a:p>
      </dgm:t>
    </dgm:pt>
    <dgm:pt modelId="{60657368-2D9B-43E1-8F0F-92D1A85992E6}">
      <dgm:prSet phldrT="[Texte]"/>
      <dgm:spPr/>
      <dgm:t>
        <a:bodyPr/>
        <a:lstStyle/>
        <a:p>
          <a:r>
            <a:rPr lang="fr-FR" dirty="0" smtClean="0"/>
            <a:t>Compléter le cahier de texte</a:t>
          </a:r>
          <a:endParaRPr lang="fr-FR" dirty="0"/>
        </a:p>
      </dgm:t>
    </dgm:pt>
    <dgm:pt modelId="{B257067D-E06C-48DB-9EB8-4552D31FB21A}" type="parTrans" cxnId="{344F2C15-61F0-4A31-97D6-4DF63420BCEB}">
      <dgm:prSet/>
      <dgm:spPr/>
      <dgm:t>
        <a:bodyPr/>
        <a:lstStyle/>
        <a:p>
          <a:endParaRPr lang="fr-FR"/>
        </a:p>
      </dgm:t>
    </dgm:pt>
    <dgm:pt modelId="{A2EBECE5-3A78-49AB-810A-97C2B90B793F}" type="sibTrans" cxnId="{344F2C15-61F0-4A31-97D6-4DF63420BCEB}">
      <dgm:prSet/>
      <dgm:spPr/>
      <dgm:t>
        <a:bodyPr/>
        <a:lstStyle/>
        <a:p>
          <a:endParaRPr lang="fr-FR"/>
        </a:p>
      </dgm:t>
    </dgm:pt>
    <dgm:pt modelId="{5F1ACF70-0F04-47E9-933F-739D832EE0DB}" type="pres">
      <dgm:prSet presAssocID="{693F9AFB-62DD-4703-AFAA-5353EAFE6ACD}" presName="Name0" presStyleCnt="0">
        <dgm:presLayoutVars>
          <dgm:dir/>
          <dgm:animLvl val="lvl"/>
          <dgm:resizeHandles val="exact"/>
        </dgm:presLayoutVars>
      </dgm:prSet>
      <dgm:spPr/>
      <dgm:t>
        <a:bodyPr/>
        <a:lstStyle/>
        <a:p>
          <a:endParaRPr lang="fr-FR"/>
        </a:p>
      </dgm:t>
    </dgm:pt>
    <dgm:pt modelId="{8354F0A3-019C-4331-AB1C-1B930FEAC5EF}" type="pres">
      <dgm:prSet presAssocID="{218F9650-4878-4E79-8548-6E8E46D1594F}" presName="boxAndChildren" presStyleCnt="0"/>
      <dgm:spPr/>
    </dgm:pt>
    <dgm:pt modelId="{CC934CE2-308C-4B83-9C38-0640D8F7C39C}" type="pres">
      <dgm:prSet presAssocID="{218F9650-4878-4E79-8548-6E8E46D1594F}" presName="parentTextBox" presStyleLbl="node1" presStyleIdx="0" presStyleCnt="3"/>
      <dgm:spPr/>
      <dgm:t>
        <a:bodyPr/>
        <a:lstStyle/>
        <a:p>
          <a:endParaRPr lang="fr-FR"/>
        </a:p>
      </dgm:t>
    </dgm:pt>
    <dgm:pt modelId="{7E80DDAB-C428-4E39-9D16-663FA0B8D6DC}" type="pres">
      <dgm:prSet presAssocID="{218F9650-4878-4E79-8548-6E8E46D1594F}" presName="entireBox" presStyleLbl="node1" presStyleIdx="0" presStyleCnt="3"/>
      <dgm:spPr/>
      <dgm:t>
        <a:bodyPr/>
        <a:lstStyle/>
        <a:p>
          <a:endParaRPr lang="fr-FR"/>
        </a:p>
      </dgm:t>
    </dgm:pt>
    <dgm:pt modelId="{704E4D0B-9893-48D4-8E01-A416FE8FA09A}" type="pres">
      <dgm:prSet presAssocID="{218F9650-4878-4E79-8548-6E8E46D1594F}" presName="descendantBox" presStyleCnt="0"/>
      <dgm:spPr/>
    </dgm:pt>
    <dgm:pt modelId="{B2BBF5C4-D49A-4354-BBF0-43A3CDA1C935}" type="pres">
      <dgm:prSet presAssocID="{0DFC2A96-EDD6-4FCC-B1C6-6C687D4F6F00}" presName="childTextBox" presStyleLbl="fgAccFollowNode1" presStyleIdx="0" presStyleCnt="6">
        <dgm:presLayoutVars>
          <dgm:bulletEnabled val="1"/>
        </dgm:presLayoutVars>
      </dgm:prSet>
      <dgm:spPr/>
      <dgm:t>
        <a:bodyPr/>
        <a:lstStyle/>
        <a:p>
          <a:endParaRPr lang="fr-FR"/>
        </a:p>
      </dgm:t>
    </dgm:pt>
    <dgm:pt modelId="{2ADF53E4-3E96-4A2D-8CEB-C43B4F723794}" type="pres">
      <dgm:prSet presAssocID="{60657368-2D9B-43E1-8F0F-92D1A85992E6}" presName="childTextBox" presStyleLbl="fgAccFollowNode1" presStyleIdx="1" presStyleCnt="6">
        <dgm:presLayoutVars>
          <dgm:bulletEnabled val="1"/>
        </dgm:presLayoutVars>
      </dgm:prSet>
      <dgm:spPr/>
      <dgm:t>
        <a:bodyPr/>
        <a:lstStyle/>
        <a:p>
          <a:endParaRPr lang="fr-FR"/>
        </a:p>
      </dgm:t>
    </dgm:pt>
    <dgm:pt modelId="{A6741EC9-4D74-4E34-93F7-C48D2E8185B3}" type="pres">
      <dgm:prSet presAssocID="{2E1E3503-950F-4610-B23F-86D2B157EEAB}" presName="sp" presStyleCnt="0"/>
      <dgm:spPr/>
    </dgm:pt>
    <dgm:pt modelId="{9A34EE89-4F8D-4F77-96C4-4ADF21F25798}" type="pres">
      <dgm:prSet presAssocID="{50837FE7-5450-4168-BE9B-AB0AF0E73961}" presName="arrowAndChildren" presStyleCnt="0"/>
      <dgm:spPr/>
    </dgm:pt>
    <dgm:pt modelId="{858ABA8A-EB32-48B7-B95E-F317771E0FE2}" type="pres">
      <dgm:prSet presAssocID="{50837FE7-5450-4168-BE9B-AB0AF0E73961}" presName="parentTextArrow" presStyleLbl="node1" presStyleIdx="0" presStyleCnt="3"/>
      <dgm:spPr/>
      <dgm:t>
        <a:bodyPr/>
        <a:lstStyle/>
        <a:p>
          <a:endParaRPr lang="fr-FR"/>
        </a:p>
      </dgm:t>
    </dgm:pt>
    <dgm:pt modelId="{980184A6-8757-42F0-8BEC-BC126051A012}" type="pres">
      <dgm:prSet presAssocID="{50837FE7-5450-4168-BE9B-AB0AF0E73961}" presName="arrow" presStyleLbl="node1" presStyleIdx="1" presStyleCnt="3"/>
      <dgm:spPr/>
      <dgm:t>
        <a:bodyPr/>
        <a:lstStyle/>
        <a:p>
          <a:endParaRPr lang="fr-FR"/>
        </a:p>
      </dgm:t>
    </dgm:pt>
    <dgm:pt modelId="{23E99DE9-161F-4463-8B68-476B24E15C66}" type="pres">
      <dgm:prSet presAssocID="{50837FE7-5450-4168-BE9B-AB0AF0E73961}" presName="descendantArrow" presStyleCnt="0"/>
      <dgm:spPr/>
    </dgm:pt>
    <dgm:pt modelId="{7551147A-4DA4-4A31-8663-C98F5AD0A48D}" type="pres">
      <dgm:prSet presAssocID="{D62AB9E5-ED55-46F0-8F05-E0A46D7F7E71}" presName="childTextArrow" presStyleLbl="fgAccFollowNode1" presStyleIdx="2" presStyleCnt="6">
        <dgm:presLayoutVars>
          <dgm:bulletEnabled val="1"/>
        </dgm:presLayoutVars>
      </dgm:prSet>
      <dgm:spPr/>
      <dgm:t>
        <a:bodyPr/>
        <a:lstStyle/>
        <a:p>
          <a:endParaRPr lang="fr-FR"/>
        </a:p>
      </dgm:t>
    </dgm:pt>
    <dgm:pt modelId="{EC047898-EA6B-41E9-ABF6-4BDB0CEB6870}" type="pres">
      <dgm:prSet presAssocID="{EC2495C1-A5D7-4912-97FC-CFB28ED57A18}" presName="childTextArrow" presStyleLbl="fgAccFollowNode1" presStyleIdx="3" presStyleCnt="6">
        <dgm:presLayoutVars>
          <dgm:bulletEnabled val="1"/>
        </dgm:presLayoutVars>
      </dgm:prSet>
      <dgm:spPr/>
      <dgm:t>
        <a:bodyPr/>
        <a:lstStyle/>
        <a:p>
          <a:endParaRPr lang="fr-FR"/>
        </a:p>
      </dgm:t>
    </dgm:pt>
    <dgm:pt modelId="{0161A807-F1CE-4616-B4BF-9FC01B0F08C5}" type="pres">
      <dgm:prSet presAssocID="{CE421A79-1432-41D2-B2C4-B2194FA411B8}" presName="sp" presStyleCnt="0"/>
      <dgm:spPr/>
    </dgm:pt>
    <dgm:pt modelId="{7667F100-261E-447E-B0E3-09F61DB61B8B}" type="pres">
      <dgm:prSet presAssocID="{A262DCF5-B9EC-4FA9-820B-799406D9B754}" presName="arrowAndChildren" presStyleCnt="0"/>
      <dgm:spPr/>
    </dgm:pt>
    <dgm:pt modelId="{87D7809E-470A-4CB6-BE8B-7BC7FA837927}" type="pres">
      <dgm:prSet presAssocID="{A262DCF5-B9EC-4FA9-820B-799406D9B754}" presName="parentTextArrow" presStyleLbl="node1" presStyleIdx="1" presStyleCnt="3"/>
      <dgm:spPr/>
      <dgm:t>
        <a:bodyPr/>
        <a:lstStyle/>
        <a:p>
          <a:endParaRPr lang="fr-FR"/>
        </a:p>
      </dgm:t>
    </dgm:pt>
    <dgm:pt modelId="{ECED453C-F5DB-42B9-8522-D48932A07DCA}" type="pres">
      <dgm:prSet presAssocID="{A262DCF5-B9EC-4FA9-820B-799406D9B754}" presName="arrow" presStyleLbl="node1" presStyleIdx="2" presStyleCnt="3"/>
      <dgm:spPr/>
      <dgm:t>
        <a:bodyPr/>
        <a:lstStyle/>
        <a:p>
          <a:endParaRPr lang="fr-FR"/>
        </a:p>
      </dgm:t>
    </dgm:pt>
    <dgm:pt modelId="{B913E86F-6E45-4EDE-B8E1-991C185080E2}" type="pres">
      <dgm:prSet presAssocID="{A262DCF5-B9EC-4FA9-820B-799406D9B754}" presName="descendantArrow" presStyleCnt="0"/>
      <dgm:spPr/>
    </dgm:pt>
    <dgm:pt modelId="{A6E43EBF-D30F-4F32-A1C2-B28065D627FC}" type="pres">
      <dgm:prSet presAssocID="{1FF06CDF-4C35-4473-AA62-4596B6B5C0C3}" presName="childTextArrow" presStyleLbl="fgAccFollowNode1" presStyleIdx="4" presStyleCnt="6">
        <dgm:presLayoutVars>
          <dgm:bulletEnabled val="1"/>
        </dgm:presLayoutVars>
      </dgm:prSet>
      <dgm:spPr/>
      <dgm:t>
        <a:bodyPr/>
        <a:lstStyle/>
        <a:p>
          <a:endParaRPr lang="fr-FR"/>
        </a:p>
      </dgm:t>
    </dgm:pt>
    <dgm:pt modelId="{7E912281-ED5A-4797-8B34-8771732BADD9}" type="pres">
      <dgm:prSet presAssocID="{987C11FF-B2B4-4147-B761-E687E223B42C}" presName="childTextArrow" presStyleLbl="fgAccFollowNode1" presStyleIdx="5" presStyleCnt="6">
        <dgm:presLayoutVars>
          <dgm:bulletEnabled val="1"/>
        </dgm:presLayoutVars>
      </dgm:prSet>
      <dgm:spPr/>
      <dgm:t>
        <a:bodyPr/>
        <a:lstStyle/>
        <a:p>
          <a:endParaRPr lang="fr-FR"/>
        </a:p>
      </dgm:t>
    </dgm:pt>
  </dgm:ptLst>
  <dgm:cxnLst>
    <dgm:cxn modelId="{1C22F0B6-9728-4A1B-9732-07C6AB1709C4}" srcId="{693F9AFB-62DD-4703-AFAA-5353EAFE6ACD}" destId="{A262DCF5-B9EC-4FA9-820B-799406D9B754}" srcOrd="0" destOrd="0" parTransId="{3DDB7C24-582C-42C7-9E4D-4F6068575E1E}" sibTransId="{CE421A79-1432-41D2-B2C4-B2194FA411B8}"/>
    <dgm:cxn modelId="{869A33AF-B6F8-4B08-BFF4-CFCDC919700D}" type="presOf" srcId="{693F9AFB-62DD-4703-AFAA-5353EAFE6ACD}" destId="{5F1ACF70-0F04-47E9-933F-739D832EE0DB}" srcOrd="0" destOrd="0" presId="urn:microsoft.com/office/officeart/2005/8/layout/process4"/>
    <dgm:cxn modelId="{344F2C15-61F0-4A31-97D6-4DF63420BCEB}" srcId="{218F9650-4878-4E79-8548-6E8E46D1594F}" destId="{60657368-2D9B-43E1-8F0F-92D1A85992E6}" srcOrd="1" destOrd="0" parTransId="{B257067D-E06C-48DB-9EB8-4552D31FB21A}" sibTransId="{A2EBECE5-3A78-49AB-810A-97C2B90B793F}"/>
    <dgm:cxn modelId="{009F36D4-AE43-4CED-8AFC-DF0F1DE556A6}" type="presOf" srcId="{0DFC2A96-EDD6-4FCC-B1C6-6C687D4F6F00}" destId="{B2BBF5C4-D49A-4354-BBF0-43A3CDA1C935}" srcOrd="0" destOrd="0" presId="urn:microsoft.com/office/officeart/2005/8/layout/process4"/>
    <dgm:cxn modelId="{2CAE8160-B7D1-4B37-906C-35E512C0C2F0}" srcId="{A262DCF5-B9EC-4FA9-820B-799406D9B754}" destId="{1FF06CDF-4C35-4473-AA62-4596B6B5C0C3}" srcOrd="0" destOrd="0" parTransId="{48C14DFA-0744-4758-8F28-7B46706E9C36}" sibTransId="{30E4E957-B9DF-4980-830C-4CF85CD4FD9F}"/>
    <dgm:cxn modelId="{82290A84-8E59-445F-BD90-F4AE796D4910}" type="presOf" srcId="{50837FE7-5450-4168-BE9B-AB0AF0E73961}" destId="{858ABA8A-EB32-48B7-B95E-F317771E0FE2}" srcOrd="0" destOrd="0" presId="urn:microsoft.com/office/officeart/2005/8/layout/process4"/>
    <dgm:cxn modelId="{B0530BCF-2B76-4559-99A5-60043DB63C1B}" type="presOf" srcId="{987C11FF-B2B4-4147-B761-E687E223B42C}" destId="{7E912281-ED5A-4797-8B34-8771732BADD9}" srcOrd="0" destOrd="0" presId="urn:microsoft.com/office/officeart/2005/8/layout/process4"/>
    <dgm:cxn modelId="{DBA4FF73-EBC8-4F65-86DA-8E27622C0E85}" type="presOf" srcId="{60657368-2D9B-43E1-8F0F-92D1A85992E6}" destId="{2ADF53E4-3E96-4A2D-8CEB-C43B4F723794}" srcOrd="0" destOrd="0" presId="urn:microsoft.com/office/officeart/2005/8/layout/process4"/>
    <dgm:cxn modelId="{EF1A46F4-1F63-402D-968C-15D9268955FE}" srcId="{50837FE7-5450-4168-BE9B-AB0AF0E73961}" destId="{D62AB9E5-ED55-46F0-8F05-E0A46D7F7E71}" srcOrd="0" destOrd="0" parTransId="{123D97D0-C5B5-4810-AD41-4F8EAC7C8035}" sibTransId="{43E0E413-AA82-4FF2-B5F3-5C8BE7C523D6}"/>
    <dgm:cxn modelId="{74D5C5BC-204B-4EA9-A50F-C796B7769415}" type="presOf" srcId="{D62AB9E5-ED55-46F0-8F05-E0A46D7F7E71}" destId="{7551147A-4DA4-4A31-8663-C98F5AD0A48D}" srcOrd="0" destOrd="0" presId="urn:microsoft.com/office/officeart/2005/8/layout/process4"/>
    <dgm:cxn modelId="{5D5769EF-52E0-4852-B7C2-1CC9228A699F}" srcId="{218F9650-4878-4E79-8548-6E8E46D1594F}" destId="{0DFC2A96-EDD6-4FCC-B1C6-6C687D4F6F00}" srcOrd="0" destOrd="0" parTransId="{18EE4CD3-445F-458E-BFCF-A348E388E4F2}" sibTransId="{AF7DB24D-F1A7-4F3C-959A-C6E5B1529342}"/>
    <dgm:cxn modelId="{DAFCCEDE-AA24-4EDD-8CC6-CBCB670CD025}" type="presOf" srcId="{218F9650-4878-4E79-8548-6E8E46D1594F}" destId="{CC934CE2-308C-4B83-9C38-0640D8F7C39C}" srcOrd="0" destOrd="0" presId="urn:microsoft.com/office/officeart/2005/8/layout/process4"/>
    <dgm:cxn modelId="{F19CA5C5-0D4E-4DE1-9615-8371D87C7AFB}" type="presOf" srcId="{A262DCF5-B9EC-4FA9-820B-799406D9B754}" destId="{87D7809E-470A-4CB6-BE8B-7BC7FA837927}" srcOrd="0" destOrd="0" presId="urn:microsoft.com/office/officeart/2005/8/layout/process4"/>
    <dgm:cxn modelId="{132A9636-FD75-46F3-AE21-5916E70C8EB9}" type="presOf" srcId="{1FF06CDF-4C35-4473-AA62-4596B6B5C0C3}" destId="{A6E43EBF-D30F-4F32-A1C2-B28065D627FC}" srcOrd="0" destOrd="0" presId="urn:microsoft.com/office/officeart/2005/8/layout/process4"/>
    <dgm:cxn modelId="{F4CF2FD9-CCA6-4E7F-B5F2-2F02769C32BB}" type="presOf" srcId="{EC2495C1-A5D7-4912-97FC-CFB28ED57A18}" destId="{EC047898-EA6B-41E9-ABF6-4BDB0CEB6870}" srcOrd="0" destOrd="0" presId="urn:microsoft.com/office/officeart/2005/8/layout/process4"/>
    <dgm:cxn modelId="{3269E656-D7DC-4900-A7D1-7A7F84BC4B98}" srcId="{693F9AFB-62DD-4703-AFAA-5353EAFE6ACD}" destId="{218F9650-4878-4E79-8548-6E8E46D1594F}" srcOrd="2" destOrd="0" parTransId="{493270F0-5E62-4DA8-89F2-BD3F0FEC177C}" sibTransId="{B119E95A-11AA-48AB-89A8-511F1D67E4AF}"/>
    <dgm:cxn modelId="{708FD763-6354-416B-986D-0A00F79B9B8C}" type="presOf" srcId="{A262DCF5-B9EC-4FA9-820B-799406D9B754}" destId="{ECED453C-F5DB-42B9-8522-D48932A07DCA}" srcOrd="1" destOrd="0" presId="urn:microsoft.com/office/officeart/2005/8/layout/process4"/>
    <dgm:cxn modelId="{B9D5D333-F863-4B2A-B258-2C78599BEACE}" type="presOf" srcId="{50837FE7-5450-4168-BE9B-AB0AF0E73961}" destId="{980184A6-8757-42F0-8BEC-BC126051A012}" srcOrd="1" destOrd="0" presId="urn:microsoft.com/office/officeart/2005/8/layout/process4"/>
    <dgm:cxn modelId="{AC0F74CD-7345-485A-8D44-7A692D44DEB7}" srcId="{693F9AFB-62DD-4703-AFAA-5353EAFE6ACD}" destId="{50837FE7-5450-4168-BE9B-AB0AF0E73961}" srcOrd="1" destOrd="0" parTransId="{1C2CBB7D-3996-4DFF-99F5-DD242D00F01A}" sibTransId="{2E1E3503-950F-4610-B23F-86D2B157EEAB}"/>
    <dgm:cxn modelId="{04D57D18-69AB-4A1C-B83E-C8C8CBE361E5}" srcId="{A262DCF5-B9EC-4FA9-820B-799406D9B754}" destId="{987C11FF-B2B4-4147-B761-E687E223B42C}" srcOrd="1" destOrd="0" parTransId="{7A912466-68B5-4256-BE8A-B49B591F896A}" sibTransId="{E9640744-7763-409A-80B1-4EDA33C87EBA}"/>
    <dgm:cxn modelId="{91275CEC-453E-4A77-A2CC-75470606A304}" srcId="{50837FE7-5450-4168-BE9B-AB0AF0E73961}" destId="{EC2495C1-A5D7-4912-97FC-CFB28ED57A18}" srcOrd="1" destOrd="0" parTransId="{ED7905E8-6B8F-45A7-86BB-E1267D35C402}" sibTransId="{A36794BC-0C09-4FBD-850D-42F458B84C68}"/>
    <dgm:cxn modelId="{ECCB3C22-373B-436B-8F21-D6AA08E6B39B}" type="presOf" srcId="{218F9650-4878-4E79-8548-6E8E46D1594F}" destId="{7E80DDAB-C428-4E39-9D16-663FA0B8D6DC}" srcOrd="1" destOrd="0" presId="urn:microsoft.com/office/officeart/2005/8/layout/process4"/>
    <dgm:cxn modelId="{366A8465-8642-4C69-A4AE-E45B9914BB4B}" type="presParOf" srcId="{5F1ACF70-0F04-47E9-933F-739D832EE0DB}" destId="{8354F0A3-019C-4331-AB1C-1B930FEAC5EF}" srcOrd="0" destOrd="0" presId="urn:microsoft.com/office/officeart/2005/8/layout/process4"/>
    <dgm:cxn modelId="{E7C8013C-A4BF-4A41-BBF4-892DB40901E5}" type="presParOf" srcId="{8354F0A3-019C-4331-AB1C-1B930FEAC5EF}" destId="{CC934CE2-308C-4B83-9C38-0640D8F7C39C}" srcOrd="0" destOrd="0" presId="urn:microsoft.com/office/officeart/2005/8/layout/process4"/>
    <dgm:cxn modelId="{AF9E5E39-A5ED-40E2-BBFC-DE840E7F5C14}" type="presParOf" srcId="{8354F0A3-019C-4331-AB1C-1B930FEAC5EF}" destId="{7E80DDAB-C428-4E39-9D16-663FA0B8D6DC}" srcOrd="1" destOrd="0" presId="urn:microsoft.com/office/officeart/2005/8/layout/process4"/>
    <dgm:cxn modelId="{A555EFA2-43D7-4344-A5E6-F60BF6A9AD05}" type="presParOf" srcId="{8354F0A3-019C-4331-AB1C-1B930FEAC5EF}" destId="{704E4D0B-9893-48D4-8E01-A416FE8FA09A}" srcOrd="2" destOrd="0" presId="urn:microsoft.com/office/officeart/2005/8/layout/process4"/>
    <dgm:cxn modelId="{A3B4ABB8-3A0F-4FFA-8084-331F7C990E99}" type="presParOf" srcId="{704E4D0B-9893-48D4-8E01-A416FE8FA09A}" destId="{B2BBF5C4-D49A-4354-BBF0-43A3CDA1C935}" srcOrd="0" destOrd="0" presId="urn:microsoft.com/office/officeart/2005/8/layout/process4"/>
    <dgm:cxn modelId="{C851A51D-AA5F-4BB7-9ADF-B14B26A1BAE6}" type="presParOf" srcId="{704E4D0B-9893-48D4-8E01-A416FE8FA09A}" destId="{2ADF53E4-3E96-4A2D-8CEB-C43B4F723794}" srcOrd="1" destOrd="0" presId="urn:microsoft.com/office/officeart/2005/8/layout/process4"/>
    <dgm:cxn modelId="{2AB04C0C-BEFD-42CB-B7E0-9D51F03D13B0}" type="presParOf" srcId="{5F1ACF70-0F04-47E9-933F-739D832EE0DB}" destId="{A6741EC9-4D74-4E34-93F7-C48D2E8185B3}" srcOrd="1" destOrd="0" presId="urn:microsoft.com/office/officeart/2005/8/layout/process4"/>
    <dgm:cxn modelId="{C36582BF-6314-4FC0-98F8-C7D89469EEBD}" type="presParOf" srcId="{5F1ACF70-0F04-47E9-933F-739D832EE0DB}" destId="{9A34EE89-4F8D-4F77-96C4-4ADF21F25798}" srcOrd="2" destOrd="0" presId="urn:microsoft.com/office/officeart/2005/8/layout/process4"/>
    <dgm:cxn modelId="{6C9D5859-C3F3-40F5-9CCC-8DD88372C9C0}" type="presParOf" srcId="{9A34EE89-4F8D-4F77-96C4-4ADF21F25798}" destId="{858ABA8A-EB32-48B7-B95E-F317771E0FE2}" srcOrd="0" destOrd="0" presId="urn:microsoft.com/office/officeart/2005/8/layout/process4"/>
    <dgm:cxn modelId="{771EBA17-EC11-4CE5-B1B8-404C2DBF7966}" type="presParOf" srcId="{9A34EE89-4F8D-4F77-96C4-4ADF21F25798}" destId="{980184A6-8757-42F0-8BEC-BC126051A012}" srcOrd="1" destOrd="0" presId="urn:microsoft.com/office/officeart/2005/8/layout/process4"/>
    <dgm:cxn modelId="{66B11BCD-4B51-4AC1-B068-89C70E2CD101}" type="presParOf" srcId="{9A34EE89-4F8D-4F77-96C4-4ADF21F25798}" destId="{23E99DE9-161F-4463-8B68-476B24E15C66}" srcOrd="2" destOrd="0" presId="urn:microsoft.com/office/officeart/2005/8/layout/process4"/>
    <dgm:cxn modelId="{3D81B890-DD7C-4C13-96AD-1E7126266891}" type="presParOf" srcId="{23E99DE9-161F-4463-8B68-476B24E15C66}" destId="{7551147A-4DA4-4A31-8663-C98F5AD0A48D}" srcOrd="0" destOrd="0" presId="urn:microsoft.com/office/officeart/2005/8/layout/process4"/>
    <dgm:cxn modelId="{A9CC5090-9C42-4780-A6A0-19D3062EAD53}" type="presParOf" srcId="{23E99DE9-161F-4463-8B68-476B24E15C66}" destId="{EC047898-EA6B-41E9-ABF6-4BDB0CEB6870}" srcOrd="1" destOrd="0" presId="urn:microsoft.com/office/officeart/2005/8/layout/process4"/>
    <dgm:cxn modelId="{9F3E2FFE-7132-4622-AA8B-ECFADD33DF16}" type="presParOf" srcId="{5F1ACF70-0F04-47E9-933F-739D832EE0DB}" destId="{0161A807-F1CE-4616-B4BF-9FC01B0F08C5}" srcOrd="3" destOrd="0" presId="urn:microsoft.com/office/officeart/2005/8/layout/process4"/>
    <dgm:cxn modelId="{C489C3D4-11E3-497D-B90C-6AB35A18D724}" type="presParOf" srcId="{5F1ACF70-0F04-47E9-933F-739D832EE0DB}" destId="{7667F100-261E-447E-B0E3-09F61DB61B8B}" srcOrd="4" destOrd="0" presId="urn:microsoft.com/office/officeart/2005/8/layout/process4"/>
    <dgm:cxn modelId="{4C5AD81B-BD73-4086-BEB3-9F366AC9CBB8}" type="presParOf" srcId="{7667F100-261E-447E-B0E3-09F61DB61B8B}" destId="{87D7809E-470A-4CB6-BE8B-7BC7FA837927}" srcOrd="0" destOrd="0" presId="urn:microsoft.com/office/officeart/2005/8/layout/process4"/>
    <dgm:cxn modelId="{878CF069-F477-407D-9130-E0578CC4844F}" type="presParOf" srcId="{7667F100-261E-447E-B0E3-09F61DB61B8B}" destId="{ECED453C-F5DB-42B9-8522-D48932A07DCA}" srcOrd="1" destOrd="0" presId="urn:microsoft.com/office/officeart/2005/8/layout/process4"/>
    <dgm:cxn modelId="{87CA138C-BBC4-4227-A151-783AF0AEDD88}" type="presParOf" srcId="{7667F100-261E-447E-B0E3-09F61DB61B8B}" destId="{B913E86F-6E45-4EDE-B8E1-991C185080E2}" srcOrd="2" destOrd="0" presId="urn:microsoft.com/office/officeart/2005/8/layout/process4"/>
    <dgm:cxn modelId="{DC806A09-5B5E-433D-81E3-15488D03566E}" type="presParOf" srcId="{B913E86F-6E45-4EDE-B8E1-991C185080E2}" destId="{A6E43EBF-D30F-4F32-A1C2-B28065D627FC}" srcOrd="0" destOrd="0" presId="urn:microsoft.com/office/officeart/2005/8/layout/process4"/>
    <dgm:cxn modelId="{C7126B04-B51E-49FA-BA52-CA80C8E96B35}" type="presParOf" srcId="{B913E86F-6E45-4EDE-B8E1-991C185080E2}" destId="{7E912281-ED5A-4797-8B34-8771732BADD9}"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500579-8B7E-4E18-84AB-41846C4E089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CB17EBE-ADE1-47C4-93F7-CE20BB9A7BBB}">
      <dgm:prSet/>
      <dgm:spPr/>
      <dgm:t>
        <a:bodyPr/>
        <a:lstStyle/>
        <a:p>
          <a:pPr rtl="0">
            <a:lnSpc>
              <a:spcPct val="100000"/>
            </a:lnSpc>
          </a:pPr>
          <a:r>
            <a:rPr lang="fr-FR">
              <a:solidFill>
                <a:srgbClr val="000000"/>
              </a:solidFill>
              <a:latin typeface="Calibri"/>
              <a:cs typeface="Calibri"/>
            </a:rPr>
            <a:t>Des ressources transversales ou disciplinaires.</a:t>
          </a:r>
          <a:endParaRPr lang="en-US">
            <a:solidFill>
              <a:srgbClr val="000000"/>
            </a:solidFill>
            <a:latin typeface="Calibri"/>
            <a:cs typeface="Calibri"/>
          </a:endParaRPr>
        </a:p>
      </dgm:t>
    </dgm:pt>
    <dgm:pt modelId="{1504F9C1-E342-47B8-87C1-4947A03AE120}" type="parTrans" cxnId="{CE108F39-B704-4B52-8042-B021BBE045BD}">
      <dgm:prSet/>
      <dgm:spPr/>
      <dgm:t>
        <a:bodyPr/>
        <a:lstStyle/>
        <a:p>
          <a:endParaRPr lang="en-US"/>
        </a:p>
      </dgm:t>
    </dgm:pt>
    <dgm:pt modelId="{7C6740D4-69E1-4BF7-AA69-FCF247F118FC}" type="sibTrans" cxnId="{CE108F39-B704-4B52-8042-B021BBE045BD}">
      <dgm:prSet/>
      <dgm:spPr/>
      <dgm:t>
        <a:bodyPr/>
        <a:lstStyle/>
        <a:p>
          <a:endParaRPr lang="en-US"/>
        </a:p>
      </dgm:t>
    </dgm:pt>
    <dgm:pt modelId="{76EB175A-5075-424B-8145-2B64158F7329}">
      <dgm:prSet/>
      <dgm:spPr/>
      <dgm:t>
        <a:bodyPr/>
        <a:lstStyle/>
        <a:p>
          <a:pPr>
            <a:lnSpc>
              <a:spcPct val="100000"/>
            </a:lnSpc>
          </a:pPr>
          <a:r>
            <a:rPr lang="fr-FR" dirty="0">
              <a:solidFill>
                <a:srgbClr val="000000"/>
              </a:solidFill>
              <a:latin typeface="Calibri"/>
              <a:cs typeface="Calibri"/>
            </a:rPr>
            <a:t>Une entrée par le portail pédagogique académique </a:t>
          </a:r>
          <a:endParaRPr lang="en-US" dirty="0">
            <a:solidFill>
              <a:srgbClr val="000000"/>
            </a:solidFill>
            <a:latin typeface="Calibri"/>
            <a:cs typeface="Calibri"/>
          </a:endParaRPr>
        </a:p>
      </dgm:t>
    </dgm:pt>
    <dgm:pt modelId="{B5B7CE29-153A-4291-B92B-9D198F47EA22}" type="parTrans" cxnId="{FCCD9503-5C4F-4411-9D2F-6EE2228AAF44}">
      <dgm:prSet/>
      <dgm:spPr/>
      <dgm:t>
        <a:bodyPr/>
        <a:lstStyle/>
        <a:p>
          <a:endParaRPr lang="en-US"/>
        </a:p>
      </dgm:t>
    </dgm:pt>
    <dgm:pt modelId="{564FBF9C-2283-417A-94D7-676EC6031454}" type="sibTrans" cxnId="{FCCD9503-5C4F-4411-9D2F-6EE2228AAF44}">
      <dgm:prSet/>
      <dgm:spPr/>
      <dgm:t>
        <a:bodyPr/>
        <a:lstStyle/>
        <a:p>
          <a:endParaRPr lang="en-US"/>
        </a:p>
      </dgm:t>
    </dgm:pt>
    <dgm:pt modelId="{9D28BDE1-EAEF-4E23-930F-DD0750E3913F}" type="pres">
      <dgm:prSet presAssocID="{61500579-8B7E-4E18-84AB-41846C4E089B}" presName="root" presStyleCnt="0">
        <dgm:presLayoutVars>
          <dgm:dir/>
          <dgm:resizeHandles val="exact"/>
        </dgm:presLayoutVars>
      </dgm:prSet>
      <dgm:spPr/>
      <dgm:t>
        <a:bodyPr/>
        <a:lstStyle/>
        <a:p>
          <a:endParaRPr lang="fr-FR"/>
        </a:p>
      </dgm:t>
    </dgm:pt>
    <dgm:pt modelId="{EEE6CC56-3349-4DEC-8A7A-DFB9F5788880}" type="pres">
      <dgm:prSet presAssocID="{1CB17EBE-ADE1-47C4-93F7-CE20BB9A7BBB}" presName="compNode" presStyleCnt="0"/>
      <dgm:spPr/>
    </dgm:pt>
    <dgm:pt modelId="{89915376-6930-4526-BC13-6B60F4049A51}" type="pres">
      <dgm:prSet presAssocID="{1CB17EBE-ADE1-47C4-93F7-CE20BB9A7BBB}" presName="bgRect" presStyleLbl="bgShp" presStyleIdx="0" presStyleCnt="2"/>
      <dgm:spPr/>
    </dgm:pt>
    <dgm:pt modelId="{CE01F684-B547-4833-A3CC-4900FED9E12B}" type="pres">
      <dgm:prSet presAssocID="{1CB17EBE-ADE1-47C4-93F7-CE20BB9A7BB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fr-FR"/>
        </a:p>
      </dgm:t>
      <dgm:extLst>
        <a:ext uri="{E40237B7-FDA0-4F09-8148-C483321AD2D9}">
          <dgm14:cNvPr xmlns:dgm14="http://schemas.microsoft.com/office/drawing/2010/diagram" id="0" name="" descr="Règle"/>
        </a:ext>
      </dgm:extLst>
    </dgm:pt>
    <dgm:pt modelId="{F5C69145-F969-41CA-9889-5F78DC335970}" type="pres">
      <dgm:prSet presAssocID="{1CB17EBE-ADE1-47C4-93F7-CE20BB9A7BBB}" presName="spaceRect" presStyleCnt="0"/>
      <dgm:spPr/>
    </dgm:pt>
    <dgm:pt modelId="{5F71C32F-3BD5-4109-853C-AE032FF01306}" type="pres">
      <dgm:prSet presAssocID="{1CB17EBE-ADE1-47C4-93F7-CE20BB9A7BBB}" presName="parTx" presStyleLbl="revTx" presStyleIdx="0" presStyleCnt="2">
        <dgm:presLayoutVars>
          <dgm:chMax val="0"/>
          <dgm:chPref val="0"/>
        </dgm:presLayoutVars>
      </dgm:prSet>
      <dgm:spPr/>
      <dgm:t>
        <a:bodyPr/>
        <a:lstStyle/>
        <a:p>
          <a:endParaRPr lang="fr-FR"/>
        </a:p>
      </dgm:t>
    </dgm:pt>
    <dgm:pt modelId="{7ACB65D1-85B9-4A12-8CF8-1644730F07C2}" type="pres">
      <dgm:prSet presAssocID="{7C6740D4-69E1-4BF7-AA69-FCF247F118FC}" presName="sibTrans" presStyleCnt="0"/>
      <dgm:spPr/>
    </dgm:pt>
    <dgm:pt modelId="{A4062F37-0874-4BDA-9D13-5F4CB42FAD63}" type="pres">
      <dgm:prSet presAssocID="{76EB175A-5075-424B-8145-2B64158F7329}" presName="compNode" presStyleCnt="0"/>
      <dgm:spPr/>
    </dgm:pt>
    <dgm:pt modelId="{228CD76E-031F-437B-A57A-211D6FA16665}" type="pres">
      <dgm:prSet presAssocID="{76EB175A-5075-424B-8145-2B64158F7329}" presName="bgRect" presStyleLbl="bgShp" presStyleIdx="1" presStyleCnt="2"/>
      <dgm:spPr/>
    </dgm:pt>
    <dgm:pt modelId="{94C4AA5F-7831-4ABA-85C5-CDF3C7724307}" type="pres">
      <dgm:prSet presAssocID="{76EB175A-5075-424B-8145-2B64158F7329}" presName="iconRect" presStyleLbl="node1" presStyleIdx="1" presStyleCnt="2"/>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fr-FR"/>
        </a:p>
      </dgm:t>
      <dgm:extLst>
        <a:ext uri="{E40237B7-FDA0-4F09-8148-C483321AD2D9}">
          <dgm14:cNvPr xmlns:dgm14="http://schemas.microsoft.com/office/drawing/2010/diagram" id="0" name="" descr="Credit card"/>
        </a:ext>
      </dgm:extLst>
    </dgm:pt>
    <dgm:pt modelId="{E81A20B7-2A7A-4FBA-9FCA-7EF68CE5572E}" type="pres">
      <dgm:prSet presAssocID="{76EB175A-5075-424B-8145-2B64158F7329}" presName="spaceRect" presStyleCnt="0"/>
      <dgm:spPr/>
    </dgm:pt>
    <dgm:pt modelId="{EF284E67-0A9A-4B12-AE18-68D656664EED}" type="pres">
      <dgm:prSet presAssocID="{76EB175A-5075-424B-8145-2B64158F7329}" presName="parTx" presStyleLbl="revTx" presStyleIdx="1" presStyleCnt="2">
        <dgm:presLayoutVars>
          <dgm:chMax val="0"/>
          <dgm:chPref val="0"/>
        </dgm:presLayoutVars>
      </dgm:prSet>
      <dgm:spPr/>
      <dgm:t>
        <a:bodyPr/>
        <a:lstStyle/>
        <a:p>
          <a:endParaRPr lang="fr-FR"/>
        </a:p>
      </dgm:t>
    </dgm:pt>
  </dgm:ptLst>
  <dgm:cxnLst>
    <dgm:cxn modelId="{CE108F39-B704-4B52-8042-B021BBE045BD}" srcId="{61500579-8B7E-4E18-84AB-41846C4E089B}" destId="{1CB17EBE-ADE1-47C4-93F7-CE20BB9A7BBB}" srcOrd="0" destOrd="0" parTransId="{1504F9C1-E342-47B8-87C1-4947A03AE120}" sibTransId="{7C6740D4-69E1-4BF7-AA69-FCF247F118FC}"/>
    <dgm:cxn modelId="{596F19F5-AA73-4141-8384-ECD240301873}" type="presOf" srcId="{1CB17EBE-ADE1-47C4-93F7-CE20BB9A7BBB}" destId="{5F71C32F-3BD5-4109-853C-AE032FF01306}" srcOrd="0" destOrd="0" presId="urn:microsoft.com/office/officeart/2018/2/layout/IconVerticalSolidList"/>
    <dgm:cxn modelId="{24A08AEF-7DCC-42F1-858D-F55963B36A88}" type="presOf" srcId="{61500579-8B7E-4E18-84AB-41846C4E089B}" destId="{9D28BDE1-EAEF-4E23-930F-DD0750E3913F}" srcOrd="0" destOrd="0" presId="urn:microsoft.com/office/officeart/2018/2/layout/IconVerticalSolidList"/>
    <dgm:cxn modelId="{84BDED6D-6985-41DC-A34D-1613F920BF6E}" type="presOf" srcId="{76EB175A-5075-424B-8145-2B64158F7329}" destId="{EF284E67-0A9A-4B12-AE18-68D656664EED}" srcOrd="0" destOrd="0" presId="urn:microsoft.com/office/officeart/2018/2/layout/IconVerticalSolidList"/>
    <dgm:cxn modelId="{FCCD9503-5C4F-4411-9D2F-6EE2228AAF44}" srcId="{61500579-8B7E-4E18-84AB-41846C4E089B}" destId="{76EB175A-5075-424B-8145-2B64158F7329}" srcOrd="1" destOrd="0" parTransId="{B5B7CE29-153A-4291-B92B-9D198F47EA22}" sibTransId="{564FBF9C-2283-417A-94D7-676EC6031454}"/>
    <dgm:cxn modelId="{B62E152D-7495-44D7-A648-9824EF7019D3}" type="presParOf" srcId="{9D28BDE1-EAEF-4E23-930F-DD0750E3913F}" destId="{EEE6CC56-3349-4DEC-8A7A-DFB9F5788880}" srcOrd="0" destOrd="0" presId="urn:microsoft.com/office/officeart/2018/2/layout/IconVerticalSolidList"/>
    <dgm:cxn modelId="{4643EC85-B0E8-479F-935F-FA1C0838679F}" type="presParOf" srcId="{EEE6CC56-3349-4DEC-8A7A-DFB9F5788880}" destId="{89915376-6930-4526-BC13-6B60F4049A51}" srcOrd="0" destOrd="0" presId="urn:microsoft.com/office/officeart/2018/2/layout/IconVerticalSolidList"/>
    <dgm:cxn modelId="{16B1E871-3000-4B5D-81DE-F22A5AC591B4}" type="presParOf" srcId="{EEE6CC56-3349-4DEC-8A7A-DFB9F5788880}" destId="{CE01F684-B547-4833-A3CC-4900FED9E12B}" srcOrd="1" destOrd="0" presId="urn:microsoft.com/office/officeart/2018/2/layout/IconVerticalSolidList"/>
    <dgm:cxn modelId="{8763DC1F-BB21-407D-A43D-7868A18912BB}" type="presParOf" srcId="{EEE6CC56-3349-4DEC-8A7A-DFB9F5788880}" destId="{F5C69145-F969-41CA-9889-5F78DC335970}" srcOrd="2" destOrd="0" presId="urn:microsoft.com/office/officeart/2018/2/layout/IconVerticalSolidList"/>
    <dgm:cxn modelId="{C0E03EB4-F1FE-47BC-9552-ED0330708B86}" type="presParOf" srcId="{EEE6CC56-3349-4DEC-8A7A-DFB9F5788880}" destId="{5F71C32F-3BD5-4109-853C-AE032FF01306}" srcOrd="3" destOrd="0" presId="urn:microsoft.com/office/officeart/2018/2/layout/IconVerticalSolidList"/>
    <dgm:cxn modelId="{FC7F5277-90FF-4C02-9E33-54B950D30EE5}" type="presParOf" srcId="{9D28BDE1-EAEF-4E23-930F-DD0750E3913F}" destId="{7ACB65D1-85B9-4A12-8CF8-1644730F07C2}" srcOrd="1" destOrd="0" presId="urn:microsoft.com/office/officeart/2018/2/layout/IconVerticalSolidList"/>
    <dgm:cxn modelId="{57486D32-C354-4679-A07E-B7C1155536FB}" type="presParOf" srcId="{9D28BDE1-EAEF-4E23-930F-DD0750E3913F}" destId="{A4062F37-0874-4BDA-9D13-5F4CB42FAD63}" srcOrd="2" destOrd="0" presId="urn:microsoft.com/office/officeart/2018/2/layout/IconVerticalSolidList"/>
    <dgm:cxn modelId="{04A6DD50-0904-466F-AC31-B8D813580B7F}" type="presParOf" srcId="{A4062F37-0874-4BDA-9D13-5F4CB42FAD63}" destId="{228CD76E-031F-437B-A57A-211D6FA16665}" srcOrd="0" destOrd="0" presId="urn:microsoft.com/office/officeart/2018/2/layout/IconVerticalSolidList"/>
    <dgm:cxn modelId="{E5FA8BA6-31D3-42BC-8289-C925B079A783}" type="presParOf" srcId="{A4062F37-0874-4BDA-9D13-5F4CB42FAD63}" destId="{94C4AA5F-7831-4ABA-85C5-CDF3C7724307}" srcOrd="1" destOrd="0" presId="urn:microsoft.com/office/officeart/2018/2/layout/IconVerticalSolidList"/>
    <dgm:cxn modelId="{47C35891-380E-498A-AF55-6FA5199A99F3}" type="presParOf" srcId="{A4062F37-0874-4BDA-9D13-5F4CB42FAD63}" destId="{E81A20B7-2A7A-4FBA-9FCA-7EF68CE5572E}" srcOrd="2" destOrd="0" presId="urn:microsoft.com/office/officeart/2018/2/layout/IconVerticalSolidList"/>
    <dgm:cxn modelId="{15A3C337-DF2F-44BE-B1F6-FB444735B14A}" type="presParOf" srcId="{A4062F37-0874-4BDA-9D13-5F4CB42FAD63}" destId="{EF284E67-0A9A-4B12-AE18-68D656664EE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69DFE6-E499-4977-972C-EEA79FA96184}" type="datetimeFigureOut">
              <a:t>03/10/2023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DA5229-51A5-4A04-A18D-D2774F7E52D7}" type="slidenum">
              <a:t>‹N°›</a:t>
            </a:fld>
            <a:endParaRPr lang="fr-FR"/>
          </a:p>
        </p:txBody>
      </p:sp>
    </p:spTree>
    <p:extLst>
      <p:ext uri="{BB962C8B-B14F-4D97-AF65-F5344CB8AC3E}">
        <p14:creationId xmlns:p14="http://schemas.microsoft.com/office/powerpoint/2010/main" val="1938936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Compétences à s'orienter</a:t>
            </a:r>
          </a:p>
          <a:p>
            <a:r>
              <a:rPr lang="fr-FR"/>
              <a:t>- Compétences oratoires</a:t>
            </a:r>
          </a:p>
          <a:p>
            <a:r>
              <a:rPr lang="fr-FR"/>
              <a:t>- GO</a:t>
            </a:r>
            <a:endParaRPr lang="fr-FR">
              <a:cs typeface="Calibri"/>
            </a:endParaRPr>
          </a:p>
          <a:p>
            <a:endParaRPr lang="fr-FR">
              <a:ea typeface="Calibri"/>
              <a:cs typeface="Calibri"/>
            </a:endParaRPr>
          </a:p>
          <a:p>
            <a:endParaRPr lang="fr-FR">
              <a:ea typeface="Calibri"/>
              <a:cs typeface="Calibri"/>
            </a:endParaRPr>
          </a:p>
          <a:p>
            <a:endParaRPr lang="fr-FR">
              <a:ea typeface="Calibri"/>
              <a:cs typeface="Calibri"/>
            </a:endParaRPr>
          </a:p>
        </p:txBody>
      </p:sp>
      <p:sp>
        <p:nvSpPr>
          <p:cNvPr id="4" name="Espace réservé du numéro de diapositive 3"/>
          <p:cNvSpPr>
            <a:spLocks noGrp="1"/>
          </p:cNvSpPr>
          <p:nvPr>
            <p:ph type="sldNum" sz="quarter" idx="5"/>
          </p:nvPr>
        </p:nvSpPr>
        <p:spPr/>
        <p:txBody>
          <a:bodyPr/>
          <a:lstStyle/>
          <a:p>
            <a:fld id="{DBDA5229-51A5-4A04-A18D-D2774F7E52D7}" type="slidenum">
              <a:rPr lang="fr-FR"/>
              <a:t>3</a:t>
            </a:fld>
            <a:endParaRPr lang="fr-FR"/>
          </a:p>
        </p:txBody>
      </p:sp>
    </p:spTree>
    <p:extLst>
      <p:ext uri="{BB962C8B-B14F-4D97-AF65-F5344CB8AC3E}">
        <p14:creationId xmlns:p14="http://schemas.microsoft.com/office/powerpoint/2010/main" val="4001369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DA5229-51A5-4A04-A18D-D2774F7E52D7}" type="slidenum">
              <a:rPr lang="fr-FR" smtClean="0"/>
              <a:t>4</a:t>
            </a:fld>
            <a:endParaRPr lang="fr-FR"/>
          </a:p>
        </p:txBody>
      </p:sp>
    </p:spTree>
    <p:extLst>
      <p:ext uri="{BB962C8B-B14F-4D97-AF65-F5344CB8AC3E}">
        <p14:creationId xmlns:p14="http://schemas.microsoft.com/office/powerpoint/2010/main" val="204162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DA5229-51A5-4A04-A18D-D2774F7E52D7}" type="slidenum">
              <a:rPr lang="fr-FR" smtClean="0"/>
              <a:t>6</a:t>
            </a:fld>
            <a:endParaRPr lang="fr-FR"/>
          </a:p>
        </p:txBody>
      </p:sp>
    </p:spTree>
    <p:extLst>
      <p:ext uri="{BB962C8B-B14F-4D97-AF65-F5344CB8AC3E}">
        <p14:creationId xmlns:p14="http://schemas.microsoft.com/office/powerpoint/2010/main" val="3401538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BDA5229-51A5-4A04-A18D-D2774F7E52D7}" type="slidenum">
              <a:rPr lang="fr-FR"/>
              <a:t>7</a:t>
            </a:fld>
            <a:endParaRPr lang="fr-FR"/>
          </a:p>
        </p:txBody>
      </p:sp>
    </p:spTree>
    <p:extLst>
      <p:ext uri="{BB962C8B-B14F-4D97-AF65-F5344CB8AC3E}">
        <p14:creationId xmlns:p14="http://schemas.microsoft.com/office/powerpoint/2010/main" val="4108136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1839131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230579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655217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1BF587F0-3B96-4E7B-B9BB-7274EA280BAA}" type="datetimeFigureOut">
              <a:rPr lang="fr-FR" smtClean="0"/>
              <a:t>03/10/2023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DFCAA8-7E46-4334-80B1-89A0E143D2D6}" type="slidenum">
              <a:rPr lang="fr-FR" smtClean="0"/>
              <a:t>‹N°›</a:t>
            </a:fld>
            <a:endParaRPr lang="fr-FR"/>
          </a:p>
        </p:txBody>
      </p:sp>
    </p:spTree>
    <p:extLst>
      <p:ext uri="{BB962C8B-B14F-4D97-AF65-F5344CB8AC3E}">
        <p14:creationId xmlns:p14="http://schemas.microsoft.com/office/powerpoint/2010/main" val="2658459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BF587F0-3B96-4E7B-B9BB-7274EA280BAA}" type="datetimeFigureOut">
              <a:rPr lang="fr-FR" smtClean="0"/>
              <a:t>03/10/2023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DFCAA8-7E46-4334-80B1-89A0E143D2D6}" type="slidenum">
              <a:rPr lang="fr-FR" smtClean="0"/>
              <a:t>‹N°›</a:t>
            </a:fld>
            <a:endParaRPr lang="fr-FR"/>
          </a:p>
        </p:txBody>
      </p:sp>
    </p:spTree>
    <p:extLst>
      <p:ext uri="{BB962C8B-B14F-4D97-AF65-F5344CB8AC3E}">
        <p14:creationId xmlns:p14="http://schemas.microsoft.com/office/powerpoint/2010/main" val="1025039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1BF587F0-3B96-4E7B-B9BB-7274EA280BAA}" type="datetimeFigureOut">
              <a:rPr lang="fr-FR" smtClean="0"/>
              <a:t>03/10/2023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DFCAA8-7E46-4334-80B1-89A0E143D2D6}" type="slidenum">
              <a:rPr lang="fr-FR" smtClean="0"/>
              <a:t>‹N°›</a:t>
            </a:fld>
            <a:endParaRPr lang="fr-FR"/>
          </a:p>
        </p:txBody>
      </p:sp>
    </p:spTree>
    <p:extLst>
      <p:ext uri="{BB962C8B-B14F-4D97-AF65-F5344CB8AC3E}">
        <p14:creationId xmlns:p14="http://schemas.microsoft.com/office/powerpoint/2010/main" val="3153820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BF587F0-3B96-4E7B-B9BB-7274EA280BAA}" type="datetimeFigureOut">
              <a:rPr lang="fr-FR" smtClean="0"/>
              <a:t>03/10/2023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DFCAA8-7E46-4334-80B1-89A0E143D2D6}" type="slidenum">
              <a:rPr lang="fr-FR" smtClean="0"/>
              <a:t>‹N°›</a:t>
            </a:fld>
            <a:endParaRPr lang="fr-FR"/>
          </a:p>
        </p:txBody>
      </p:sp>
    </p:spTree>
    <p:extLst>
      <p:ext uri="{BB962C8B-B14F-4D97-AF65-F5344CB8AC3E}">
        <p14:creationId xmlns:p14="http://schemas.microsoft.com/office/powerpoint/2010/main" val="1228304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1BF587F0-3B96-4E7B-B9BB-7274EA280BAA}" type="datetimeFigureOut">
              <a:rPr lang="fr-FR" smtClean="0"/>
              <a:t>03/10/2023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DDFCAA8-7E46-4334-80B1-89A0E143D2D6}" type="slidenum">
              <a:rPr lang="fr-FR" smtClean="0"/>
              <a:t>‹N°›</a:t>
            </a:fld>
            <a:endParaRPr lang="fr-FR"/>
          </a:p>
        </p:txBody>
      </p:sp>
    </p:spTree>
    <p:extLst>
      <p:ext uri="{BB962C8B-B14F-4D97-AF65-F5344CB8AC3E}">
        <p14:creationId xmlns:p14="http://schemas.microsoft.com/office/powerpoint/2010/main" val="15872440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1BF587F0-3B96-4E7B-B9BB-7274EA280BAA}" type="datetimeFigureOut">
              <a:rPr lang="fr-FR" smtClean="0"/>
              <a:t>03/10/2023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DFCAA8-7E46-4334-80B1-89A0E143D2D6}" type="slidenum">
              <a:rPr lang="fr-FR" smtClean="0"/>
              <a:t>‹N°›</a:t>
            </a:fld>
            <a:endParaRPr lang="fr-FR"/>
          </a:p>
        </p:txBody>
      </p:sp>
    </p:spTree>
    <p:extLst>
      <p:ext uri="{BB962C8B-B14F-4D97-AF65-F5344CB8AC3E}">
        <p14:creationId xmlns:p14="http://schemas.microsoft.com/office/powerpoint/2010/main" val="24038969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BF587F0-3B96-4E7B-B9BB-7274EA280BAA}" type="datetimeFigureOut">
              <a:rPr lang="fr-FR" smtClean="0"/>
              <a:t>03/10/2023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DFCAA8-7E46-4334-80B1-89A0E143D2D6}" type="slidenum">
              <a:rPr lang="fr-FR" smtClean="0"/>
              <a:t>‹N°›</a:t>
            </a:fld>
            <a:endParaRPr lang="fr-FR"/>
          </a:p>
        </p:txBody>
      </p:sp>
    </p:spTree>
    <p:extLst>
      <p:ext uri="{BB962C8B-B14F-4D97-AF65-F5344CB8AC3E}">
        <p14:creationId xmlns:p14="http://schemas.microsoft.com/office/powerpoint/2010/main" val="3006447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1BF587F0-3B96-4E7B-B9BB-7274EA280BAA}" type="datetimeFigureOut">
              <a:rPr lang="fr-FR" smtClean="0"/>
              <a:t>03/10/2023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DFCAA8-7E46-4334-80B1-89A0E143D2D6}" type="slidenum">
              <a:rPr lang="fr-FR" smtClean="0"/>
              <a:t>‹N°›</a:t>
            </a:fld>
            <a:endParaRPr lang="fr-FR"/>
          </a:p>
        </p:txBody>
      </p:sp>
    </p:spTree>
    <p:extLst>
      <p:ext uri="{BB962C8B-B14F-4D97-AF65-F5344CB8AC3E}">
        <p14:creationId xmlns:p14="http://schemas.microsoft.com/office/powerpoint/2010/main" val="4150912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25345540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1BF587F0-3B96-4E7B-B9BB-7274EA280BAA}" type="datetimeFigureOut">
              <a:rPr lang="fr-FR" smtClean="0"/>
              <a:t>03/10/2023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DFCAA8-7E46-4334-80B1-89A0E143D2D6}" type="slidenum">
              <a:rPr lang="fr-FR" smtClean="0"/>
              <a:t>‹N°›</a:t>
            </a:fld>
            <a:endParaRPr lang="fr-FR"/>
          </a:p>
        </p:txBody>
      </p:sp>
    </p:spTree>
    <p:extLst>
      <p:ext uri="{BB962C8B-B14F-4D97-AF65-F5344CB8AC3E}">
        <p14:creationId xmlns:p14="http://schemas.microsoft.com/office/powerpoint/2010/main" val="8059694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BF587F0-3B96-4E7B-B9BB-7274EA280BAA}" type="datetimeFigureOut">
              <a:rPr lang="fr-FR" smtClean="0"/>
              <a:t>03/10/2023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DFCAA8-7E46-4334-80B1-89A0E143D2D6}" type="slidenum">
              <a:rPr lang="fr-FR" smtClean="0"/>
              <a:t>‹N°›</a:t>
            </a:fld>
            <a:endParaRPr lang="fr-FR"/>
          </a:p>
        </p:txBody>
      </p:sp>
    </p:spTree>
    <p:extLst>
      <p:ext uri="{BB962C8B-B14F-4D97-AF65-F5344CB8AC3E}">
        <p14:creationId xmlns:p14="http://schemas.microsoft.com/office/powerpoint/2010/main" val="13225240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BF587F0-3B96-4E7B-B9BB-7274EA280BAA}" type="datetimeFigureOut">
              <a:rPr lang="fr-FR" smtClean="0"/>
              <a:t>03/10/2023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DFCAA8-7E46-4334-80B1-89A0E143D2D6}" type="slidenum">
              <a:rPr lang="fr-FR" smtClean="0"/>
              <a:t>‹N°›</a:t>
            </a:fld>
            <a:endParaRPr lang="fr-FR"/>
          </a:p>
        </p:txBody>
      </p:sp>
    </p:spTree>
    <p:extLst>
      <p:ext uri="{BB962C8B-B14F-4D97-AF65-F5344CB8AC3E}">
        <p14:creationId xmlns:p14="http://schemas.microsoft.com/office/powerpoint/2010/main" val="4221955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2038725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1130106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10/3/2023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30137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10/3/2023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1261025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3845817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1616714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1554477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‹N°›</a:t>
            </a:fld>
            <a:endParaRPr lang="en-US"/>
          </a:p>
        </p:txBody>
      </p:sp>
    </p:spTree>
    <p:extLst>
      <p:ext uri="{BB962C8B-B14F-4D97-AF65-F5344CB8AC3E}">
        <p14:creationId xmlns:p14="http://schemas.microsoft.com/office/powerpoint/2010/main" val="2598299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F587F0-3B96-4E7B-B9BB-7274EA280BAA}" type="datetimeFigureOut">
              <a:rPr lang="fr-FR" smtClean="0"/>
              <a:t>03/10/2023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FCAA8-7E46-4334-80B1-89A0E143D2D6}" type="slidenum">
              <a:rPr lang="fr-FR" smtClean="0"/>
              <a:t>‹N°›</a:t>
            </a:fld>
            <a:endParaRPr lang="fr-FR"/>
          </a:p>
        </p:txBody>
      </p:sp>
    </p:spTree>
    <p:extLst>
      <p:ext uri="{BB962C8B-B14F-4D97-AF65-F5344CB8AC3E}">
        <p14:creationId xmlns:p14="http://schemas.microsoft.com/office/powerpoint/2010/main" val="1705292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7.xml"/><Relationship Id="rId6" Type="http://schemas.openxmlformats.org/officeDocument/2006/relationships/hyperlink" Target="https://j4.cerpeg.fr/examens" TargetMode="External"/><Relationship Id="rId5" Type="http://schemas.openxmlformats.org/officeDocument/2006/relationships/hyperlink" Target="https://j4.cerpeg.fr/ressources/eco-droit" TargetMode="External"/><Relationship Id="rId4" Type="http://schemas.openxmlformats.org/officeDocument/2006/relationships/hyperlink" Target="https://j4.cerpeg.fr/ressources/activites-pour-tou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5297762" y="640080"/>
            <a:ext cx="6251110" cy="3566160"/>
          </a:xfrm>
        </p:spPr>
        <p:txBody>
          <a:bodyPr anchor="b">
            <a:normAutofit/>
          </a:bodyPr>
          <a:lstStyle/>
          <a:p>
            <a:pPr algn="l"/>
            <a:r>
              <a:rPr lang="fr-FR" sz="5400"/>
              <a:t>Mise en œuvre pédagogique du RCD</a:t>
            </a:r>
          </a:p>
        </p:txBody>
      </p:sp>
      <p:sp>
        <p:nvSpPr>
          <p:cNvPr id="3" name="Sous-titre 2"/>
          <p:cNvSpPr>
            <a:spLocks noGrp="1"/>
          </p:cNvSpPr>
          <p:nvPr>
            <p:ph type="subTitle" idx="1"/>
          </p:nvPr>
        </p:nvSpPr>
        <p:spPr>
          <a:xfrm>
            <a:off x="5297760" y="4636008"/>
            <a:ext cx="6251111" cy="1572768"/>
          </a:xfrm>
        </p:spPr>
        <p:txBody>
          <a:bodyPr vert="horz" lIns="91440" tIns="45720" rIns="91440" bIns="45720" rtlCol="0" anchor="t">
            <a:normAutofit/>
          </a:bodyPr>
          <a:lstStyle/>
          <a:p>
            <a:pPr algn="l"/>
            <a:r>
              <a:rPr lang="fr-FR" i="1" dirty="0" smtClean="0">
                <a:cs typeface="Calibri"/>
              </a:rPr>
              <a:t>Economie-Gestion Voie Professionnelle</a:t>
            </a:r>
            <a:endParaRPr lang="fr-FR" i="1" dirty="0">
              <a:cs typeface="Calibri"/>
            </a:endParaRPr>
          </a:p>
        </p:txBody>
      </p:sp>
      <p:pic>
        <p:nvPicPr>
          <p:cNvPr id="4" name="Image 3" descr="Une image contenant habits, personne, Visage humain, garçon&#10;&#10;Description générée automatiquement">
            <a:extLst>
              <a:ext uri="{FF2B5EF4-FFF2-40B4-BE49-F238E27FC236}">
                <a16:creationId xmlns:a16="http://schemas.microsoft.com/office/drawing/2014/main" xmlns="" id="{DCC6875A-7FDA-9682-10E6-44B569C9FB6D}"/>
              </a:ext>
            </a:extLst>
          </p:cNvPr>
          <p:cNvPicPr>
            <a:picLocks noChangeAspect="1"/>
          </p:cNvPicPr>
          <p:nvPr/>
        </p:nvPicPr>
        <p:blipFill rotWithShape="1">
          <a:blip r:embed="rId2"/>
          <a:srcRect l="692" r="26509"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pic>
        <p:nvPicPr>
          <p:cNvPr id="5" name="Image 4" descr="Une image contenant texte, Police, capture d’écran, logo&#10;&#10;Description générée automatiquement">
            <a:extLst>
              <a:ext uri="{FF2B5EF4-FFF2-40B4-BE49-F238E27FC236}">
                <a16:creationId xmlns:a16="http://schemas.microsoft.com/office/drawing/2014/main" xmlns="" id="{83F3BE2E-B591-6E72-2495-07545A0C16A5}"/>
              </a:ext>
            </a:extLst>
          </p:cNvPr>
          <p:cNvPicPr>
            <a:picLocks noChangeAspect="1"/>
          </p:cNvPicPr>
          <p:nvPr/>
        </p:nvPicPr>
        <p:blipFill>
          <a:blip r:embed="rId3"/>
          <a:stretch>
            <a:fillRect/>
          </a:stretch>
        </p:blipFill>
        <p:spPr>
          <a:xfrm>
            <a:off x="9080740" y="247628"/>
            <a:ext cx="2743200" cy="2164556"/>
          </a:xfrm>
          <a:prstGeom prst="rect">
            <a:avLst/>
          </a:prstGeom>
        </p:spPr>
      </p:pic>
    </p:spTree>
    <p:extLst>
      <p:ext uri="{BB962C8B-B14F-4D97-AF65-F5344CB8AC3E}">
        <p14:creationId xmlns:p14="http://schemas.microsoft.com/office/powerpoint/2010/main" val="3267951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1480407808"/>
              </p:ext>
            </p:extLst>
          </p:nvPr>
        </p:nvGraphicFramePr>
        <p:xfrm>
          <a:off x="1227909" y="169817"/>
          <a:ext cx="9914708" cy="65706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1794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1248" y="548640"/>
            <a:ext cx="3600860" cy="5431536"/>
          </a:xfrm>
        </p:spPr>
        <p:txBody>
          <a:bodyPr>
            <a:normAutofit/>
          </a:bodyPr>
          <a:lstStyle/>
          <a:p>
            <a:r>
              <a:rPr lang="fr-FR">
                <a:ea typeface="Calibri Light"/>
                <a:cs typeface="Calibri Light"/>
              </a:rPr>
              <a:t>Activités possibles selon la discipline </a:t>
            </a:r>
            <a:endParaRPr lang="fr-FR" sz="2600">
              <a:ea typeface="Calibri Light"/>
              <a:cs typeface="Calibri Light"/>
            </a:endParaRPr>
          </a:p>
        </p:txBody>
      </p:sp>
      <p:sp>
        <p:nvSpPr>
          <p:cNvPr id="5" name="Espace réservé du contenu 4">
            <a:extLst>
              <a:ext uri="{FF2B5EF4-FFF2-40B4-BE49-F238E27FC236}">
                <a16:creationId xmlns:a16="http://schemas.microsoft.com/office/drawing/2014/main" xmlns="" id="{298E585C-4778-F2D9-A539-2DB9D3F16842}"/>
              </a:ext>
            </a:extLst>
          </p:cNvPr>
          <p:cNvSpPr>
            <a:spLocks noGrp="1"/>
          </p:cNvSpPr>
          <p:nvPr>
            <p:ph idx="1"/>
          </p:nvPr>
        </p:nvSpPr>
        <p:spPr>
          <a:xfrm>
            <a:off x="5126418" y="552091"/>
            <a:ext cx="6224335" cy="5431536"/>
          </a:xfrm>
        </p:spPr>
        <p:txBody>
          <a:bodyPr vert="horz" lIns="91440" tIns="45720" rIns="91440" bIns="45720" rtlCol="0" anchor="ctr">
            <a:normAutofit/>
          </a:bodyPr>
          <a:lstStyle/>
          <a:p>
            <a:pPr marL="0" indent="0">
              <a:buNone/>
            </a:pPr>
            <a:r>
              <a:rPr lang="fr-FR" sz="2000" b="1" dirty="0" smtClean="0">
                <a:latin typeface="Calibri"/>
                <a:ea typeface="Calibri"/>
                <a:cs typeface="Calibri"/>
              </a:rPr>
              <a:t>     Enseignant </a:t>
            </a:r>
            <a:r>
              <a:rPr lang="fr-FR" sz="2000" b="1" dirty="0">
                <a:latin typeface="Calibri"/>
                <a:ea typeface="Calibri"/>
                <a:cs typeface="Calibri"/>
              </a:rPr>
              <a:t>d’une autre discipline :</a:t>
            </a:r>
            <a:endParaRPr lang="en-US" sz="2000" b="1" dirty="0">
              <a:latin typeface="Calibri"/>
              <a:ea typeface="Calibri"/>
              <a:cs typeface="Calibri"/>
            </a:endParaRPr>
          </a:p>
          <a:p>
            <a:pPr lvl="1"/>
            <a:r>
              <a:rPr lang="fr-FR" sz="2000" dirty="0">
                <a:latin typeface="Calibri"/>
                <a:ea typeface="Calibri"/>
                <a:cs typeface="Calibri"/>
              </a:rPr>
              <a:t>Travail sur les </a:t>
            </a:r>
            <a:r>
              <a:rPr lang="fr-FR" sz="2000" dirty="0" smtClean="0">
                <a:latin typeface="Calibri"/>
                <a:ea typeface="Calibri"/>
                <a:cs typeface="Calibri"/>
              </a:rPr>
              <a:t>fondamentaux</a:t>
            </a:r>
            <a:endParaRPr lang="en-US" sz="2000" dirty="0">
              <a:latin typeface="Calibri"/>
              <a:ea typeface="Calibri"/>
              <a:cs typeface="Calibri"/>
            </a:endParaRPr>
          </a:p>
          <a:p>
            <a:pPr lvl="1"/>
            <a:r>
              <a:rPr lang="fr-FR" sz="2000" dirty="0">
                <a:latin typeface="Calibri"/>
                <a:ea typeface="Calibri"/>
                <a:cs typeface="Calibri"/>
              </a:rPr>
              <a:t>Méthodologie</a:t>
            </a:r>
            <a:endParaRPr lang="en-US" sz="2000" dirty="0">
              <a:latin typeface="Calibri"/>
              <a:ea typeface="Calibri"/>
              <a:cs typeface="Calibri"/>
            </a:endParaRPr>
          </a:p>
          <a:p>
            <a:pPr lvl="1"/>
            <a:r>
              <a:rPr lang="fr-FR" sz="2000" dirty="0">
                <a:latin typeface="Calibri"/>
                <a:ea typeface="Calibri"/>
                <a:cs typeface="Calibri"/>
              </a:rPr>
              <a:t>Parcours éducatifs : Avenir, EAC, santé, </a:t>
            </a:r>
            <a:r>
              <a:rPr lang="fr-FR" sz="2000" dirty="0" smtClean="0">
                <a:latin typeface="Calibri"/>
                <a:ea typeface="Calibri"/>
                <a:cs typeface="Calibri"/>
              </a:rPr>
              <a:t>citoyen</a:t>
            </a:r>
          </a:p>
          <a:p>
            <a:pPr lvl="1"/>
            <a:r>
              <a:rPr lang="fr-FR" sz="2000" dirty="0" smtClean="0">
                <a:latin typeface="Calibri"/>
                <a:ea typeface="Calibri"/>
                <a:cs typeface="Calibri"/>
              </a:rPr>
              <a:t>Accompagnement renforcé : préparation à l’insertion professionnelle ou à la poursuite d’études</a:t>
            </a:r>
            <a:endParaRPr lang="en-US" sz="2000" dirty="0">
              <a:latin typeface="Calibri"/>
              <a:ea typeface="Calibri"/>
              <a:cs typeface="Calibri"/>
            </a:endParaRPr>
          </a:p>
          <a:p>
            <a:pPr lvl="1"/>
            <a:endParaRPr lang="fr-FR" sz="2000" b="1" dirty="0">
              <a:latin typeface="Calibri"/>
              <a:ea typeface="Calibri"/>
              <a:cs typeface="Calibri"/>
            </a:endParaRPr>
          </a:p>
          <a:p>
            <a:pPr marL="457200" lvl="1" indent="0">
              <a:buNone/>
            </a:pPr>
            <a:r>
              <a:rPr lang="fr-FR" sz="2000" b="1" dirty="0">
                <a:latin typeface="Calibri"/>
                <a:ea typeface="Calibri"/>
                <a:cs typeface="Calibri"/>
              </a:rPr>
              <a:t>E</a:t>
            </a:r>
            <a:r>
              <a:rPr lang="fr-FR" sz="2000" b="1" dirty="0" smtClean="0">
                <a:latin typeface="Calibri"/>
                <a:ea typeface="Calibri"/>
                <a:cs typeface="Calibri"/>
              </a:rPr>
              <a:t>nseignant </a:t>
            </a:r>
            <a:r>
              <a:rPr lang="fr-FR" sz="2000" b="1" dirty="0">
                <a:latin typeface="Calibri"/>
                <a:ea typeface="Calibri"/>
                <a:cs typeface="Calibri"/>
              </a:rPr>
              <a:t>de la classe</a:t>
            </a:r>
            <a:r>
              <a:rPr lang="fr-FR" sz="2000" dirty="0">
                <a:latin typeface="Calibri"/>
                <a:ea typeface="Calibri"/>
                <a:cs typeface="Calibri"/>
              </a:rPr>
              <a:t> : cours de la discipline </a:t>
            </a:r>
            <a:endParaRPr lang="fr-FR" sz="2000" i="1" dirty="0" smtClean="0">
              <a:latin typeface="Calibri"/>
              <a:ea typeface="Calibri"/>
              <a:cs typeface="Calibri"/>
            </a:endParaRPr>
          </a:p>
          <a:p>
            <a:pPr marL="457200" lvl="1" indent="0">
              <a:buNone/>
            </a:pPr>
            <a:endParaRPr lang="en-US" sz="2000" i="1" dirty="0">
              <a:latin typeface="Calibri"/>
              <a:ea typeface="Calibri"/>
              <a:cs typeface="Calibri"/>
            </a:endParaRPr>
          </a:p>
          <a:p>
            <a:pPr marL="457200" lvl="1" indent="0">
              <a:buNone/>
            </a:pPr>
            <a:r>
              <a:rPr lang="fr-FR" sz="2000" b="1" dirty="0">
                <a:latin typeface="Calibri"/>
                <a:ea typeface="Calibri"/>
                <a:cs typeface="Calibri"/>
              </a:rPr>
              <a:t>Enseignants de disciplines connexes</a:t>
            </a:r>
            <a:r>
              <a:rPr lang="fr-FR" sz="2000" dirty="0">
                <a:latin typeface="Calibri"/>
                <a:ea typeface="Calibri"/>
                <a:cs typeface="Calibri"/>
              </a:rPr>
              <a:t> : un professeur </a:t>
            </a:r>
            <a:r>
              <a:rPr lang="fr-FR" sz="2000" dirty="0" smtClean="0">
                <a:latin typeface="Calibri"/>
                <a:ea typeface="Calibri"/>
                <a:cs typeface="Calibri"/>
              </a:rPr>
              <a:t>d’enseignement général </a:t>
            </a:r>
            <a:r>
              <a:rPr lang="fr-FR" sz="2000" dirty="0">
                <a:latin typeface="Calibri"/>
                <a:ea typeface="Calibri"/>
                <a:cs typeface="Calibri"/>
              </a:rPr>
              <a:t>peut assurer du soutien ou du renforcement </a:t>
            </a:r>
            <a:r>
              <a:rPr lang="fr-FR" sz="2000" dirty="0" smtClean="0">
                <a:latin typeface="Calibri"/>
                <a:ea typeface="Calibri"/>
                <a:cs typeface="Calibri"/>
              </a:rPr>
              <a:t>en fonction </a:t>
            </a:r>
            <a:r>
              <a:rPr lang="fr-FR" sz="2000" dirty="0">
                <a:latin typeface="Calibri"/>
                <a:ea typeface="Calibri"/>
                <a:cs typeface="Calibri"/>
              </a:rPr>
              <a:t>des besoins identifiés.</a:t>
            </a:r>
            <a:endParaRPr lang="en-US" sz="2000" dirty="0">
              <a:latin typeface="Calibri"/>
              <a:ea typeface="Calibri"/>
              <a:cs typeface="Calibri"/>
            </a:endParaRPr>
          </a:p>
          <a:p>
            <a:pPr marL="0" indent="0">
              <a:lnSpc>
                <a:spcPct val="70000"/>
              </a:lnSpc>
              <a:buNone/>
            </a:pPr>
            <a:endParaRPr lang="fr-FR" sz="2100" dirty="0">
              <a:latin typeface="Calibri"/>
              <a:ea typeface="Calibri"/>
              <a:cs typeface="Calibri"/>
            </a:endParaRPr>
          </a:p>
        </p:txBody>
      </p:sp>
    </p:spTree>
    <p:extLst>
      <p:ext uri="{BB962C8B-B14F-4D97-AF65-F5344CB8AC3E}">
        <p14:creationId xmlns:p14="http://schemas.microsoft.com/office/powerpoint/2010/main" val="1036257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8200" y="1412488"/>
            <a:ext cx="2899189" cy="4363844"/>
          </a:xfrm>
          <a:solidFill>
            <a:srgbClr val="ED7D31"/>
          </a:solidFill>
        </p:spPr>
        <p:txBody>
          <a:bodyPr vert="horz" lIns="91440" tIns="45720" rIns="91440" bIns="45720" rtlCol="0" anchor="ctr">
            <a:normAutofit/>
          </a:bodyPr>
          <a:lstStyle/>
          <a:p>
            <a:r>
              <a:rPr lang="fr-FR" sz="4000" b="1" kern="1200" dirty="0" smtClean="0">
                <a:latin typeface="+mj-lt"/>
              </a:rPr>
              <a:t>Des ressources nationales mobilisables</a:t>
            </a:r>
            <a:endParaRPr lang="fr-FR" sz="4000" b="1" kern="1200" dirty="0">
              <a:latin typeface="+mj-lt"/>
              <a:ea typeface="Calibri Light"/>
              <a:cs typeface="Calibri Light"/>
            </a:endParaRPr>
          </a:p>
        </p:txBody>
      </p:sp>
      <p:sp>
        <p:nvSpPr>
          <p:cNvPr id="3" name="Espace réservé du contenu 2"/>
          <p:cNvSpPr>
            <a:spLocks noGrp="1"/>
          </p:cNvSpPr>
          <p:nvPr>
            <p:ph idx="1"/>
          </p:nvPr>
        </p:nvSpPr>
        <p:spPr>
          <a:xfrm>
            <a:off x="4007044" y="506715"/>
            <a:ext cx="3686075" cy="4708900"/>
          </a:xfrm>
        </p:spPr>
        <p:txBody>
          <a:bodyPr vert="horz" lIns="91440" tIns="45720" rIns="91440" bIns="45720" rtlCol="0" anchor="t">
            <a:noAutofit/>
          </a:bodyPr>
          <a:lstStyle/>
          <a:p>
            <a:r>
              <a:rPr lang="fr-FR" sz="1200" dirty="0" smtClean="0"/>
              <a:t>É</a:t>
            </a:r>
            <a:r>
              <a:rPr lang="fr-FR" sz="1600" dirty="0" smtClean="0"/>
              <a:t>duscol (programmes, repères de progression, ressources, parcours éducatifs…)</a:t>
            </a:r>
          </a:p>
          <a:p>
            <a:r>
              <a:rPr lang="fr-FR" sz="1600" dirty="0" smtClean="0">
                <a:cs typeface="Calibri"/>
              </a:rPr>
              <a:t>Odysseum (ressources thématiques variées et approfondies, scenarios pédagogiques pour les professeurs de Lettres, philosophie et histoire-géographie)</a:t>
            </a:r>
          </a:p>
          <a:p>
            <a:r>
              <a:rPr lang="fr-FR" sz="1600" dirty="0" smtClean="0"/>
              <a:t>Édubase (banque nationale de scénarios pédagogiques validés par les inspecteurs, 13000 scénarios toutes disciplines et tous niveaux)</a:t>
            </a:r>
            <a:endParaRPr lang="fr-FR" sz="1600" dirty="0" smtClean="0">
              <a:cs typeface="Calibri"/>
            </a:endParaRPr>
          </a:p>
          <a:p>
            <a:r>
              <a:rPr lang="fr-FR" sz="1600" dirty="0" smtClean="0"/>
              <a:t>Program’cours (CNED) (propose des apprentissages en maths, français, histoire-géo et EMC pour les collèges – Modules d’une </a:t>
            </a:r>
            <a:r>
              <a:rPr lang="fr-FR" sz="1800" dirty="0" smtClean="0"/>
              <a:t>heure</a:t>
            </a:r>
            <a:r>
              <a:rPr lang="fr-FR" sz="1600" dirty="0" smtClean="0"/>
              <a:t> détachables de la progression de la classe).</a:t>
            </a:r>
            <a:endParaRPr lang="fr-FR" sz="1600" dirty="0" smtClean="0">
              <a:cs typeface="Calibri"/>
            </a:endParaRPr>
          </a:p>
          <a:p>
            <a:r>
              <a:rPr lang="fr-FR" sz="1600" dirty="0" smtClean="0"/>
              <a:t>Lumni (contenus pédagogiques audiovisuels validés par l’IGESR)</a:t>
            </a:r>
            <a:endParaRPr lang="fr-FR" sz="1600" dirty="0" smtClean="0">
              <a:cs typeface="Calibri"/>
            </a:endParaRPr>
          </a:p>
          <a:p>
            <a:r>
              <a:rPr lang="fr-FR" sz="1600" dirty="0" smtClean="0"/>
              <a:t>M@gistère (parcours d’autoformation, ex : élèves à besoins éducatifs particuliers).</a:t>
            </a:r>
            <a:endParaRPr lang="fr-FR" sz="1600" dirty="0" smtClean="0">
              <a:cs typeface="Calibri"/>
            </a:endParaRPr>
          </a:p>
          <a:p>
            <a:r>
              <a:rPr lang="fr-FR" sz="1600" dirty="0" smtClean="0"/>
              <a:t>Canopé (redirige vers des ressources externes)</a:t>
            </a:r>
            <a:endParaRPr lang="fr-FR" sz="1600" dirty="0">
              <a:cs typeface="Calibri"/>
            </a:endParaRPr>
          </a:p>
        </p:txBody>
      </p:sp>
      <p:sp>
        <p:nvSpPr>
          <p:cNvPr id="4" name="Espace réservé du contenu 2"/>
          <p:cNvSpPr txBox="1">
            <a:spLocks/>
          </p:cNvSpPr>
          <p:nvPr/>
        </p:nvSpPr>
        <p:spPr>
          <a:xfrm>
            <a:off x="7948397" y="564225"/>
            <a:ext cx="3700908" cy="480954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600" dirty="0" smtClean="0"/>
              <a:t>Cap école inclusive (plateforme de ressources pour les élèves à besoins éducatifs particuliers).</a:t>
            </a:r>
            <a:endParaRPr lang="fr-FR" sz="1600" dirty="0" smtClean="0">
              <a:cs typeface="Calibri"/>
            </a:endParaRPr>
          </a:p>
          <a:p>
            <a:r>
              <a:rPr lang="fr-FR" sz="1600" dirty="0" smtClean="0"/>
              <a:t>Clémi (nombreux contenus pour l’EMI).</a:t>
            </a:r>
            <a:endParaRPr lang="fr-FR" sz="1600" dirty="0" smtClean="0">
              <a:cs typeface="Calibri"/>
            </a:endParaRPr>
          </a:p>
          <a:p>
            <a:r>
              <a:rPr lang="fr-FR" sz="1600" dirty="0" smtClean="0"/>
              <a:t>Pix (certification des compétences numériques)</a:t>
            </a:r>
            <a:endParaRPr lang="fr-FR" sz="1600" dirty="0" smtClean="0">
              <a:cs typeface="Calibri"/>
            </a:endParaRPr>
          </a:p>
          <a:p>
            <a:r>
              <a:rPr lang="fr-FR" sz="1600" dirty="0" smtClean="0"/>
              <a:t>ÉSR (préparation aux attestations de sécurité routière)</a:t>
            </a:r>
            <a:endParaRPr lang="fr-FR" sz="1600" dirty="0" smtClean="0">
              <a:cs typeface="Calibri"/>
            </a:endParaRPr>
          </a:p>
          <a:p>
            <a:r>
              <a:rPr lang="fr-FR" sz="1600" dirty="0" smtClean="0"/>
              <a:t>B.A – BA du climat (formation en ligne du CNED – acquisition des connaissances fondamentales sur les changement climatique et la biodiversité – Chapitres indépendants d’1h15 chacun).</a:t>
            </a:r>
            <a:endParaRPr lang="fr-FR" sz="1600" dirty="0" smtClean="0">
              <a:cs typeface="Calibri"/>
            </a:endParaRPr>
          </a:p>
          <a:p>
            <a:endParaRPr lang="fr-FR" sz="1600" dirty="0" smtClean="0">
              <a:cs typeface="Calibri"/>
            </a:endParaRPr>
          </a:p>
          <a:p>
            <a:r>
              <a:rPr lang="fr-FR" sz="1600" dirty="0" smtClean="0"/>
              <a:t>À venir : Eléa (partage entre enseignants de parcours d’apprentissage réalisables en autonomie pour la plupart - Non disponible dans notre académie pour le moment).</a:t>
            </a:r>
            <a:endParaRPr lang="fr-FR" sz="1600" dirty="0">
              <a:cs typeface="Calibri"/>
            </a:endParaRPr>
          </a:p>
        </p:txBody>
      </p:sp>
    </p:spTree>
    <p:extLst>
      <p:ext uri="{BB962C8B-B14F-4D97-AF65-F5344CB8AC3E}">
        <p14:creationId xmlns:p14="http://schemas.microsoft.com/office/powerpoint/2010/main" val="4112819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2659FDB4-FCBE-4A89-B46D-43D4FA5446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re 1"/>
          <p:cNvSpPr>
            <a:spLocks noGrp="1"/>
          </p:cNvSpPr>
          <p:nvPr>
            <p:ph type="title"/>
          </p:nvPr>
        </p:nvSpPr>
        <p:spPr>
          <a:xfrm>
            <a:off x="479394" y="1070800"/>
            <a:ext cx="3939688" cy="5583126"/>
          </a:xfrm>
        </p:spPr>
        <p:txBody>
          <a:bodyPr>
            <a:normAutofit/>
          </a:bodyPr>
          <a:lstStyle/>
          <a:p>
            <a:pPr algn="r"/>
            <a:r>
              <a:rPr lang="fr-FR" sz="5000"/>
              <a:t>Des ressources académiques</a:t>
            </a:r>
          </a:p>
        </p:txBody>
      </p:sp>
      <p:cxnSp>
        <p:nvCxnSpPr>
          <p:cNvPr id="11" name="Straight Connector 10">
            <a:extLst>
              <a:ext uri="{FF2B5EF4-FFF2-40B4-BE49-F238E27FC236}">
                <a16:creationId xmlns:a16="http://schemas.microsoft.com/office/drawing/2014/main" xmlns="" id="{C8F51B3F-8331-4E4A-AE96-D47B1006EEA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Espace réservé du contenu 2">
            <a:extLst>
              <a:ext uri="{FF2B5EF4-FFF2-40B4-BE49-F238E27FC236}">
                <a16:creationId xmlns:a16="http://schemas.microsoft.com/office/drawing/2014/main" xmlns="" id="{E90D20AD-822B-AE9B-EB1C-7396702272E4}"/>
              </a:ext>
            </a:extLst>
          </p:cNvPr>
          <p:cNvGraphicFramePr>
            <a:graphicFrameLocks noGrp="1"/>
          </p:cNvGraphicFramePr>
          <p:nvPr>
            <p:ph idx="1"/>
            <p:extLst>
              <p:ext uri="{D42A27DB-BD31-4B8C-83A1-F6EECF244321}">
                <p14:modId xmlns:p14="http://schemas.microsoft.com/office/powerpoint/2010/main" val="1261657709"/>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1280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0717" y="-281261"/>
            <a:ext cx="10515600" cy="1325563"/>
          </a:xfrm>
        </p:spPr>
        <p:txBody>
          <a:bodyPr>
            <a:normAutofit/>
          </a:bodyPr>
          <a:lstStyle/>
          <a:p>
            <a:r>
              <a:rPr lang="fr-FR" sz="3200" b="1" dirty="0" smtClean="0"/>
              <a:t>En Economie-Gestion Voie professionnelle</a:t>
            </a:r>
            <a:endParaRPr lang="fr-FR" sz="3200" b="1" dirty="0"/>
          </a:p>
        </p:txBody>
      </p:sp>
      <p:pic>
        <p:nvPicPr>
          <p:cNvPr id="3" name="Image 2"/>
          <p:cNvPicPr>
            <a:picLocks noChangeAspect="1"/>
          </p:cNvPicPr>
          <p:nvPr/>
        </p:nvPicPr>
        <p:blipFill>
          <a:blip r:embed="rId3"/>
          <a:stretch>
            <a:fillRect/>
          </a:stretch>
        </p:blipFill>
        <p:spPr>
          <a:xfrm>
            <a:off x="9412014" y="0"/>
            <a:ext cx="2412124" cy="776179"/>
          </a:xfrm>
          <a:prstGeom prst="rect">
            <a:avLst/>
          </a:prstGeom>
        </p:spPr>
      </p:pic>
      <p:graphicFrame>
        <p:nvGraphicFramePr>
          <p:cNvPr id="4" name="Tableau 3"/>
          <p:cNvGraphicFramePr>
            <a:graphicFrameLocks noGrp="1"/>
          </p:cNvGraphicFramePr>
          <p:nvPr>
            <p:extLst>
              <p:ext uri="{D42A27DB-BD31-4B8C-83A1-F6EECF244321}">
                <p14:modId xmlns:p14="http://schemas.microsoft.com/office/powerpoint/2010/main" val="3025908829"/>
              </p:ext>
            </p:extLst>
          </p:nvPr>
        </p:nvGraphicFramePr>
        <p:xfrm>
          <a:off x="0" y="776180"/>
          <a:ext cx="12191999" cy="7178040"/>
        </p:xfrm>
        <a:graphic>
          <a:graphicData uri="http://schemas.openxmlformats.org/drawingml/2006/table">
            <a:tbl>
              <a:tblPr firstRow="1" bandRow="1">
                <a:tableStyleId>{5C22544A-7EE6-4342-B048-85BDC9FD1C3A}</a:tableStyleId>
              </a:tblPr>
              <a:tblGrid>
                <a:gridCol w="2995097">
                  <a:extLst>
                    <a:ext uri="{9D8B030D-6E8A-4147-A177-3AD203B41FA5}">
                      <a16:colId xmlns:a16="http://schemas.microsoft.com/office/drawing/2014/main" xmlns="" val="879785287"/>
                    </a:ext>
                  </a:extLst>
                </a:gridCol>
                <a:gridCol w="3288096">
                  <a:extLst>
                    <a:ext uri="{9D8B030D-6E8A-4147-A177-3AD203B41FA5}">
                      <a16:colId xmlns:a16="http://schemas.microsoft.com/office/drawing/2014/main" xmlns="" val="360078708"/>
                    </a:ext>
                  </a:extLst>
                </a:gridCol>
                <a:gridCol w="3382388">
                  <a:extLst>
                    <a:ext uri="{9D8B030D-6E8A-4147-A177-3AD203B41FA5}">
                      <a16:colId xmlns:a16="http://schemas.microsoft.com/office/drawing/2014/main" xmlns="" val="3489209964"/>
                    </a:ext>
                  </a:extLst>
                </a:gridCol>
                <a:gridCol w="2526418">
                  <a:extLst>
                    <a:ext uri="{9D8B030D-6E8A-4147-A177-3AD203B41FA5}">
                      <a16:colId xmlns:a16="http://schemas.microsoft.com/office/drawing/2014/main" xmlns="" val="42443381"/>
                    </a:ext>
                  </a:extLst>
                </a:gridCol>
              </a:tblGrid>
              <a:tr h="825390">
                <a:tc>
                  <a:txBody>
                    <a:bodyPr/>
                    <a:lstStyle/>
                    <a:p>
                      <a:pPr algn="ctr"/>
                      <a:r>
                        <a:rPr lang="fr-FR" sz="1700" b="1" dirty="0" smtClean="0">
                          <a:latin typeface="Arial" panose="020B0604020202020204" pitchFamily="34" charset="0"/>
                          <a:ea typeface="Calibri" panose="020F0502020204030204" pitchFamily="34" charset="0"/>
                          <a:cs typeface="Arial" panose="020B0604020202020204" pitchFamily="34" charset="0"/>
                        </a:rPr>
                        <a:t>« Activités pour tous »</a:t>
                      </a:r>
                    </a:p>
                    <a:p>
                      <a:pPr algn="ctr"/>
                      <a:r>
                        <a:rPr lang="fr-FR" sz="1700" b="1" dirty="0" smtClean="0">
                          <a:latin typeface="Arial" panose="020B0604020202020204" pitchFamily="34" charset="0"/>
                          <a:cs typeface="Arial" panose="020B0604020202020204" pitchFamily="34" charset="0"/>
                        </a:rPr>
                        <a:t>Numérique professionnel</a:t>
                      </a:r>
                      <a:endParaRPr lang="fr-FR" sz="1700" dirty="0">
                        <a:latin typeface="Arial" panose="020B0604020202020204" pitchFamily="34" charset="0"/>
                        <a:cs typeface="Arial" panose="020B0604020202020204" pitchFamily="34" charset="0"/>
                      </a:endParaRPr>
                    </a:p>
                  </a:txBody>
                  <a:tcPr/>
                </a:tc>
                <a:tc>
                  <a:txBody>
                    <a:bodyPr/>
                    <a:lstStyle/>
                    <a:p>
                      <a:pPr algn="ctr"/>
                      <a:r>
                        <a:rPr lang="fr-FR" sz="1700" dirty="0" smtClean="0">
                          <a:latin typeface="Arial" panose="020B0604020202020204" pitchFamily="34" charset="0"/>
                          <a:cs typeface="Arial" panose="020B0604020202020204" pitchFamily="34" charset="0"/>
                        </a:rPr>
                        <a:t>Séances hybrides en Economie-Droit</a:t>
                      </a:r>
                      <a:endParaRPr lang="fr-FR" sz="1700" dirty="0">
                        <a:latin typeface="Arial" panose="020B0604020202020204" pitchFamily="34" charset="0"/>
                        <a:cs typeface="Arial" panose="020B0604020202020204" pitchFamily="34" charset="0"/>
                      </a:endParaRPr>
                    </a:p>
                  </a:txBody>
                  <a:tcPr/>
                </a:tc>
                <a:tc>
                  <a:txBody>
                    <a:bodyPr/>
                    <a:lstStyle/>
                    <a:p>
                      <a:pPr algn="ctr"/>
                      <a:r>
                        <a:rPr lang="fr-FR" sz="1700" dirty="0" smtClean="0">
                          <a:latin typeface="Arial" panose="020B0604020202020204" pitchFamily="34" charset="0"/>
                          <a:cs typeface="Arial" panose="020B0604020202020204" pitchFamily="34" charset="0"/>
                        </a:rPr>
                        <a:t>Parcours</a:t>
                      </a:r>
                      <a:r>
                        <a:rPr lang="fr-FR" sz="1700" baseline="0" dirty="0" smtClean="0">
                          <a:latin typeface="Arial" panose="020B0604020202020204" pitchFamily="34" charset="0"/>
                          <a:cs typeface="Arial" panose="020B0604020202020204" pitchFamily="34" charset="0"/>
                        </a:rPr>
                        <a:t> : </a:t>
                      </a:r>
                      <a:r>
                        <a:rPr lang="fr-FR" sz="1700" dirty="0" smtClean="0">
                          <a:latin typeface="Arial" panose="020B0604020202020204" pitchFamily="34" charset="0"/>
                          <a:cs typeface="Arial" panose="020B0604020202020204" pitchFamily="34" charset="0"/>
                        </a:rPr>
                        <a:t>Passeport</a:t>
                      </a:r>
                    </a:p>
                    <a:p>
                      <a:pPr algn="ctr"/>
                      <a:r>
                        <a:rPr lang="fr-FR" sz="1700" dirty="0" smtClean="0">
                          <a:latin typeface="Arial" panose="020B0604020202020204" pitchFamily="34" charset="0"/>
                          <a:cs typeface="Arial" panose="020B0604020202020204" pitchFamily="34" charset="0"/>
                        </a:rPr>
                        <a:t>Portfolio</a:t>
                      </a:r>
                    </a:p>
                    <a:p>
                      <a:pPr algn="ctr"/>
                      <a:r>
                        <a:rPr lang="fr-FR" sz="1700" dirty="0" smtClean="0">
                          <a:latin typeface="Arial" panose="020B0604020202020204" pitchFamily="34" charset="0"/>
                          <a:cs typeface="Arial" panose="020B0604020202020204" pitchFamily="34" charset="0"/>
                        </a:rPr>
                        <a:t>Certification...</a:t>
                      </a:r>
                      <a:endParaRPr lang="fr-FR" sz="1700" dirty="0">
                        <a:latin typeface="Arial" panose="020B0604020202020204" pitchFamily="34" charset="0"/>
                        <a:cs typeface="Arial" panose="020B0604020202020204" pitchFamily="34" charset="0"/>
                      </a:endParaRPr>
                    </a:p>
                  </a:txBody>
                  <a:tcPr/>
                </a:tc>
                <a:tc>
                  <a:txBody>
                    <a:bodyPr/>
                    <a:lstStyle/>
                    <a:p>
                      <a:pPr algn="ctr"/>
                      <a:r>
                        <a:rPr lang="fr-FR" sz="1700" dirty="0" smtClean="0">
                          <a:latin typeface="Arial" panose="020B0604020202020204" pitchFamily="34" charset="0"/>
                          <a:cs typeface="Arial" panose="020B0604020202020204" pitchFamily="34" charset="0"/>
                        </a:rPr>
                        <a:t>Entrainement aux épreuves</a:t>
                      </a:r>
                      <a:r>
                        <a:rPr lang="fr-FR" sz="1700" baseline="0" dirty="0" smtClean="0">
                          <a:latin typeface="Arial" panose="020B0604020202020204" pitchFamily="34" charset="0"/>
                          <a:cs typeface="Arial" panose="020B0604020202020204" pitchFamily="34" charset="0"/>
                        </a:rPr>
                        <a:t> E2 </a:t>
                      </a:r>
                    </a:p>
                    <a:p>
                      <a:pPr algn="ctr"/>
                      <a:r>
                        <a:rPr lang="fr-FR" sz="1700" baseline="0" dirty="0" smtClean="0">
                          <a:latin typeface="Arial" panose="020B0604020202020204" pitchFamily="34" charset="0"/>
                          <a:cs typeface="Arial" panose="020B0604020202020204" pitchFamily="34" charset="0"/>
                        </a:rPr>
                        <a:t>BAC PRO</a:t>
                      </a:r>
                      <a:endParaRPr lang="fr-FR" sz="1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548126360"/>
                  </a:ext>
                </a:extLst>
              </a:tr>
              <a:tr h="5256430">
                <a:tc>
                  <a:txBody>
                    <a:bodyPr/>
                    <a:lstStyle/>
                    <a:p>
                      <a:pPr marL="285750" indent="-285750" algn="just">
                        <a:spcAft>
                          <a:spcPts val="0"/>
                        </a:spcAft>
                        <a:buFont typeface="Wingdings" panose="05000000000000000000" pitchFamily="2" charset="2"/>
                        <a:buChar char="Ü"/>
                      </a:pPr>
                      <a:r>
                        <a:rPr lang="fr-FR" sz="1700" i="0" dirty="0" smtClean="0">
                          <a:latin typeface="Arial" panose="020B0604020202020204" pitchFamily="34" charset="0"/>
                          <a:ea typeface="Calibri" panose="020F0502020204030204" pitchFamily="34" charset="0"/>
                          <a:cs typeface="Arial" panose="020B0604020202020204" pitchFamily="34" charset="0"/>
                        </a:rPr>
                        <a:t>Pour chaque séance,</a:t>
                      </a:r>
                      <a:r>
                        <a:rPr lang="fr-FR" sz="1700" i="0" baseline="0" dirty="0" smtClean="0">
                          <a:latin typeface="Arial" panose="020B0604020202020204" pitchFamily="34" charset="0"/>
                          <a:ea typeface="Calibri" panose="020F0502020204030204" pitchFamily="34" charset="0"/>
                          <a:cs typeface="Arial" panose="020B0604020202020204" pitchFamily="34" charset="0"/>
                        </a:rPr>
                        <a:t> u</a:t>
                      </a:r>
                      <a:r>
                        <a:rPr lang="fr-FR" sz="1700" i="0" dirty="0" smtClean="0">
                          <a:latin typeface="Arial" panose="020B0604020202020204" pitchFamily="34" charset="0"/>
                          <a:ea typeface="Calibri" panose="020F0502020204030204" pitchFamily="34" charset="0"/>
                          <a:cs typeface="Arial" panose="020B0604020202020204" pitchFamily="34" charset="0"/>
                        </a:rPr>
                        <a:t>ne </a:t>
                      </a:r>
                      <a:r>
                        <a:rPr lang="fr-FR" sz="1700" b="1" i="0" dirty="0" smtClean="0">
                          <a:latin typeface="Arial" panose="020B0604020202020204" pitchFamily="34" charset="0"/>
                          <a:ea typeface="Calibri" panose="020F0502020204030204" pitchFamily="34" charset="0"/>
                          <a:cs typeface="Arial" panose="020B0604020202020204" pitchFamily="34" charset="0"/>
                        </a:rPr>
                        <a:t>infographie à destination de l'élève </a:t>
                      </a:r>
                      <a:r>
                        <a:rPr lang="fr-FR" sz="1700" i="0" dirty="0" smtClean="0">
                          <a:latin typeface="Arial" panose="020B0604020202020204" pitchFamily="34" charset="0"/>
                          <a:ea typeface="Calibri" panose="020F0502020204030204" pitchFamily="34" charset="0"/>
                          <a:cs typeface="Arial" panose="020B0604020202020204" pitchFamily="34" charset="0"/>
                        </a:rPr>
                        <a:t>comprenant les fichiers supports, le résultat attendu et des vidéos d'aide </a:t>
                      </a:r>
                    </a:p>
                    <a:p>
                      <a:pPr marL="285750" indent="-285750" algn="just">
                        <a:spcAft>
                          <a:spcPts val="0"/>
                        </a:spcAft>
                        <a:buFont typeface="Wingdings" panose="05000000000000000000" pitchFamily="2" charset="2"/>
                        <a:buChar char="Ø"/>
                      </a:pPr>
                      <a:r>
                        <a:rPr lang="fr-FR" sz="1700" i="0" dirty="0" smtClean="0">
                          <a:latin typeface="Arial" panose="020B0604020202020204" pitchFamily="34" charset="0"/>
                          <a:ea typeface="Calibri" panose="020F0502020204030204" pitchFamily="34" charset="0"/>
                          <a:cs typeface="Arial" panose="020B0604020202020204" pitchFamily="34" charset="0"/>
                        </a:rPr>
                        <a:t>Les éléments de corrigé pour l'enseignant </a:t>
                      </a:r>
                    </a:p>
                    <a:p>
                      <a:pPr marL="285750" indent="-285750" algn="just">
                        <a:spcAft>
                          <a:spcPts val="0"/>
                        </a:spcAft>
                        <a:buFont typeface="Wingdings" panose="05000000000000000000" pitchFamily="2" charset="2"/>
                        <a:buChar char="Ø"/>
                      </a:pPr>
                      <a:r>
                        <a:rPr lang="fr-FR" sz="1700" i="1" dirty="0" smtClean="0">
                          <a:latin typeface="Arial" panose="020B0604020202020204" pitchFamily="34" charset="0"/>
                          <a:ea typeface="Calibri" panose="020F0502020204030204" pitchFamily="34" charset="0"/>
                          <a:cs typeface="Arial" panose="020B0604020202020204" pitchFamily="34" charset="0"/>
                        </a:rPr>
                        <a:t>Outils numériques nécessaires</a:t>
                      </a:r>
                    </a:p>
                    <a:p>
                      <a:pPr marL="0" indent="0" algn="just">
                        <a:spcAft>
                          <a:spcPts val="0"/>
                        </a:spcAft>
                        <a:buFont typeface="Wingdings" panose="05000000000000000000" pitchFamily="2" charset="2"/>
                        <a:buNone/>
                      </a:pPr>
                      <a:endParaRPr lang="fr-FR" sz="1700" i="0" dirty="0" smtClean="0">
                        <a:latin typeface="Arial" panose="020B0604020202020204" pitchFamily="34" charset="0"/>
                        <a:ea typeface="Calibri" panose="020F0502020204030204" pitchFamily="34" charset="0"/>
                        <a:cs typeface="Arial" panose="020B0604020202020204" pitchFamily="34" charset="0"/>
                      </a:endParaRPr>
                    </a:p>
                    <a:p>
                      <a:pPr marL="0" indent="0" algn="just">
                        <a:spcAft>
                          <a:spcPts val="0"/>
                        </a:spcAft>
                        <a:buFont typeface="Wingdings" panose="05000000000000000000" pitchFamily="2" charset="2"/>
                        <a:buNone/>
                      </a:pPr>
                      <a:endParaRPr lang="fr-FR" sz="1700" i="0" dirty="0" smtClean="0">
                        <a:latin typeface="Arial" panose="020B0604020202020204" pitchFamily="34" charset="0"/>
                        <a:ea typeface="Calibri" panose="020F0502020204030204" pitchFamily="34" charset="0"/>
                        <a:cs typeface="Arial" panose="020B0604020202020204" pitchFamily="34" charset="0"/>
                      </a:endParaRPr>
                    </a:p>
                    <a:p>
                      <a:pPr marL="285750" indent="-285750" algn="just">
                        <a:spcAft>
                          <a:spcPts val="0"/>
                        </a:spcAft>
                        <a:buFont typeface="Wingdings" panose="05000000000000000000" pitchFamily="2" charset="2"/>
                        <a:buChar char="Ü"/>
                      </a:pPr>
                      <a:r>
                        <a:rPr lang="fr-FR" sz="1700" b="1" i="1" dirty="0" smtClean="0">
                          <a:latin typeface="Arial" panose="020B0604020202020204" pitchFamily="34" charset="0"/>
                          <a:ea typeface="Calibri" panose="020F0502020204030204" pitchFamily="34" charset="0"/>
                          <a:cs typeface="Arial" panose="020B0604020202020204" pitchFamily="34" charset="0"/>
                        </a:rPr>
                        <a:t>Modalités</a:t>
                      </a:r>
                      <a:r>
                        <a:rPr lang="fr-FR" sz="1700" b="1" i="1" baseline="0" dirty="0" smtClean="0">
                          <a:latin typeface="Arial" panose="020B0604020202020204" pitchFamily="34" charset="0"/>
                          <a:ea typeface="Calibri" panose="020F0502020204030204" pitchFamily="34" charset="0"/>
                          <a:cs typeface="Arial" panose="020B0604020202020204" pitchFamily="34" charset="0"/>
                        </a:rPr>
                        <a:t> : </a:t>
                      </a:r>
                      <a:r>
                        <a:rPr lang="fr-FR" sz="1700" b="1" i="1" dirty="0" smtClean="0">
                          <a:latin typeface="Arial" panose="020B0604020202020204" pitchFamily="34" charset="0"/>
                          <a:ea typeface="Calibri" panose="020F0502020204030204" pitchFamily="34" charset="0"/>
                          <a:cs typeface="Arial" panose="020B0604020202020204" pitchFamily="34" charset="0"/>
                        </a:rPr>
                        <a:t>autonomie</a:t>
                      </a:r>
                      <a:r>
                        <a:rPr lang="fr-FR" sz="1700" b="1" i="1" baseline="0" dirty="0" smtClean="0">
                          <a:latin typeface="Arial" panose="020B0604020202020204" pitchFamily="34" charset="0"/>
                          <a:ea typeface="Calibri" panose="020F0502020204030204" pitchFamily="34" charset="0"/>
                          <a:cs typeface="Arial" panose="020B0604020202020204" pitchFamily="34" charset="0"/>
                        </a:rPr>
                        <a:t> ou accompagné</a:t>
                      </a:r>
                    </a:p>
                    <a:p>
                      <a:pPr marL="285750" indent="-285750" algn="just">
                        <a:spcAft>
                          <a:spcPts val="0"/>
                        </a:spcAft>
                        <a:buFont typeface="Wingdings" panose="05000000000000000000" pitchFamily="2" charset="2"/>
                        <a:buChar char="Ü"/>
                      </a:pPr>
                      <a:endParaRPr lang="fr-FR" sz="1700" b="1" i="1" baseline="0" dirty="0" smtClean="0">
                        <a:latin typeface="Arial" panose="020B0604020202020204" pitchFamily="34" charset="0"/>
                        <a:ea typeface="Calibri" panose="020F0502020204030204" pitchFamily="34" charset="0"/>
                        <a:cs typeface="Arial" panose="020B0604020202020204" pitchFamily="34" charset="0"/>
                      </a:endParaRPr>
                    </a:p>
                    <a:p>
                      <a:pPr marL="0" indent="0" algn="just">
                        <a:spcAft>
                          <a:spcPts val="0"/>
                        </a:spcAft>
                        <a:buFont typeface="Wingdings" panose="05000000000000000000" pitchFamily="2" charset="2"/>
                        <a:buNone/>
                      </a:pPr>
                      <a:r>
                        <a:rPr lang="fr-FR" sz="1700" b="0" i="0" dirty="0" smtClean="0">
                          <a:latin typeface="Arial" panose="020B0604020202020204" pitchFamily="34" charset="0"/>
                          <a:ea typeface="Calibri" panose="020F0502020204030204" pitchFamily="34" charset="0"/>
                          <a:cs typeface="Arial" panose="020B0604020202020204" pitchFamily="34" charset="0"/>
                          <a:hlinkClick r:id="rId4"/>
                        </a:rPr>
                        <a:t>https://j4.cerpeg.fr/ressources/activites-pour-tous</a:t>
                      </a:r>
                      <a:endParaRPr lang="fr-FR" sz="1700" b="0" i="0" dirty="0" smtClean="0">
                        <a:latin typeface="Arial" panose="020B0604020202020204" pitchFamily="34" charset="0"/>
                        <a:ea typeface="Calibri" panose="020F0502020204030204" pitchFamily="34" charset="0"/>
                        <a:cs typeface="Arial" panose="020B0604020202020204" pitchFamily="34" charset="0"/>
                      </a:endParaRPr>
                    </a:p>
                    <a:p>
                      <a:pPr marL="0" indent="0" algn="just">
                        <a:spcAft>
                          <a:spcPts val="0"/>
                        </a:spcAft>
                        <a:buFont typeface="Wingdings" panose="05000000000000000000" pitchFamily="2" charset="2"/>
                        <a:buNone/>
                      </a:pPr>
                      <a:endParaRPr lang="fr-FR" sz="1700" b="1" i="1" dirty="0" smtClean="0">
                        <a:latin typeface="Arial" panose="020B0604020202020204" pitchFamily="34" charset="0"/>
                        <a:ea typeface="Calibri" panose="020F0502020204030204" pitchFamily="34" charset="0"/>
                        <a:cs typeface="Arial" panose="020B0604020202020204" pitchFamily="34" charset="0"/>
                      </a:endParaRPr>
                    </a:p>
                    <a:p>
                      <a:pPr marL="285750" indent="-285750" algn="just">
                        <a:spcAft>
                          <a:spcPts val="0"/>
                        </a:spcAft>
                        <a:buFont typeface="Wingdings" panose="05000000000000000000" pitchFamily="2" charset="2"/>
                        <a:buChar char="Ü"/>
                      </a:pPr>
                      <a:endParaRPr lang="fr-FR" sz="1700" i="1" dirty="0" smtClean="0">
                        <a:latin typeface="Arial" panose="020B0604020202020204" pitchFamily="34" charset="0"/>
                        <a:ea typeface="Calibri" panose="020F0502020204030204" pitchFamily="34" charset="0"/>
                        <a:cs typeface="Arial" panose="020B0604020202020204" pitchFamily="34" charset="0"/>
                      </a:endParaRPr>
                    </a:p>
                    <a:p>
                      <a:pPr marL="0" indent="0" algn="just">
                        <a:spcAft>
                          <a:spcPts val="0"/>
                        </a:spcAft>
                        <a:buFont typeface="Wingdings" panose="05000000000000000000" pitchFamily="2" charset="2"/>
                        <a:buNone/>
                      </a:pPr>
                      <a:endParaRPr lang="fr-FR" sz="1700" i="1" dirty="0" smtClean="0">
                        <a:latin typeface="Arial" panose="020B0604020202020204" pitchFamily="34" charset="0"/>
                        <a:ea typeface="Calibri" panose="020F0502020204030204" pitchFamily="34" charset="0"/>
                        <a:cs typeface="Arial" panose="020B0604020202020204" pitchFamily="34" charset="0"/>
                      </a:endParaRPr>
                    </a:p>
                    <a:p>
                      <a:pPr marL="285750" indent="-285750" algn="just">
                        <a:spcAft>
                          <a:spcPts val="0"/>
                        </a:spcAft>
                        <a:buFont typeface="Wingdings" panose="05000000000000000000" pitchFamily="2" charset="2"/>
                        <a:buChar char="Ü"/>
                      </a:pPr>
                      <a:endParaRPr lang="fr-FR" sz="1700" i="1" dirty="0" smtClean="0">
                        <a:latin typeface="Arial" panose="020B0604020202020204" pitchFamily="34" charset="0"/>
                        <a:ea typeface="Calibri" panose="020F0502020204030204" pitchFamily="34" charset="0"/>
                        <a:cs typeface="Arial" panose="020B0604020202020204" pitchFamily="34" charset="0"/>
                      </a:endParaRPr>
                    </a:p>
                    <a:p>
                      <a:pPr marL="285750" indent="-285750" algn="just">
                        <a:spcAft>
                          <a:spcPts val="0"/>
                        </a:spcAft>
                        <a:buFont typeface="Wingdings" panose="05000000000000000000" pitchFamily="2" charset="2"/>
                        <a:buChar char="Ü"/>
                      </a:pPr>
                      <a:endParaRPr lang="fr-FR" sz="1700" i="1" dirty="0" smtClean="0">
                        <a:latin typeface="Arial" panose="020B0604020202020204" pitchFamily="34" charset="0"/>
                        <a:ea typeface="Calibri" panose="020F0502020204030204" pitchFamily="34" charset="0"/>
                        <a:cs typeface="Arial" panose="020B0604020202020204" pitchFamily="34" charset="0"/>
                      </a:endParaRPr>
                    </a:p>
                    <a:p>
                      <a:pPr marL="285750" indent="-285750" algn="just">
                        <a:spcAft>
                          <a:spcPts val="0"/>
                        </a:spcAft>
                        <a:buFont typeface="Wingdings" panose="05000000000000000000" pitchFamily="2" charset="2"/>
                        <a:buChar char="Ü"/>
                      </a:pPr>
                      <a:endParaRPr lang="fr-FR" sz="1700" dirty="0" smtClean="0">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r-FR" sz="1700" baseline="0" dirty="0" smtClean="0">
                          <a:latin typeface="Arial" panose="020B0604020202020204" pitchFamily="34" charset="0"/>
                          <a:ea typeface="Calibri" panose="020F0502020204030204" pitchFamily="34" charset="0"/>
                          <a:cs typeface="Arial" panose="020B0604020202020204" pitchFamily="34" charset="0"/>
                        </a:rPr>
                        <a:t>Séances organisées autour de 5 verbes d’actions pour découvrir des notions et les exploiter à partir de r</a:t>
                      </a:r>
                      <a:r>
                        <a:rPr lang="fr-FR" sz="1700" dirty="0" smtClean="0">
                          <a:latin typeface="Arial" panose="020B0604020202020204" pitchFamily="34" charset="0"/>
                          <a:ea typeface="Calibri" panose="020F0502020204030204" pitchFamily="34" charset="0"/>
                          <a:cs typeface="Arial" panose="020B0604020202020204" pitchFamily="34" charset="0"/>
                        </a:rPr>
                        <a:t>essources</a:t>
                      </a:r>
                      <a:r>
                        <a:rPr lang="fr-FR" sz="1700" baseline="0" dirty="0" smtClean="0">
                          <a:latin typeface="Arial" panose="020B0604020202020204" pitchFamily="34" charset="0"/>
                          <a:ea typeface="Calibri" panose="020F0502020204030204" pitchFamily="34" charset="0"/>
                          <a:cs typeface="Arial" panose="020B0604020202020204" pitchFamily="34" charset="0"/>
                        </a:rPr>
                        <a:t> élève au</a:t>
                      </a:r>
                      <a:r>
                        <a:rPr lang="fr-FR" sz="1700" dirty="0" smtClean="0">
                          <a:latin typeface="Arial" panose="020B0604020202020204" pitchFamily="34" charset="0"/>
                          <a:ea typeface="Calibri" panose="020F0502020204030204" pitchFamily="34" charset="0"/>
                          <a:cs typeface="Arial" panose="020B0604020202020204" pitchFamily="34" charset="0"/>
                        </a:rPr>
                        <a:t> format papier</a:t>
                      </a:r>
                      <a:r>
                        <a:rPr lang="fr-FR" sz="1700" baseline="0" dirty="0" smtClean="0">
                          <a:latin typeface="Arial" panose="020B0604020202020204" pitchFamily="34" charset="0"/>
                          <a:ea typeface="Calibri" panose="020F0502020204030204" pitchFamily="34" charset="0"/>
                          <a:cs typeface="Arial" panose="020B0604020202020204" pitchFamily="34" charset="0"/>
                        </a:rPr>
                        <a:t> ou en ligne </a:t>
                      </a:r>
                      <a:endParaRPr lang="fr-FR" sz="1700" dirty="0" smtClean="0">
                        <a:latin typeface="Arial" panose="020B0604020202020204" pitchFamily="34" charset="0"/>
                        <a:ea typeface="Calibri" panose="020F0502020204030204" pitchFamily="34" charset="0"/>
                        <a:cs typeface="Arial" panose="020B0604020202020204" pitchFamily="34" charset="0"/>
                      </a:endParaRPr>
                    </a:p>
                    <a:p>
                      <a:pPr marL="285750" indent="-285750" algn="just">
                        <a:spcAft>
                          <a:spcPts val="0"/>
                        </a:spcAft>
                        <a:buFont typeface="Wingdings" panose="05000000000000000000" pitchFamily="2" charset="2"/>
                        <a:buChar char="Ø"/>
                      </a:pPr>
                      <a:r>
                        <a:rPr lang="fr-FR" sz="1700" dirty="0" smtClean="0">
                          <a:latin typeface="Arial" panose="020B0604020202020204" pitchFamily="34" charset="0"/>
                          <a:ea typeface="Calibri" panose="020F0502020204030204" pitchFamily="34" charset="0"/>
                          <a:cs typeface="Arial" panose="020B0604020202020204" pitchFamily="34" charset="0"/>
                        </a:rPr>
                        <a:t>Guide de l’enseignant et éléments de corrigé</a:t>
                      </a:r>
                    </a:p>
                    <a:p>
                      <a:pPr marL="0" indent="0" algn="just">
                        <a:spcAft>
                          <a:spcPts val="0"/>
                        </a:spcAft>
                        <a:buFont typeface="Wingdings" panose="05000000000000000000" pitchFamily="2" charset="2"/>
                        <a:buNone/>
                      </a:pPr>
                      <a:endParaRPr lang="fr-FR" sz="1700" dirty="0" smtClean="0">
                        <a:latin typeface="Arial" panose="020B0604020202020204" pitchFamily="34" charset="0"/>
                        <a:ea typeface="Calibri" panose="020F0502020204030204" pitchFamily="34" charset="0"/>
                        <a:cs typeface="Arial" panose="020B0604020202020204" pitchFamily="34" charset="0"/>
                      </a:endParaRPr>
                    </a:p>
                    <a:p>
                      <a:pPr marL="285750" indent="-285750" algn="just">
                        <a:spcAft>
                          <a:spcPts val="0"/>
                        </a:spcAft>
                        <a:buFont typeface="Wingdings" panose="05000000000000000000" pitchFamily="2" charset="2"/>
                        <a:buChar char="Ø"/>
                      </a:pPr>
                      <a:r>
                        <a:rPr lang="fr-FR" sz="1700" b="0" i="1" dirty="0" smtClean="0">
                          <a:latin typeface="Arial" panose="020B0604020202020204" pitchFamily="34" charset="0"/>
                          <a:ea typeface="Calibri" panose="020F0502020204030204" pitchFamily="34" charset="0"/>
                          <a:cs typeface="Arial" panose="020B0604020202020204" pitchFamily="34" charset="0"/>
                        </a:rPr>
                        <a:t>Outils numériques facultatifs</a:t>
                      </a:r>
                    </a:p>
                    <a:p>
                      <a:pPr marL="0" lvl="0" indent="0" algn="just">
                        <a:lnSpc>
                          <a:spcPct val="105000"/>
                        </a:lnSpc>
                        <a:spcAft>
                          <a:spcPts val="0"/>
                        </a:spcAft>
                        <a:buFont typeface="Wingdings" panose="05000000000000000000" pitchFamily="2" charset="2"/>
                        <a:buNone/>
                      </a:pPr>
                      <a:endParaRPr lang="fr-FR" sz="1700" b="0" dirty="0" smtClean="0">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5000"/>
                        </a:lnSpc>
                        <a:spcAft>
                          <a:spcPts val="0"/>
                        </a:spcAft>
                        <a:buFont typeface="Wingdings" panose="05000000000000000000" pitchFamily="2" charset="2"/>
                        <a:buNone/>
                      </a:pPr>
                      <a:endParaRPr lang="fr-FR" sz="1700" b="0" dirty="0" smtClean="0">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5000"/>
                        </a:lnSpc>
                        <a:spcAft>
                          <a:spcPts val="0"/>
                        </a:spcAft>
                        <a:buFont typeface="Wingdings" panose="05000000000000000000" pitchFamily="2" charset="2"/>
                        <a:buNone/>
                      </a:pPr>
                      <a:endParaRPr lang="fr-FR" sz="1700" b="0" dirty="0" smtClean="0">
                        <a:latin typeface="Arial" panose="020B0604020202020204" pitchFamily="34" charset="0"/>
                        <a:ea typeface="Calibri" panose="020F0502020204030204" pitchFamily="34" charset="0"/>
                        <a:cs typeface="Arial" panose="020B0604020202020204" pitchFamily="34" charset="0"/>
                      </a:endParaRPr>
                    </a:p>
                    <a:p>
                      <a:pPr marL="285750" indent="-285750" algn="just">
                        <a:spcAft>
                          <a:spcPts val="0"/>
                        </a:spcAft>
                        <a:buFont typeface="Wingdings" panose="05000000000000000000" pitchFamily="2" charset="2"/>
                        <a:buChar char="Ü"/>
                      </a:pPr>
                      <a:r>
                        <a:rPr lang="fr-FR" sz="1700" b="1" i="1" dirty="0" smtClean="0">
                          <a:latin typeface="Arial" panose="020B0604020202020204" pitchFamily="34" charset="0"/>
                          <a:ea typeface="Calibri" panose="020F0502020204030204" pitchFamily="34" charset="0"/>
                          <a:cs typeface="Arial" panose="020B0604020202020204" pitchFamily="34" charset="0"/>
                        </a:rPr>
                        <a:t>Modalités</a:t>
                      </a:r>
                      <a:r>
                        <a:rPr lang="fr-FR" sz="1700" b="1" i="1" baseline="0" dirty="0" smtClean="0">
                          <a:latin typeface="Arial" panose="020B0604020202020204" pitchFamily="34" charset="0"/>
                          <a:ea typeface="Calibri" panose="020F0502020204030204" pitchFamily="34" charset="0"/>
                          <a:cs typeface="Arial" panose="020B0604020202020204" pitchFamily="34" charset="0"/>
                        </a:rPr>
                        <a:t> : </a:t>
                      </a:r>
                      <a:r>
                        <a:rPr lang="fr-FR" sz="1700" b="1" i="1" dirty="0" smtClean="0">
                          <a:latin typeface="Arial" panose="020B0604020202020204" pitchFamily="34" charset="0"/>
                          <a:ea typeface="Calibri" panose="020F0502020204030204" pitchFamily="34" charset="0"/>
                          <a:cs typeface="Arial" panose="020B0604020202020204" pitchFamily="34" charset="0"/>
                        </a:rPr>
                        <a:t>autonomie</a:t>
                      </a:r>
                      <a:r>
                        <a:rPr lang="fr-FR" sz="1700" b="1" i="1" baseline="0" dirty="0" smtClean="0">
                          <a:latin typeface="Arial" panose="020B0604020202020204" pitchFamily="34" charset="0"/>
                          <a:ea typeface="Calibri" panose="020F0502020204030204" pitchFamily="34" charset="0"/>
                          <a:cs typeface="Arial" panose="020B0604020202020204" pitchFamily="34" charset="0"/>
                        </a:rPr>
                        <a:t> ou accompagné</a:t>
                      </a:r>
                    </a:p>
                    <a:p>
                      <a:pPr marL="0" indent="0" algn="just">
                        <a:spcAft>
                          <a:spcPts val="0"/>
                        </a:spcAft>
                        <a:buFont typeface="Wingdings" panose="05000000000000000000" pitchFamily="2" charset="2"/>
                        <a:buNone/>
                      </a:pPr>
                      <a:endParaRPr lang="fr-FR" sz="1700" b="1" i="1" baseline="0" dirty="0" smtClean="0">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700" dirty="0" smtClean="0">
                          <a:latin typeface="Arial" panose="020B0604020202020204" pitchFamily="34" charset="0"/>
                          <a:ea typeface="Calibri" panose="020F0502020204030204" pitchFamily="34" charset="0"/>
                          <a:cs typeface="Arial" panose="020B0604020202020204" pitchFamily="34" charset="0"/>
                          <a:hlinkClick r:id="rId5"/>
                        </a:rPr>
                        <a:t>https://j4.cerpeg.fr/ressources/eco-droit</a:t>
                      </a:r>
                      <a:endParaRPr lang="fr-FR" sz="1700" dirty="0" smtClean="0">
                        <a:latin typeface="Arial" panose="020B0604020202020204" pitchFamily="34" charset="0"/>
                        <a:ea typeface="Calibri" panose="020F0502020204030204" pitchFamily="34" charset="0"/>
                        <a:cs typeface="Arial" panose="020B0604020202020204" pitchFamily="34" charset="0"/>
                      </a:endParaRPr>
                    </a:p>
                    <a:p>
                      <a:pPr marL="0" indent="0" algn="just">
                        <a:spcAft>
                          <a:spcPts val="0"/>
                        </a:spcAft>
                        <a:buFont typeface="Wingdings" panose="05000000000000000000" pitchFamily="2" charset="2"/>
                        <a:buNone/>
                      </a:pPr>
                      <a:endParaRPr lang="fr-FR" sz="1700" b="1" i="1" dirty="0" smtClean="0">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r-FR" sz="1700" b="1" dirty="0" smtClean="0">
                          <a:latin typeface="Arial" panose="020B0604020202020204" pitchFamily="34" charset="0"/>
                          <a:cs typeface="Arial" panose="020B0604020202020204" pitchFamily="34" charset="0"/>
                        </a:rPr>
                        <a:t>EDUCFI</a:t>
                      </a:r>
                      <a:r>
                        <a:rPr lang="fr-FR" sz="1700" dirty="0" smtClean="0">
                          <a:latin typeface="Arial" panose="020B0604020202020204" pitchFamily="34" charset="0"/>
                          <a:cs typeface="Arial" panose="020B0604020202020204" pitchFamily="34" charset="0"/>
                        </a:rPr>
                        <a:t> :</a:t>
                      </a:r>
                      <a:r>
                        <a:rPr lang="fr-FR" sz="1700" baseline="0" dirty="0" smtClean="0">
                          <a:latin typeface="Arial" panose="020B0604020202020204" pitchFamily="34" charset="0"/>
                          <a:cs typeface="Arial" panose="020B0604020202020204" pitchFamily="34" charset="0"/>
                        </a:rPr>
                        <a:t> </a:t>
                      </a:r>
                      <a:r>
                        <a:rPr lang="fr-FR" sz="1700" dirty="0" smtClean="0">
                          <a:latin typeface="Arial" panose="020B0604020202020204" pitchFamily="34" charset="0"/>
                          <a:cs typeface="Arial" panose="020B0604020202020204" pitchFamily="34" charset="0"/>
                        </a:rPr>
                        <a:t>Compléter</a:t>
                      </a:r>
                      <a:r>
                        <a:rPr lang="fr-FR" sz="1700" baseline="0" dirty="0" smtClean="0">
                          <a:latin typeface="Arial" panose="020B0604020202020204" pitchFamily="34" charset="0"/>
                          <a:cs typeface="Arial" panose="020B0604020202020204" pitchFamily="34" charset="0"/>
                        </a:rPr>
                        <a:t> son passeport </a:t>
                      </a:r>
                      <a:r>
                        <a:rPr lang="fr-FR" sz="1700" dirty="0" smtClean="0">
                          <a:latin typeface="Arial" panose="020B0604020202020204" pitchFamily="34" charset="0"/>
                          <a:cs typeface="Arial" panose="020B0604020202020204" pitchFamily="34" charset="0"/>
                        </a:rPr>
                        <a:t> personnel à l’éducation économique, budgétaire et financière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r-FR" sz="1700" b="1" dirty="0" smtClean="0">
                          <a:latin typeface="Arial" panose="020B0604020202020204" pitchFamily="34" charset="0"/>
                          <a:cs typeface="Arial" panose="020B0604020202020204" pitchFamily="34" charset="0"/>
                        </a:rPr>
                        <a:t>PIX</a:t>
                      </a:r>
                      <a:r>
                        <a:rPr lang="fr-FR" sz="1700" b="1" baseline="0" dirty="0" smtClean="0">
                          <a:latin typeface="Arial" panose="020B0604020202020204" pitchFamily="34" charset="0"/>
                          <a:cs typeface="Arial" panose="020B0604020202020204" pitchFamily="34" charset="0"/>
                        </a:rPr>
                        <a:t> </a:t>
                      </a:r>
                      <a:r>
                        <a:rPr lang="fr-FR" sz="1700" baseline="0" dirty="0" smtClean="0">
                          <a:latin typeface="Arial" panose="020B0604020202020204" pitchFamily="34" charset="0"/>
                          <a:cs typeface="Arial" panose="020B0604020202020204" pitchFamily="34" charset="0"/>
                        </a:rPr>
                        <a:t>: compléter son parcours personnel en vue de la certification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r-FR" sz="1700" b="1" baseline="0" dirty="0" smtClean="0">
                          <a:latin typeface="Arial" panose="020B0604020202020204" pitchFamily="34" charset="0"/>
                          <a:cs typeface="Arial" panose="020B0604020202020204" pitchFamily="34" charset="0"/>
                        </a:rPr>
                        <a:t>PORTFOLIO</a:t>
                      </a:r>
                      <a:r>
                        <a:rPr lang="fr-FR" sz="1700" baseline="0" dirty="0" smtClean="0">
                          <a:latin typeface="Arial" panose="020B0604020202020204" pitchFamily="34" charset="0"/>
                          <a:cs typeface="Arial" panose="020B0604020202020204" pitchFamily="34" charset="0"/>
                        </a:rPr>
                        <a:t> de compétences :</a:t>
                      </a:r>
                      <a:r>
                        <a:rPr lang="fr-FR" sz="1700" b="1" dirty="0" smtClean="0">
                          <a:latin typeface="Arial" panose="020B0604020202020204" pitchFamily="34" charset="0"/>
                          <a:ea typeface="Calibri" panose="020F0502020204030204" pitchFamily="34" charset="0"/>
                          <a:cs typeface="Arial" panose="020B0604020202020204" pitchFamily="34" charset="0"/>
                        </a:rPr>
                        <a:t> </a:t>
                      </a:r>
                      <a:r>
                        <a:rPr lang="fr-FR" sz="1700" dirty="0" smtClean="0">
                          <a:latin typeface="Arial" panose="020B0604020202020204" pitchFamily="34" charset="0"/>
                          <a:ea typeface="Calibri" panose="020F0502020204030204" pitchFamily="34" charset="0"/>
                          <a:cs typeface="Arial" panose="020B0604020202020204" pitchFamily="34" charset="0"/>
                        </a:rPr>
                        <a:t>l’élève organise le</a:t>
                      </a:r>
                      <a:r>
                        <a:rPr lang="fr-FR" sz="1700" baseline="0" dirty="0" smtClean="0">
                          <a:latin typeface="Arial" panose="020B0604020202020204" pitchFamily="34" charset="0"/>
                          <a:ea typeface="Calibri" panose="020F0502020204030204" pitchFamily="34" charset="0"/>
                          <a:cs typeface="Arial" panose="020B0604020202020204" pitchFamily="34" charset="0"/>
                        </a:rPr>
                        <a:t> </a:t>
                      </a:r>
                      <a:r>
                        <a:rPr lang="fr-FR" sz="1700" dirty="0" smtClean="0">
                          <a:latin typeface="Arial" panose="020B0604020202020204" pitchFamily="34" charset="0"/>
                          <a:ea typeface="Calibri" panose="020F0502020204030204" pitchFamily="34" charset="0"/>
                          <a:cs typeface="Arial" panose="020B0604020202020204" pitchFamily="34" charset="0"/>
                        </a:rPr>
                        <a:t>dépôt</a:t>
                      </a:r>
                      <a:r>
                        <a:rPr lang="fr-FR" sz="1700" baseline="0" dirty="0" smtClean="0">
                          <a:latin typeface="Arial" panose="020B0604020202020204" pitchFamily="34" charset="0"/>
                          <a:ea typeface="Calibri" panose="020F0502020204030204" pitchFamily="34" charset="0"/>
                          <a:cs typeface="Arial" panose="020B0604020202020204" pitchFamily="34" charset="0"/>
                        </a:rPr>
                        <a:t> de ses travaux professionnels</a:t>
                      </a:r>
                      <a:r>
                        <a:rPr lang="fr-FR" sz="1700" dirty="0" smtClean="0">
                          <a:latin typeface="Arial" panose="020B0604020202020204" pitchFamily="34" charset="0"/>
                          <a:ea typeface="Calibri" panose="020F0502020204030204" pitchFamily="34" charset="0"/>
                          <a:cs typeface="Arial" panose="020B0604020202020204" pitchFamily="34" charset="0"/>
                        </a:rPr>
                        <a:t> et engage son travail d’explicitation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r-FR" sz="1700" i="0" dirty="0" smtClean="0">
                          <a:latin typeface="Arial" panose="020B0604020202020204" pitchFamily="34" charset="0"/>
                          <a:ea typeface="Calibri" panose="020F0502020204030204" pitchFamily="34" charset="0"/>
                          <a:cs typeface="Arial" panose="020B0604020202020204" pitchFamily="34" charset="0"/>
                        </a:rPr>
                        <a:t>Outils numériques nécessaires</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fr-FR" sz="1700" dirty="0" smtClean="0">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r-FR" sz="1700" b="1" dirty="0" smtClean="0">
                          <a:latin typeface="Arial" panose="020B0604020202020204" pitchFamily="34" charset="0"/>
                          <a:cs typeface="Arial" panose="020B0604020202020204" pitchFamily="34" charset="0"/>
                        </a:rPr>
                        <a:t>Modalités</a:t>
                      </a:r>
                      <a:r>
                        <a:rPr lang="fr-FR" sz="1700" b="1" baseline="0" dirty="0" smtClean="0">
                          <a:latin typeface="Arial" panose="020B0604020202020204" pitchFamily="34" charset="0"/>
                          <a:cs typeface="Arial" panose="020B0604020202020204" pitchFamily="34" charset="0"/>
                        </a:rPr>
                        <a:t> : autonomie N</a:t>
                      </a:r>
                      <a:r>
                        <a:rPr lang="fr-FR" sz="1700" b="1" dirty="0" smtClean="0">
                          <a:latin typeface="Arial" panose="020B0604020202020204" pitchFamily="34" charset="0"/>
                          <a:cs typeface="Arial" panose="020B0604020202020204" pitchFamily="34" charset="0"/>
                        </a:rPr>
                        <a:t>écessite un travail d’appropriation</a:t>
                      </a:r>
                      <a:r>
                        <a:rPr lang="fr-FR" sz="1700" b="1" baseline="0" dirty="0" smtClean="0">
                          <a:latin typeface="Arial" panose="020B0604020202020204" pitchFamily="34" charset="0"/>
                          <a:cs typeface="Arial" panose="020B0604020202020204" pitchFamily="34" charset="0"/>
                        </a:rPr>
                        <a:t> préalable</a:t>
                      </a:r>
                      <a:endParaRPr lang="fr-FR" sz="1700" b="1" dirty="0">
                        <a:latin typeface="Arial" panose="020B0604020202020204" pitchFamily="34" charset="0"/>
                        <a:cs typeface="Arial" panose="020B0604020202020204" pitchFamily="34" charset="0"/>
                      </a:endParaRPr>
                    </a:p>
                  </a:txBody>
                  <a:tcPr/>
                </a:tc>
                <a:tc>
                  <a:txBody>
                    <a:bodyPr/>
                    <a:lstStyle/>
                    <a:p>
                      <a:pPr marL="285750" indent="-285750">
                        <a:buFont typeface="Wingdings" panose="05000000000000000000" pitchFamily="2" charset="2"/>
                        <a:buChar char="Ü"/>
                      </a:pPr>
                      <a:r>
                        <a:rPr lang="fr-FR" sz="1700" b="1" dirty="0" smtClean="0">
                          <a:latin typeface="Arial" panose="020B0604020202020204" pitchFamily="34" charset="0"/>
                          <a:ea typeface="Calibri" panose="020F0502020204030204" pitchFamily="34" charset="0"/>
                          <a:cs typeface="Arial" panose="020B0604020202020204" pitchFamily="34" charset="0"/>
                        </a:rPr>
                        <a:t>Entrainement aux épreuves d’examen</a:t>
                      </a:r>
                      <a:r>
                        <a:rPr lang="fr-FR" sz="1700" i="1" dirty="0" smtClean="0">
                          <a:latin typeface="Arial" panose="020B0604020202020204" pitchFamily="34" charset="0"/>
                          <a:ea typeface="Calibri" panose="020F0502020204030204" pitchFamily="34" charset="0"/>
                          <a:cs typeface="Arial" panose="020B0604020202020204" pitchFamily="34" charset="0"/>
                        </a:rPr>
                        <a:t> (E2 ; E11...) en autonomie ou accompagné à retrouver ici </a:t>
                      </a:r>
                    </a:p>
                    <a:p>
                      <a:endParaRPr lang="fr-FR" sz="1700" i="1" u="sng" dirty="0" smtClean="0">
                        <a:solidFill>
                          <a:srgbClr val="0563C1"/>
                        </a:solidFill>
                        <a:latin typeface="Arial" panose="020B0604020202020204" pitchFamily="34" charset="0"/>
                        <a:cs typeface="Arial" panose="020B0604020202020204" pitchFamily="34" charset="0"/>
                      </a:endParaRPr>
                    </a:p>
                    <a:p>
                      <a:endParaRPr lang="fr-FR" sz="1700" i="1" u="sng" dirty="0" smtClean="0">
                        <a:solidFill>
                          <a:srgbClr val="0563C1"/>
                        </a:solidFill>
                        <a:latin typeface="Arial" panose="020B0604020202020204" pitchFamily="34" charset="0"/>
                        <a:cs typeface="Arial" panose="020B0604020202020204" pitchFamily="34" charset="0"/>
                      </a:endParaRPr>
                    </a:p>
                    <a:p>
                      <a:endParaRPr lang="fr-FR" sz="1700" i="1" u="sng" dirty="0" smtClean="0">
                        <a:solidFill>
                          <a:srgbClr val="0563C1"/>
                        </a:solidFill>
                        <a:latin typeface="Arial" panose="020B0604020202020204" pitchFamily="34" charset="0"/>
                        <a:cs typeface="Arial" panose="020B0604020202020204" pitchFamily="34" charset="0"/>
                      </a:endParaRPr>
                    </a:p>
                    <a:p>
                      <a:endParaRPr lang="fr-FR" sz="1700" i="1" u="sng" dirty="0" smtClean="0">
                        <a:solidFill>
                          <a:srgbClr val="0563C1"/>
                        </a:solidFill>
                        <a:latin typeface="Arial" panose="020B0604020202020204" pitchFamily="34" charset="0"/>
                        <a:cs typeface="Arial" panose="020B0604020202020204" pitchFamily="34" charset="0"/>
                      </a:endParaRPr>
                    </a:p>
                    <a:p>
                      <a:endParaRPr lang="fr-FR" sz="1700" i="1" u="sng" dirty="0" smtClean="0">
                        <a:solidFill>
                          <a:srgbClr val="0563C1"/>
                        </a:solidFill>
                        <a:latin typeface="Arial" panose="020B0604020202020204" pitchFamily="34" charset="0"/>
                        <a:cs typeface="Arial" panose="020B0604020202020204" pitchFamily="34" charset="0"/>
                      </a:endParaRPr>
                    </a:p>
                    <a:p>
                      <a:endParaRPr lang="fr-FR" sz="1700" i="1" u="sng" dirty="0" smtClean="0">
                        <a:solidFill>
                          <a:srgbClr val="0563C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fr-FR" sz="1700" b="1" i="1" dirty="0" smtClean="0">
                          <a:latin typeface="Arial" panose="020B0604020202020204" pitchFamily="34" charset="0"/>
                          <a:ea typeface="Calibri" panose="020F0502020204030204" pitchFamily="34" charset="0"/>
                          <a:cs typeface="Arial" panose="020B0604020202020204" pitchFamily="34" charset="0"/>
                        </a:rPr>
                        <a:t>Modalités</a:t>
                      </a:r>
                      <a:r>
                        <a:rPr lang="fr-FR" sz="1700" b="1" i="1" baseline="0" dirty="0" smtClean="0">
                          <a:latin typeface="Arial" panose="020B0604020202020204" pitchFamily="34" charset="0"/>
                          <a:ea typeface="Calibri" panose="020F0502020204030204" pitchFamily="34" charset="0"/>
                          <a:cs typeface="Arial" panose="020B0604020202020204" pitchFamily="34" charset="0"/>
                        </a:rPr>
                        <a:t> : </a:t>
                      </a:r>
                      <a:r>
                        <a:rPr lang="fr-FR" sz="1700" b="1" i="1" dirty="0" smtClean="0">
                          <a:latin typeface="Arial" panose="020B0604020202020204" pitchFamily="34" charset="0"/>
                          <a:ea typeface="Calibri" panose="020F0502020204030204" pitchFamily="34" charset="0"/>
                          <a:cs typeface="Arial" panose="020B0604020202020204" pitchFamily="34" charset="0"/>
                        </a:rPr>
                        <a:t>autonomie</a:t>
                      </a:r>
                    </a:p>
                    <a:p>
                      <a:endParaRPr lang="fr-FR" sz="1700" b="1" i="1" baseline="0" dirty="0" smtClean="0">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700" i="1" u="sng" dirty="0" smtClean="0">
                          <a:solidFill>
                            <a:srgbClr val="0563C1"/>
                          </a:solidFill>
                          <a:latin typeface="Arial" panose="020B0604020202020204" pitchFamily="34" charset="0"/>
                          <a:ea typeface="Calibri" panose="020F0502020204030204" pitchFamily="34" charset="0"/>
                          <a:cs typeface="Arial" panose="020B0604020202020204" pitchFamily="34" charset="0"/>
                          <a:hlinkClick r:id="rId6"/>
                        </a:rPr>
                        <a:t>https://j4.cerpeg.fr/examens</a:t>
                      </a:r>
                      <a:endParaRPr lang="fr-FR" sz="1700" i="1" u="sng" dirty="0" smtClean="0">
                        <a:solidFill>
                          <a:srgbClr val="0563C1"/>
                        </a:solidFill>
                        <a:latin typeface="Arial" panose="020B0604020202020204" pitchFamily="34" charset="0"/>
                        <a:ea typeface="Calibri" panose="020F0502020204030204" pitchFamily="34" charset="0"/>
                        <a:cs typeface="Arial" panose="020B0604020202020204" pitchFamily="34" charset="0"/>
                      </a:endParaRPr>
                    </a:p>
                    <a:p>
                      <a:r>
                        <a:rPr lang="fr-FR" sz="1700" b="1" i="1" baseline="0" dirty="0" smtClean="0">
                          <a:latin typeface="Arial" panose="020B0604020202020204" pitchFamily="34" charset="0"/>
                          <a:ea typeface="Calibri" panose="020F0502020204030204" pitchFamily="34" charset="0"/>
                          <a:cs typeface="Arial" panose="020B0604020202020204" pitchFamily="34" charset="0"/>
                        </a:rPr>
                        <a:t> </a:t>
                      </a:r>
                      <a:endParaRPr lang="fr-FR" sz="1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012422550"/>
                  </a:ext>
                </a:extLst>
              </a:tr>
            </a:tbl>
          </a:graphicData>
        </a:graphic>
      </p:graphicFrame>
    </p:spTree>
    <p:extLst>
      <p:ext uri="{BB962C8B-B14F-4D97-AF65-F5344CB8AC3E}">
        <p14:creationId xmlns:p14="http://schemas.microsoft.com/office/powerpoint/2010/main" val="1289953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2554CA6-288E-4202-BC52-2E5A8F0C0A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B10BB131-AC8E-4A8E-A5D1-36260F720C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1171074" y="1396686"/>
            <a:ext cx="3240506" cy="4064628"/>
          </a:xfrm>
        </p:spPr>
        <p:txBody>
          <a:bodyPr>
            <a:normAutofit/>
          </a:bodyPr>
          <a:lstStyle/>
          <a:p>
            <a:r>
              <a:rPr lang="fr-FR">
                <a:solidFill>
                  <a:srgbClr val="FFFFFF"/>
                </a:solidFill>
              </a:rPr>
              <a:t>Point de vigilance</a:t>
            </a:r>
          </a:p>
        </p:txBody>
      </p:sp>
      <p:sp>
        <p:nvSpPr>
          <p:cNvPr id="12" name="Arc 11">
            <a:extLst>
              <a:ext uri="{FF2B5EF4-FFF2-40B4-BE49-F238E27FC236}">
                <a16:creationId xmlns:a16="http://schemas.microsoft.com/office/drawing/2014/main" xmlns="" id="{5B7778FC-632E-4DCA-A7CB-0D7731CCF9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xmlns="" id="{FA23A907-97FB-4A8F-880A-DD77401C42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contenu 2"/>
          <p:cNvSpPr>
            <a:spLocks noGrp="1"/>
          </p:cNvSpPr>
          <p:nvPr>
            <p:ph idx="1"/>
          </p:nvPr>
        </p:nvSpPr>
        <p:spPr>
          <a:xfrm>
            <a:off x="5370153" y="1526033"/>
            <a:ext cx="5536397" cy="3935281"/>
          </a:xfrm>
        </p:spPr>
        <p:txBody>
          <a:bodyPr vert="horz" lIns="91440" tIns="45720" rIns="91440" bIns="45720" rtlCol="0" anchor="t">
            <a:normAutofit/>
          </a:bodyPr>
          <a:lstStyle/>
          <a:p>
            <a:endParaRPr lang="fr-FR" sz="2600">
              <a:cs typeface="Calibri"/>
            </a:endParaRPr>
          </a:p>
          <a:p>
            <a:pPr marL="0" indent="0">
              <a:buNone/>
            </a:pPr>
            <a:r>
              <a:rPr lang="fr-FR" sz="2600">
                <a:cs typeface="Calibri"/>
              </a:rPr>
              <a:t>Attention aux travaux donnés qui ne pourraient avoir comme visée que le fait d'occuper les élèves, qui manqueraient de sens, qui ne feraient l'objet d'aucun retour, et qui ne seraient pas exploitables pour les apprentissages </a:t>
            </a:r>
          </a:p>
        </p:txBody>
      </p:sp>
    </p:spTree>
    <p:extLst>
      <p:ext uri="{BB962C8B-B14F-4D97-AF65-F5344CB8AC3E}">
        <p14:creationId xmlns:p14="http://schemas.microsoft.com/office/powerpoint/2010/main" val="38318040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1044</TotalTime>
  <Words>596</Words>
  <Application>Microsoft Office PowerPoint</Application>
  <PresentationFormat>Grand écran</PresentationFormat>
  <Paragraphs>98</Paragraphs>
  <Slides>7</Slides>
  <Notes>4</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7</vt:i4>
      </vt:variant>
    </vt:vector>
  </HeadingPairs>
  <TitlesOfParts>
    <vt:vector size="13" baseType="lpstr">
      <vt:lpstr>Arial</vt:lpstr>
      <vt:lpstr>Calibri</vt:lpstr>
      <vt:lpstr>Calibri Light</vt:lpstr>
      <vt:lpstr>Wingdings</vt:lpstr>
      <vt:lpstr>Office Theme</vt:lpstr>
      <vt:lpstr>Thème Office</vt:lpstr>
      <vt:lpstr>Mise en œuvre pédagogique du RCD</vt:lpstr>
      <vt:lpstr>Présentation PowerPoint</vt:lpstr>
      <vt:lpstr>Activités possibles selon la discipline </vt:lpstr>
      <vt:lpstr>Des ressources nationales mobilisables</vt:lpstr>
      <vt:lpstr>Des ressources académiques</vt:lpstr>
      <vt:lpstr>En Economie-Gestion Voie professionnelle</vt:lpstr>
      <vt:lpstr>Point de vigilance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JEREMY PAUL</dc:creator>
  <cp:lastModifiedBy>Compte Microsoft</cp:lastModifiedBy>
  <cp:revision>43</cp:revision>
  <dcterms:created xsi:type="dcterms:W3CDTF">2023-09-06T08:18:16Z</dcterms:created>
  <dcterms:modified xsi:type="dcterms:W3CDTF">2023-10-03T17:49:43Z</dcterms:modified>
</cp:coreProperties>
</file>