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408" r:id="rId3"/>
    <p:sldId id="409" r:id="rId4"/>
    <p:sldId id="396" r:id="rId5"/>
    <p:sldId id="410" r:id="rId6"/>
    <p:sldId id="414" r:id="rId7"/>
    <p:sldId id="404" r:id="rId8"/>
    <p:sldId id="423" r:id="rId9"/>
    <p:sldId id="413" r:id="rId10"/>
    <p:sldId id="415" r:id="rId11"/>
    <p:sldId id="416" r:id="rId12"/>
    <p:sldId id="424" r:id="rId13"/>
    <p:sldId id="429" r:id="rId14"/>
    <p:sldId id="426" r:id="rId15"/>
    <p:sldId id="427" r:id="rId16"/>
    <p:sldId id="428" r:id="rId17"/>
    <p:sldId id="263" r:id="rId18"/>
    <p:sldId id="418" r:id="rId19"/>
    <p:sldId id="425" r:id="rId20"/>
    <p:sldId id="261" r:id="rId21"/>
    <p:sldId id="262" r:id="rId22"/>
    <p:sldId id="406" r:id="rId23"/>
    <p:sldId id="395"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73762" autoAdjust="0"/>
  </p:normalViewPr>
  <p:slideViewPr>
    <p:cSldViewPr snapToGrid="0" snapToObjects="1">
      <p:cViewPr varScale="1">
        <p:scale>
          <a:sx n="80" d="100"/>
          <a:sy n="80"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FDC37E-03AC-C949-8BD5-4933F0A74F3D}"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fr-FR"/>
        </a:p>
      </dgm:t>
    </dgm:pt>
    <dgm:pt modelId="{9336FCEE-5FB3-C641-9CD8-E4FD4E4D1351}">
      <dgm:prSet phldrT="[Texte]"/>
      <dgm:spPr>
        <a:noFill/>
        <a:ln>
          <a:solidFill>
            <a:schemeClr val="tx1"/>
          </a:solidFill>
        </a:ln>
      </dgm:spPr>
      <dgm:t>
        <a:bodyPr/>
        <a:lstStyle/>
        <a:p>
          <a:r>
            <a:rPr lang="fr-FR" b="1" dirty="0">
              <a:solidFill>
                <a:schemeClr val="tx1"/>
              </a:solidFill>
              <a:highlight>
                <a:srgbClr val="FFFF00"/>
              </a:highlight>
            </a:rPr>
            <a:t>ÉTUDIANTS EN M2 </a:t>
          </a:r>
        </a:p>
        <a:p>
          <a:r>
            <a:rPr lang="fr-FR" b="1" dirty="0">
              <a:solidFill>
                <a:schemeClr val="tx1"/>
              </a:solidFill>
            </a:rPr>
            <a:t>Jeudi et Vendredi au LYCÉE</a:t>
          </a:r>
        </a:p>
        <a:p>
          <a:r>
            <a:rPr lang="fr-FR" dirty="0">
              <a:solidFill>
                <a:schemeClr val="tx1"/>
              </a:solidFill>
            </a:rPr>
            <a:t>Lundi, mardi, mercredi à l’INSPE (369h de formation)</a:t>
          </a:r>
        </a:p>
      </dgm:t>
    </dgm:pt>
    <dgm:pt modelId="{28096969-D3BF-0141-B0C2-6A2C1BA51751}" type="parTrans" cxnId="{7678C774-E216-B744-BC68-8077B8772540}">
      <dgm:prSet/>
      <dgm:spPr/>
      <dgm:t>
        <a:bodyPr/>
        <a:lstStyle/>
        <a:p>
          <a:endParaRPr lang="fr-FR"/>
        </a:p>
      </dgm:t>
    </dgm:pt>
    <dgm:pt modelId="{7B43C2D9-D081-A542-8698-73152F3D2B45}" type="sibTrans" cxnId="{7678C774-E216-B744-BC68-8077B8772540}">
      <dgm:prSet/>
      <dgm:spPr/>
      <dgm:t>
        <a:bodyPr/>
        <a:lstStyle/>
        <a:p>
          <a:endParaRPr lang="fr-FR"/>
        </a:p>
      </dgm:t>
    </dgm:pt>
    <dgm:pt modelId="{1C9066E5-26A7-814D-8F4C-BAE8D341B2DC}">
      <dgm:prSet phldrT="[Texte]" custT="1"/>
      <dgm:spPr>
        <a:solidFill>
          <a:schemeClr val="accent6">
            <a:lumMod val="75000"/>
          </a:schemeClr>
        </a:solidFill>
      </dgm:spPr>
      <dgm:t>
        <a:bodyPr/>
        <a:lstStyle/>
        <a:p>
          <a:r>
            <a:rPr lang="fr-FR" sz="2400" b="1" dirty="0">
              <a:solidFill>
                <a:srgbClr val="FF0000"/>
              </a:solidFill>
              <a:highlight>
                <a:srgbClr val="FFFF00"/>
              </a:highlight>
            </a:rPr>
            <a:t>SPA</a:t>
          </a:r>
          <a:r>
            <a:rPr lang="fr-FR" sz="2400" b="1" dirty="0">
              <a:solidFill>
                <a:schemeClr val="bg1"/>
              </a:solidFill>
            </a:rPr>
            <a:t> </a:t>
          </a:r>
          <a:r>
            <a:rPr lang="fr-FR" sz="1600" b="0" dirty="0">
              <a:solidFill>
                <a:schemeClr val="bg1"/>
              </a:solidFill>
            </a:rPr>
            <a:t>(GRATIFICATION)</a:t>
          </a:r>
        </a:p>
        <a:p>
          <a:r>
            <a:rPr lang="fr-FR" sz="2000" dirty="0"/>
            <a:t>Stage de Pratique Accompagnée</a:t>
          </a:r>
        </a:p>
      </dgm:t>
    </dgm:pt>
    <dgm:pt modelId="{EC342CAE-0709-BB49-960A-957F677A32DB}" type="parTrans" cxnId="{708DF085-9DCC-E74D-9F41-3063394F0D0F}">
      <dgm:prSet/>
      <dgm:spPr/>
      <dgm:t>
        <a:bodyPr/>
        <a:lstStyle/>
        <a:p>
          <a:endParaRPr lang="fr-FR"/>
        </a:p>
      </dgm:t>
    </dgm:pt>
    <dgm:pt modelId="{67440F70-2CED-6C4C-A890-E9CB28B90F75}" type="sibTrans" cxnId="{708DF085-9DCC-E74D-9F41-3063394F0D0F}">
      <dgm:prSet/>
      <dgm:spPr/>
      <dgm:t>
        <a:bodyPr/>
        <a:lstStyle/>
        <a:p>
          <a:endParaRPr lang="fr-FR"/>
        </a:p>
      </dgm:t>
    </dgm:pt>
    <dgm:pt modelId="{45848CA4-FE10-1248-9813-DFB88DCAF669}">
      <dgm:prSet phldrT="[Texte]"/>
      <dgm:spPr>
        <a:solidFill>
          <a:schemeClr val="accent6">
            <a:lumMod val="75000"/>
          </a:schemeClr>
        </a:solidFill>
      </dgm:spPr>
      <dgm:t>
        <a:bodyPr/>
        <a:lstStyle/>
        <a:p>
          <a:r>
            <a:rPr lang="fr-FR" dirty="0"/>
            <a:t>EN </a:t>
          </a:r>
          <a:r>
            <a:rPr lang="fr-FR" b="1" dirty="0"/>
            <a:t>PRATIQUE ACCOMPAGNÉE </a:t>
          </a:r>
          <a:r>
            <a:rPr lang="fr-FR" dirty="0"/>
            <a:t>DANS LA CLASSE DU TUTEUR</a:t>
          </a:r>
        </a:p>
        <a:p>
          <a:r>
            <a:rPr lang="fr-FR" dirty="0"/>
            <a:t>TUTORT MIXTE (sans visite INSPE sauf demande)</a:t>
          </a:r>
        </a:p>
      </dgm:t>
    </dgm:pt>
    <dgm:pt modelId="{0AAACADB-9158-3A44-B420-3F1212D97AB4}" type="parTrans" cxnId="{9BD391A5-5570-4444-A7DC-A23EACBF1ACC}">
      <dgm:prSet/>
      <dgm:spPr/>
      <dgm:t>
        <a:bodyPr/>
        <a:lstStyle/>
        <a:p>
          <a:endParaRPr lang="fr-FR"/>
        </a:p>
      </dgm:t>
    </dgm:pt>
    <dgm:pt modelId="{DED2ECC9-D653-5A47-8FD9-1FD5417A867F}" type="sibTrans" cxnId="{9BD391A5-5570-4444-A7DC-A23EACBF1ACC}">
      <dgm:prSet/>
      <dgm:spPr/>
      <dgm:t>
        <a:bodyPr/>
        <a:lstStyle/>
        <a:p>
          <a:endParaRPr lang="fr-FR"/>
        </a:p>
      </dgm:t>
    </dgm:pt>
    <dgm:pt modelId="{09A77250-CAC6-2E4A-8CB9-D21B4396A909}">
      <dgm:prSet phldrT="[Texte]" custT="1"/>
      <dgm:spPr>
        <a:solidFill>
          <a:srgbClr val="FF0000"/>
        </a:solidFill>
      </dgm:spPr>
      <dgm:t>
        <a:bodyPr/>
        <a:lstStyle/>
        <a:p>
          <a:r>
            <a:rPr lang="fr-FR" sz="2400" b="1">
              <a:solidFill>
                <a:srgbClr val="FF0000"/>
              </a:solidFill>
              <a:highlight>
                <a:srgbClr val="FFFF00"/>
              </a:highlight>
            </a:rPr>
            <a:t>SCA </a:t>
          </a:r>
          <a:r>
            <a:rPr lang="fr-FR" sz="1600" b="0">
              <a:solidFill>
                <a:schemeClr val="bg1"/>
              </a:solidFill>
            </a:rPr>
            <a:t>(RÉMUNÉRATION)</a:t>
          </a:r>
        </a:p>
        <a:p>
          <a:r>
            <a:rPr lang="fr-FR" sz="2000"/>
            <a:t>Stage de Contrat Alternance</a:t>
          </a:r>
          <a:endParaRPr lang="fr-FR" sz="2000" dirty="0"/>
        </a:p>
      </dgm:t>
    </dgm:pt>
    <dgm:pt modelId="{E827EC5A-0C26-3F49-AE4D-8AB0643CDA54}" type="parTrans" cxnId="{B620D967-8EF3-EC49-AF2B-86097A64DFEC}">
      <dgm:prSet/>
      <dgm:spPr/>
      <dgm:t>
        <a:bodyPr/>
        <a:lstStyle/>
        <a:p>
          <a:endParaRPr lang="fr-FR"/>
        </a:p>
      </dgm:t>
    </dgm:pt>
    <dgm:pt modelId="{8CDCDD53-10CB-E743-8F6F-B76A5CA9D0AD}" type="sibTrans" cxnId="{B620D967-8EF3-EC49-AF2B-86097A64DFEC}">
      <dgm:prSet/>
      <dgm:spPr/>
      <dgm:t>
        <a:bodyPr/>
        <a:lstStyle/>
        <a:p>
          <a:endParaRPr lang="fr-FR"/>
        </a:p>
      </dgm:t>
    </dgm:pt>
    <dgm:pt modelId="{4894064B-D1D3-224D-9538-EC2066FE0B75}">
      <dgm:prSet phldrT="[Texte]"/>
      <dgm:spPr>
        <a:solidFill>
          <a:srgbClr val="FF0000"/>
        </a:solidFill>
      </dgm:spPr>
      <dgm:t>
        <a:bodyPr/>
        <a:lstStyle/>
        <a:p>
          <a:r>
            <a:rPr lang="fr-FR" dirty="0"/>
            <a:t>6 HEURES EN </a:t>
          </a:r>
          <a:r>
            <a:rPr lang="fr-FR" b="1" dirty="0"/>
            <a:t>AUTONOMIE</a:t>
          </a:r>
        </a:p>
        <a:p>
          <a:r>
            <a:rPr lang="fr-FR" b="0" dirty="0"/>
            <a:t>TUTORAT MIXTE (avec une visite </a:t>
          </a:r>
          <a:r>
            <a:rPr lang="fr-FR" b="0" dirty="0" err="1"/>
            <a:t>inspe</a:t>
          </a:r>
          <a:r>
            <a:rPr lang="fr-FR" b="0" dirty="0"/>
            <a:t>)</a:t>
          </a:r>
        </a:p>
      </dgm:t>
    </dgm:pt>
    <dgm:pt modelId="{C9B73092-A927-4B41-A94D-ABB76AE10E7A}" type="parTrans" cxnId="{C10374EC-4FB8-7245-8098-C31067BDA78B}">
      <dgm:prSet/>
      <dgm:spPr/>
      <dgm:t>
        <a:bodyPr/>
        <a:lstStyle/>
        <a:p>
          <a:endParaRPr lang="fr-FR"/>
        </a:p>
      </dgm:t>
    </dgm:pt>
    <dgm:pt modelId="{FB24394F-3DB2-A54B-AE1C-46175E7CC9E5}" type="sibTrans" cxnId="{C10374EC-4FB8-7245-8098-C31067BDA78B}">
      <dgm:prSet/>
      <dgm:spPr/>
      <dgm:t>
        <a:bodyPr/>
        <a:lstStyle/>
        <a:p>
          <a:endParaRPr lang="fr-FR"/>
        </a:p>
      </dgm:t>
    </dgm:pt>
    <dgm:pt modelId="{B4240735-557E-41B8-8F30-17E33476BEF6}">
      <dgm:prSet/>
      <dgm:spPr>
        <a:solidFill>
          <a:schemeClr val="bg1"/>
        </a:solidFill>
        <a:ln>
          <a:solidFill>
            <a:schemeClr val="tx1"/>
          </a:solidFill>
        </a:ln>
      </dgm:spPr>
      <dgm:t>
        <a:bodyPr/>
        <a:lstStyle/>
        <a:p>
          <a:r>
            <a:rPr lang="fr-FR" b="1" dirty="0">
              <a:solidFill>
                <a:schemeClr val="tx1"/>
              </a:solidFill>
              <a:highlight>
                <a:srgbClr val="FFFF00"/>
              </a:highlight>
            </a:rPr>
            <a:t>ÉTUDIANTS EN M1</a:t>
          </a:r>
        </a:p>
        <a:p>
          <a:r>
            <a:rPr lang="fr-FR" b="1" dirty="0">
              <a:solidFill>
                <a:schemeClr val="tx1"/>
              </a:solidFill>
            </a:rPr>
            <a:t>7 au 25 novembre 2022</a:t>
          </a:r>
        </a:p>
        <a:p>
          <a:r>
            <a:rPr lang="fr-FR" b="1" dirty="0">
              <a:solidFill>
                <a:schemeClr val="tx1"/>
              </a:solidFill>
            </a:rPr>
            <a:t>6 au 24 mars 2023</a:t>
          </a:r>
          <a:endParaRPr lang="fr-FR" dirty="0">
            <a:solidFill>
              <a:schemeClr val="tx1"/>
            </a:solidFill>
          </a:endParaRPr>
        </a:p>
      </dgm:t>
    </dgm:pt>
    <dgm:pt modelId="{A0C384C9-95CF-4633-A26D-9BA797035BA5}" type="parTrans" cxnId="{E405A743-A555-4C2B-A6AB-A9E784FB8617}">
      <dgm:prSet/>
      <dgm:spPr/>
      <dgm:t>
        <a:bodyPr/>
        <a:lstStyle/>
        <a:p>
          <a:endParaRPr lang="fr-FR"/>
        </a:p>
      </dgm:t>
    </dgm:pt>
    <dgm:pt modelId="{094E41F3-F5A5-4121-B6B9-763BA27AF4AD}" type="sibTrans" cxnId="{E405A743-A555-4C2B-A6AB-A9E784FB8617}">
      <dgm:prSet/>
      <dgm:spPr/>
      <dgm:t>
        <a:bodyPr/>
        <a:lstStyle/>
        <a:p>
          <a:endParaRPr lang="fr-FR"/>
        </a:p>
      </dgm:t>
    </dgm:pt>
    <dgm:pt modelId="{A673FD2B-47A3-47D0-9132-1370A342545B}">
      <dgm:prSet/>
      <dgm:spPr>
        <a:solidFill>
          <a:srgbClr val="00B0F0"/>
        </a:solidFill>
        <a:ln>
          <a:solidFill>
            <a:schemeClr val="tx1"/>
          </a:solidFill>
        </a:ln>
      </dgm:spPr>
      <dgm:t>
        <a:bodyPr/>
        <a:lstStyle/>
        <a:p>
          <a:r>
            <a:rPr lang="fr-FR" b="1" dirty="0">
              <a:solidFill>
                <a:srgbClr val="FF0000"/>
              </a:solidFill>
              <a:highlight>
                <a:srgbClr val="FFFF00"/>
              </a:highlight>
            </a:rPr>
            <a:t>SOPA</a:t>
          </a:r>
          <a:r>
            <a:rPr lang="fr-FR" b="1" dirty="0">
              <a:solidFill>
                <a:schemeClr val="bg1"/>
              </a:solidFill>
            </a:rPr>
            <a:t> </a:t>
          </a:r>
          <a:endParaRPr lang="fr-FR" b="0" dirty="0">
            <a:solidFill>
              <a:schemeClr val="bg1"/>
            </a:solidFill>
          </a:endParaRPr>
        </a:p>
        <a:p>
          <a:r>
            <a:rPr lang="fr-FR" dirty="0"/>
            <a:t>Stage d’observation et de Pratique Accompagnée</a:t>
          </a:r>
        </a:p>
      </dgm:t>
    </dgm:pt>
    <dgm:pt modelId="{48EECB64-EE80-4180-BB6E-13F33B3EC1F6}" type="parTrans" cxnId="{19F3B9CF-C45F-4C1C-83CA-932358FA7956}">
      <dgm:prSet/>
      <dgm:spPr/>
      <dgm:t>
        <a:bodyPr/>
        <a:lstStyle/>
        <a:p>
          <a:endParaRPr lang="fr-FR"/>
        </a:p>
      </dgm:t>
    </dgm:pt>
    <dgm:pt modelId="{5654ED74-6B4E-46D7-B81E-7AC71BE15013}" type="sibTrans" cxnId="{19F3B9CF-C45F-4C1C-83CA-932358FA7956}">
      <dgm:prSet/>
      <dgm:spPr/>
      <dgm:t>
        <a:bodyPr/>
        <a:lstStyle/>
        <a:p>
          <a:endParaRPr lang="fr-FR"/>
        </a:p>
      </dgm:t>
    </dgm:pt>
    <dgm:pt modelId="{6F42FA1B-0BBC-5B4C-8F20-F6426B74130C}" type="pres">
      <dgm:prSet presAssocID="{A9FDC37E-03AC-C949-8BD5-4933F0A74F3D}" presName="diagram" presStyleCnt="0">
        <dgm:presLayoutVars>
          <dgm:chPref val="1"/>
          <dgm:dir/>
          <dgm:animOne val="branch"/>
          <dgm:animLvl val="lvl"/>
          <dgm:resizeHandles val="exact"/>
        </dgm:presLayoutVars>
      </dgm:prSet>
      <dgm:spPr/>
    </dgm:pt>
    <dgm:pt modelId="{E863094A-3DA5-4D83-B4FD-0133706B19B4}" type="pres">
      <dgm:prSet presAssocID="{B4240735-557E-41B8-8F30-17E33476BEF6}" presName="root1" presStyleCnt="0"/>
      <dgm:spPr/>
    </dgm:pt>
    <dgm:pt modelId="{CF796CFA-6DA9-4888-8527-7F2CAE40A203}" type="pres">
      <dgm:prSet presAssocID="{B4240735-557E-41B8-8F30-17E33476BEF6}" presName="LevelOneTextNode" presStyleLbl="node0" presStyleIdx="0" presStyleCnt="2" custLinFactNeighborX="-162" custLinFactNeighborY="-25775">
        <dgm:presLayoutVars>
          <dgm:chPref val="3"/>
        </dgm:presLayoutVars>
      </dgm:prSet>
      <dgm:spPr/>
    </dgm:pt>
    <dgm:pt modelId="{8E0DBCA4-2636-4622-A98C-EDC08AF28F39}" type="pres">
      <dgm:prSet presAssocID="{B4240735-557E-41B8-8F30-17E33476BEF6}" presName="level2hierChild" presStyleCnt="0"/>
      <dgm:spPr/>
    </dgm:pt>
    <dgm:pt modelId="{E502E52A-E696-423D-B0C0-1BDC95821E7C}" type="pres">
      <dgm:prSet presAssocID="{48EECB64-EE80-4180-BB6E-13F33B3EC1F6}" presName="conn2-1" presStyleLbl="parChTrans1D2" presStyleIdx="0" presStyleCnt="3"/>
      <dgm:spPr/>
    </dgm:pt>
    <dgm:pt modelId="{35A71FC5-3934-4E56-ABE6-5C2ED320AC80}" type="pres">
      <dgm:prSet presAssocID="{48EECB64-EE80-4180-BB6E-13F33B3EC1F6}" presName="connTx" presStyleLbl="parChTrans1D2" presStyleIdx="0" presStyleCnt="3"/>
      <dgm:spPr/>
    </dgm:pt>
    <dgm:pt modelId="{FDD66071-5196-4729-808F-3F615B43048A}" type="pres">
      <dgm:prSet presAssocID="{A673FD2B-47A3-47D0-9132-1370A342545B}" presName="root2" presStyleCnt="0"/>
      <dgm:spPr/>
    </dgm:pt>
    <dgm:pt modelId="{AAFFE4EE-2983-4730-AE1B-F6FB4BDE0EF3}" type="pres">
      <dgm:prSet presAssocID="{A673FD2B-47A3-47D0-9132-1370A342545B}" presName="LevelTwoTextNode" presStyleLbl="node2" presStyleIdx="0" presStyleCnt="3">
        <dgm:presLayoutVars>
          <dgm:chPref val="3"/>
        </dgm:presLayoutVars>
      </dgm:prSet>
      <dgm:spPr/>
    </dgm:pt>
    <dgm:pt modelId="{1602DB62-615C-4CEA-9C16-5C6149D7F0F8}" type="pres">
      <dgm:prSet presAssocID="{A673FD2B-47A3-47D0-9132-1370A342545B}" presName="level3hierChild" presStyleCnt="0"/>
      <dgm:spPr/>
    </dgm:pt>
    <dgm:pt modelId="{C05FFE8D-2195-5747-AE5D-FAB31DA4597B}" type="pres">
      <dgm:prSet presAssocID="{9336FCEE-5FB3-C641-9CD8-E4FD4E4D1351}" presName="root1" presStyleCnt="0"/>
      <dgm:spPr/>
    </dgm:pt>
    <dgm:pt modelId="{68FEBFBD-054E-CE4E-A07C-537B67553CE2}" type="pres">
      <dgm:prSet presAssocID="{9336FCEE-5FB3-C641-9CD8-E4FD4E4D1351}" presName="LevelOneTextNode" presStyleLbl="node0" presStyleIdx="1" presStyleCnt="2" custLinFactNeighborX="-162" custLinFactNeighborY="-7406">
        <dgm:presLayoutVars>
          <dgm:chPref val="3"/>
        </dgm:presLayoutVars>
      </dgm:prSet>
      <dgm:spPr/>
    </dgm:pt>
    <dgm:pt modelId="{6715241D-7088-C041-B6E7-C971AEA18ECE}" type="pres">
      <dgm:prSet presAssocID="{9336FCEE-5FB3-C641-9CD8-E4FD4E4D1351}" presName="level2hierChild" presStyleCnt="0"/>
      <dgm:spPr/>
    </dgm:pt>
    <dgm:pt modelId="{E0D1ED90-CA4D-144C-B8FA-DE1945324D5A}" type="pres">
      <dgm:prSet presAssocID="{EC342CAE-0709-BB49-960A-957F677A32DB}" presName="conn2-1" presStyleLbl="parChTrans1D2" presStyleIdx="1" presStyleCnt="3"/>
      <dgm:spPr/>
    </dgm:pt>
    <dgm:pt modelId="{4494F691-A50F-C14E-9825-4A286BD05CC5}" type="pres">
      <dgm:prSet presAssocID="{EC342CAE-0709-BB49-960A-957F677A32DB}" presName="connTx" presStyleLbl="parChTrans1D2" presStyleIdx="1" presStyleCnt="3"/>
      <dgm:spPr/>
    </dgm:pt>
    <dgm:pt modelId="{6F29101E-96BC-2542-B5BD-1BBEF2AE2F70}" type="pres">
      <dgm:prSet presAssocID="{1C9066E5-26A7-814D-8F4C-BAE8D341B2DC}" presName="root2" presStyleCnt="0"/>
      <dgm:spPr/>
    </dgm:pt>
    <dgm:pt modelId="{BA705673-B599-DB4E-8483-F16C97DBCFFE}" type="pres">
      <dgm:prSet presAssocID="{1C9066E5-26A7-814D-8F4C-BAE8D341B2DC}" presName="LevelTwoTextNode" presStyleLbl="node2" presStyleIdx="1" presStyleCnt="3" custLinFactNeighborX="0" custLinFactNeighborY="6383">
        <dgm:presLayoutVars>
          <dgm:chPref val="3"/>
        </dgm:presLayoutVars>
      </dgm:prSet>
      <dgm:spPr/>
    </dgm:pt>
    <dgm:pt modelId="{5E55EC04-A358-FA40-B70B-5DDF85B8B6B7}" type="pres">
      <dgm:prSet presAssocID="{1C9066E5-26A7-814D-8F4C-BAE8D341B2DC}" presName="level3hierChild" presStyleCnt="0"/>
      <dgm:spPr/>
    </dgm:pt>
    <dgm:pt modelId="{58617AF2-F91A-0E4A-A605-928B1E8A229C}" type="pres">
      <dgm:prSet presAssocID="{0AAACADB-9158-3A44-B420-3F1212D97AB4}" presName="conn2-1" presStyleLbl="parChTrans1D3" presStyleIdx="0" presStyleCnt="2"/>
      <dgm:spPr/>
    </dgm:pt>
    <dgm:pt modelId="{C79A0535-9567-FA48-A3A7-37E739EC1C5D}" type="pres">
      <dgm:prSet presAssocID="{0AAACADB-9158-3A44-B420-3F1212D97AB4}" presName="connTx" presStyleLbl="parChTrans1D3" presStyleIdx="0" presStyleCnt="2"/>
      <dgm:spPr/>
    </dgm:pt>
    <dgm:pt modelId="{F3CDE74F-2A1A-2943-A50F-42BAC81CCBAD}" type="pres">
      <dgm:prSet presAssocID="{45848CA4-FE10-1248-9813-DFB88DCAF669}" presName="root2" presStyleCnt="0"/>
      <dgm:spPr/>
    </dgm:pt>
    <dgm:pt modelId="{5B695C78-78E2-1D43-AAC3-98827B08D194}" type="pres">
      <dgm:prSet presAssocID="{45848CA4-FE10-1248-9813-DFB88DCAF669}" presName="LevelTwoTextNode" presStyleLbl="node3" presStyleIdx="0" presStyleCnt="2" custLinFactNeighborX="-2522" custLinFactNeighborY="7557">
        <dgm:presLayoutVars>
          <dgm:chPref val="3"/>
        </dgm:presLayoutVars>
      </dgm:prSet>
      <dgm:spPr/>
    </dgm:pt>
    <dgm:pt modelId="{FF6EC106-5574-9546-B017-4071078CB103}" type="pres">
      <dgm:prSet presAssocID="{45848CA4-FE10-1248-9813-DFB88DCAF669}" presName="level3hierChild" presStyleCnt="0"/>
      <dgm:spPr/>
    </dgm:pt>
    <dgm:pt modelId="{DDC50E19-590A-6D47-917E-478759E358C6}" type="pres">
      <dgm:prSet presAssocID="{E827EC5A-0C26-3F49-AE4D-8AB0643CDA54}" presName="conn2-1" presStyleLbl="parChTrans1D2" presStyleIdx="2" presStyleCnt="3"/>
      <dgm:spPr/>
    </dgm:pt>
    <dgm:pt modelId="{ADCB7AAE-DF2F-8744-92E9-B484C0408984}" type="pres">
      <dgm:prSet presAssocID="{E827EC5A-0C26-3F49-AE4D-8AB0643CDA54}" presName="connTx" presStyleLbl="parChTrans1D2" presStyleIdx="2" presStyleCnt="3"/>
      <dgm:spPr/>
    </dgm:pt>
    <dgm:pt modelId="{09EF5122-7027-1040-A0C5-B8DEFBED9243}" type="pres">
      <dgm:prSet presAssocID="{09A77250-CAC6-2E4A-8CB9-D21B4396A909}" presName="root2" presStyleCnt="0"/>
      <dgm:spPr/>
    </dgm:pt>
    <dgm:pt modelId="{FF56D20B-45A8-B345-8EC8-0855FD2AAAB7}" type="pres">
      <dgm:prSet presAssocID="{09A77250-CAC6-2E4A-8CB9-D21B4396A909}" presName="LevelTwoTextNode" presStyleLbl="node2" presStyleIdx="2" presStyleCnt="3" custLinFactNeighborX="0" custLinFactNeighborY="79289">
        <dgm:presLayoutVars>
          <dgm:chPref val="3"/>
        </dgm:presLayoutVars>
      </dgm:prSet>
      <dgm:spPr/>
    </dgm:pt>
    <dgm:pt modelId="{7518247D-64D3-9142-9363-3F2F586FC22E}" type="pres">
      <dgm:prSet presAssocID="{09A77250-CAC6-2E4A-8CB9-D21B4396A909}" presName="level3hierChild" presStyleCnt="0"/>
      <dgm:spPr/>
    </dgm:pt>
    <dgm:pt modelId="{B3764041-605F-914A-B3D9-993F53E2F7BA}" type="pres">
      <dgm:prSet presAssocID="{C9B73092-A927-4B41-A94D-ABB76AE10E7A}" presName="conn2-1" presStyleLbl="parChTrans1D3" presStyleIdx="1" presStyleCnt="2"/>
      <dgm:spPr/>
    </dgm:pt>
    <dgm:pt modelId="{60778528-3C36-D040-B4D3-E19804F39283}" type="pres">
      <dgm:prSet presAssocID="{C9B73092-A927-4B41-A94D-ABB76AE10E7A}" presName="connTx" presStyleLbl="parChTrans1D3" presStyleIdx="1" presStyleCnt="2"/>
      <dgm:spPr/>
    </dgm:pt>
    <dgm:pt modelId="{EEC8C609-C5C8-CB4D-B8B2-660B90E1BE47}" type="pres">
      <dgm:prSet presAssocID="{4894064B-D1D3-224D-9538-EC2066FE0B75}" presName="root2" presStyleCnt="0"/>
      <dgm:spPr/>
    </dgm:pt>
    <dgm:pt modelId="{1B7542F4-071C-3044-B3EB-3E74040C66E3}" type="pres">
      <dgm:prSet presAssocID="{4894064B-D1D3-224D-9538-EC2066FE0B75}" presName="LevelTwoTextNode" presStyleLbl="node3" presStyleIdx="1" presStyleCnt="2" custLinFactNeighborX="134" custLinFactNeighborY="79289">
        <dgm:presLayoutVars>
          <dgm:chPref val="3"/>
        </dgm:presLayoutVars>
      </dgm:prSet>
      <dgm:spPr/>
    </dgm:pt>
    <dgm:pt modelId="{72F77519-B495-8748-BA40-F605E089E0F3}" type="pres">
      <dgm:prSet presAssocID="{4894064B-D1D3-224D-9538-EC2066FE0B75}" presName="level3hierChild" presStyleCnt="0"/>
      <dgm:spPr/>
    </dgm:pt>
  </dgm:ptLst>
  <dgm:cxnLst>
    <dgm:cxn modelId="{4799FB0D-A737-4B65-97D1-853B20F22921}" type="presOf" srcId="{0AAACADB-9158-3A44-B420-3F1212D97AB4}" destId="{58617AF2-F91A-0E4A-A605-928B1E8A229C}" srcOrd="0" destOrd="0" presId="urn:microsoft.com/office/officeart/2005/8/layout/hierarchy2"/>
    <dgm:cxn modelId="{B9D3F419-D4A9-404C-8603-4AE218D5ECBF}" type="presOf" srcId="{4894064B-D1D3-224D-9538-EC2066FE0B75}" destId="{1B7542F4-071C-3044-B3EB-3E74040C66E3}" srcOrd="0" destOrd="0" presId="urn:microsoft.com/office/officeart/2005/8/layout/hierarchy2"/>
    <dgm:cxn modelId="{7CA4F123-7978-4252-8B53-375DCDE95715}" type="presOf" srcId="{E827EC5A-0C26-3F49-AE4D-8AB0643CDA54}" destId="{ADCB7AAE-DF2F-8744-92E9-B484C0408984}" srcOrd="1" destOrd="0" presId="urn:microsoft.com/office/officeart/2005/8/layout/hierarchy2"/>
    <dgm:cxn modelId="{367D312B-615C-4050-A02F-FCFE95F68036}" type="presOf" srcId="{B4240735-557E-41B8-8F30-17E33476BEF6}" destId="{CF796CFA-6DA9-4888-8527-7F2CAE40A203}" srcOrd="0" destOrd="0" presId="urn:microsoft.com/office/officeart/2005/8/layout/hierarchy2"/>
    <dgm:cxn modelId="{78FCDD32-9141-A448-9320-ACE50DB73F88}" type="presOf" srcId="{A9FDC37E-03AC-C949-8BD5-4933F0A74F3D}" destId="{6F42FA1B-0BBC-5B4C-8F20-F6426B74130C}" srcOrd="0" destOrd="0" presId="urn:microsoft.com/office/officeart/2005/8/layout/hierarchy2"/>
    <dgm:cxn modelId="{26E8473E-64B7-424F-ADD5-72C814511C46}" type="presOf" srcId="{0AAACADB-9158-3A44-B420-3F1212D97AB4}" destId="{C79A0535-9567-FA48-A3A7-37E739EC1C5D}" srcOrd="1" destOrd="0" presId="urn:microsoft.com/office/officeart/2005/8/layout/hierarchy2"/>
    <dgm:cxn modelId="{E405A743-A555-4C2B-A6AB-A9E784FB8617}" srcId="{A9FDC37E-03AC-C949-8BD5-4933F0A74F3D}" destId="{B4240735-557E-41B8-8F30-17E33476BEF6}" srcOrd="0" destOrd="0" parTransId="{A0C384C9-95CF-4633-A26D-9BA797035BA5}" sibTransId="{094E41F3-F5A5-4121-B6B9-763BA27AF4AD}"/>
    <dgm:cxn modelId="{411B6357-3478-4875-BC42-19A5EDBA7868}" type="presOf" srcId="{EC342CAE-0709-BB49-960A-957F677A32DB}" destId="{4494F691-A50F-C14E-9825-4A286BD05CC5}" srcOrd="1" destOrd="0" presId="urn:microsoft.com/office/officeart/2005/8/layout/hierarchy2"/>
    <dgm:cxn modelId="{4019195B-A496-42EB-8AB4-383E7448592B}" type="presOf" srcId="{1C9066E5-26A7-814D-8F4C-BAE8D341B2DC}" destId="{BA705673-B599-DB4E-8483-F16C97DBCFFE}" srcOrd="0" destOrd="0" presId="urn:microsoft.com/office/officeart/2005/8/layout/hierarchy2"/>
    <dgm:cxn modelId="{B620D967-8EF3-EC49-AF2B-86097A64DFEC}" srcId="{9336FCEE-5FB3-C641-9CD8-E4FD4E4D1351}" destId="{09A77250-CAC6-2E4A-8CB9-D21B4396A909}" srcOrd="1" destOrd="0" parTransId="{E827EC5A-0C26-3F49-AE4D-8AB0643CDA54}" sibTransId="{8CDCDD53-10CB-E743-8F6F-B76A5CA9D0AD}"/>
    <dgm:cxn modelId="{7678C774-E216-B744-BC68-8077B8772540}" srcId="{A9FDC37E-03AC-C949-8BD5-4933F0A74F3D}" destId="{9336FCEE-5FB3-C641-9CD8-E4FD4E4D1351}" srcOrd="1" destOrd="0" parTransId="{28096969-D3BF-0141-B0C2-6A2C1BA51751}" sibTransId="{7B43C2D9-D081-A542-8698-73152F3D2B45}"/>
    <dgm:cxn modelId="{708DF085-9DCC-E74D-9F41-3063394F0D0F}" srcId="{9336FCEE-5FB3-C641-9CD8-E4FD4E4D1351}" destId="{1C9066E5-26A7-814D-8F4C-BAE8D341B2DC}" srcOrd="0" destOrd="0" parTransId="{EC342CAE-0709-BB49-960A-957F677A32DB}" sibTransId="{67440F70-2CED-6C4C-A890-E9CB28B90F75}"/>
    <dgm:cxn modelId="{9BD391A5-5570-4444-A7DC-A23EACBF1ACC}" srcId="{1C9066E5-26A7-814D-8F4C-BAE8D341B2DC}" destId="{45848CA4-FE10-1248-9813-DFB88DCAF669}" srcOrd="0" destOrd="0" parTransId="{0AAACADB-9158-3A44-B420-3F1212D97AB4}" sibTransId="{DED2ECC9-D653-5A47-8FD9-1FD5417A867F}"/>
    <dgm:cxn modelId="{B67645AE-AE2F-4069-8EA8-F1BB6EF75992}" type="presOf" srcId="{9336FCEE-5FB3-C641-9CD8-E4FD4E4D1351}" destId="{68FEBFBD-054E-CE4E-A07C-537B67553CE2}" srcOrd="0" destOrd="0" presId="urn:microsoft.com/office/officeart/2005/8/layout/hierarchy2"/>
    <dgm:cxn modelId="{6F81D6B7-0A91-491B-A66F-69E25D667D14}" type="presOf" srcId="{45848CA4-FE10-1248-9813-DFB88DCAF669}" destId="{5B695C78-78E2-1D43-AAC3-98827B08D194}" srcOrd="0" destOrd="0" presId="urn:microsoft.com/office/officeart/2005/8/layout/hierarchy2"/>
    <dgm:cxn modelId="{12E025B8-69B2-4CC6-915C-CC8E5DEAB116}" type="presOf" srcId="{09A77250-CAC6-2E4A-8CB9-D21B4396A909}" destId="{FF56D20B-45A8-B345-8EC8-0855FD2AAAB7}" srcOrd="0" destOrd="0" presId="urn:microsoft.com/office/officeart/2005/8/layout/hierarchy2"/>
    <dgm:cxn modelId="{5C1231BE-E390-4190-8B07-40FD7A977F16}" type="presOf" srcId="{EC342CAE-0709-BB49-960A-957F677A32DB}" destId="{E0D1ED90-CA4D-144C-B8FA-DE1945324D5A}" srcOrd="0" destOrd="0" presId="urn:microsoft.com/office/officeart/2005/8/layout/hierarchy2"/>
    <dgm:cxn modelId="{46DF58CF-2FB0-44D4-8C4B-6D8F0FFFD2B4}" type="presOf" srcId="{C9B73092-A927-4B41-A94D-ABB76AE10E7A}" destId="{60778528-3C36-D040-B4D3-E19804F39283}" srcOrd="1" destOrd="0" presId="urn:microsoft.com/office/officeart/2005/8/layout/hierarchy2"/>
    <dgm:cxn modelId="{19F3B9CF-C45F-4C1C-83CA-932358FA7956}" srcId="{B4240735-557E-41B8-8F30-17E33476BEF6}" destId="{A673FD2B-47A3-47D0-9132-1370A342545B}" srcOrd="0" destOrd="0" parTransId="{48EECB64-EE80-4180-BB6E-13F33B3EC1F6}" sibTransId="{5654ED74-6B4E-46D7-B81E-7AC71BE15013}"/>
    <dgm:cxn modelId="{8D26BDD5-3AC9-4314-B8D3-3336F5AFE8FB}" type="presOf" srcId="{48EECB64-EE80-4180-BB6E-13F33B3EC1F6}" destId="{35A71FC5-3934-4E56-ABE6-5C2ED320AC80}" srcOrd="1" destOrd="0" presId="urn:microsoft.com/office/officeart/2005/8/layout/hierarchy2"/>
    <dgm:cxn modelId="{A548D7D6-D3CA-4E5C-B9D9-8F6ED84507AF}" type="presOf" srcId="{E827EC5A-0C26-3F49-AE4D-8AB0643CDA54}" destId="{DDC50E19-590A-6D47-917E-478759E358C6}" srcOrd="0" destOrd="0" presId="urn:microsoft.com/office/officeart/2005/8/layout/hierarchy2"/>
    <dgm:cxn modelId="{7C6211D7-0906-4925-825C-5329057CB447}" type="presOf" srcId="{C9B73092-A927-4B41-A94D-ABB76AE10E7A}" destId="{B3764041-605F-914A-B3D9-993F53E2F7BA}" srcOrd="0" destOrd="0" presId="urn:microsoft.com/office/officeart/2005/8/layout/hierarchy2"/>
    <dgm:cxn modelId="{C10374EC-4FB8-7245-8098-C31067BDA78B}" srcId="{09A77250-CAC6-2E4A-8CB9-D21B4396A909}" destId="{4894064B-D1D3-224D-9538-EC2066FE0B75}" srcOrd="0" destOrd="0" parTransId="{C9B73092-A927-4B41-A94D-ABB76AE10E7A}" sibTransId="{FB24394F-3DB2-A54B-AE1C-46175E7CC9E5}"/>
    <dgm:cxn modelId="{40FF5FF2-A303-4729-99B0-A069C0CEE0D3}" type="presOf" srcId="{48EECB64-EE80-4180-BB6E-13F33B3EC1F6}" destId="{E502E52A-E696-423D-B0C0-1BDC95821E7C}" srcOrd="0" destOrd="0" presId="urn:microsoft.com/office/officeart/2005/8/layout/hierarchy2"/>
    <dgm:cxn modelId="{C6B566F7-A81C-4377-A1AE-25CAEEF37926}" type="presOf" srcId="{A673FD2B-47A3-47D0-9132-1370A342545B}" destId="{AAFFE4EE-2983-4730-AE1B-F6FB4BDE0EF3}" srcOrd="0" destOrd="0" presId="urn:microsoft.com/office/officeart/2005/8/layout/hierarchy2"/>
    <dgm:cxn modelId="{AAC22CC5-C11D-4C6D-A644-ED348BA25596}" type="presParOf" srcId="{6F42FA1B-0BBC-5B4C-8F20-F6426B74130C}" destId="{E863094A-3DA5-4D83-B4FD-0133706B19B4}" srcOrd="0" destOrd="0" presId="urn:microsoft.com/office/officeart/2005/8/layout/hierarchy2"/>
    <dgm:cxn modelId="{DC98B696-847A-4547-BF31-9FCFB8106B97}" type="presParOf" srcId="{E863094A-3DA5-4D83-B4FD-0133706B19B4}" destId="{CF796CFA-6DA9-4888-8527-7F2CAE40A203}" srcOrd="0" destOrd="0" presId="urn:microsoft.com/office/officeart/2005/8/layout/hierarchy2"/>
    <dgm:cxn modelId="{8D4B8EF9-E667-4BC5-B0A8-849988DA0BCE}" type="presParOf" srcId="{E863094A-3DA5-4D83-B4FD-0133706B19B4}" destId="{8E0DBCA4-2636-4622-A98C-EDC08AF28F39}" srcOrd="1" destOrd="0" presId="urn:microsoft.com/office/officeart/2005/8/layout/hierarchy2"/>
    <dgm:cxn modelId="{884FAF1B-C384-4AF4-93FA-3F763BE138EF}" type="presParOf" srcId="{8E0DBCA4-2636-4622-A98C-EDC08AF28F39}" destId="{E502E52A-E696-423D-B0C0-1BDC95821E7C}" srcOrd="0" destOrd="0" presId="urn:microsoft.com/office/officeart/2005/8/layout/hierarchy2"/>
    <dgm:cxn modelId="{AEF55F03-714D-4BDF-BC38-31B811F7B3F2}" type="presParOf" srcId="{E502E52A-E696-423D-B0C0-1BDC95821E7C}" destId="{35A71FC5-3934-4E56-ABE6-5C2ED320AC80}" srcOrd="0" destOrd="0" presId="urn:microsoft.com/office/officeart/2005/8/layout/hierarchy2"/>
    <dgm:cxn modelId="{F768CA89-DD6C-403D-9AA7-1F6B84F02D6F}" type="presParOf" srcId="{8E0DBCA4-2636-4622-A98C-EDC08AF28F39}" destId="{FDD66071-5196-4729-808F-3F615B43048A}" srcOrd="1" destOrd="0" presId="urn:microsoft.com/office/officeart/2005/8/layout/hierarchy2"/>
    <dgm:cxn modelId="{5B886699-0B34-4638-9D59-893B540FD6D6}" type="presParOf" srcId="{FDD66071-5196-4729-808F-3F615B43048A}" destId="{AAFFE4EE-2983-4730-AE1B-F6FB4BDE0EF3}" srcOrd="0" destOrd="0" presId="urn:microsoft.com/office/officeart/2005/8/layout/hierarchy2"/>
    <dgm:cxn modelId="{BCA523F5-5981-4824-9F38-1D2152FE13A6}" type="presParOf" srcId="{FDD66071-5196-4729-808F-3F615B43048A}" destId="{1602DB62-615C-4CEA-9C16-5C6149D7F0F8}" srcOrd="1" destOrd="0" presId="urn:microsoft.com/office/officeart/2005/8/layout/hierarchy2"/>
    <dgm:cxn modelId="{C870CB16-FC20-4820-89FE-BFD4D259CD0F}" type="presParOf" srcId="{6F42FA1B-0BBC-5B4C-8F20-F6426B74130C}" destId="{C05FFE8D-2195-5747-AE5D-FAB31DA4597B}" srcOrd="1" destOrd="0" presId="urn:microsoft.com/office/officeart/2005/8/layout/hierarchy2"/>
    <dgm:cxn modelId="{963AE56E-849F-462A-BF00-E23BAD5B9DE6}" type="presParOf" srcId="{C05FFE8D-2195-5747-AE5D-FAB31DA4597B}" destId="{68FEBFBD-054E-CE4E-A07C-537B67553CE2}" srcOrd="0" destOrd="0" presId="urn:microsoft.com/office/officeart/2005/8/layout/hierarchy2"/>
    <dgm:cxn modelId="{058E8387-1F1A-4B2F-B008-A2B88449AE4D}" type="presParOf" srcId="{C05FFE8D-2195-5747-AE5D-FAB31DA4597B}" destId="{6715241D-7088-C041-B6E7-C971AEA18ECE}" srcOrd="1" destOrd="0" presId="urn:microsoft.com/office/officeart/2005/8/layout/hierarchy2"/>
    <dgm:cxn modelId="{8D7BBA41-29F3-413D-9A9C-6BBDED91195B}" type="presParOf" srcId="{6715241D-7088-C041-B6E7-C971AEA18ECE}" destId="{E0D1ED90-CA4D-144C-B8FA-DE1945324D5A}" srcOrd="0" destOrd="0" presId="urn:microsoft.com/office/officeart/2005/8/layout/hierarchy2"/>
    <dgm:cxn modelId="{0826192B-0430-4CCD-BB67-3A854B51F168}" type="presParOf" srcId="{E0D1ED90-CA4D-144C-B8FA-DE1945324D5A}" destId="{4494F691-A50F-C14E-9825-4A286BD05CC5}" srcOrd="0" destOrd="0" presId="urn:microsoft.com/office/officeart/2005/8/layout/hierarchy2"/>
    <dgm:cxn modelId="{FE7D3FB6-16D0-41E9-9ED7-B0A745154C4C}" type="presParOf" srcId="{6715241D-7088-C041-B6E7-C971AEA18ECE}" destId="{6F29101E-96BC-2542-B5BD-1BBEF2AE2F70}" srcOrd="1" destOrd="0" presId="urn:microsoft.com/office/officeart/2005/8/layout/hierarchy2"/>
    <dgm:cxn modelId="{13A590F0-5D4B-4F15-8987-335DCBB7170D}" type="presParOf" srcId="{6F29101E-96BC-2542-B5BD-1BBEF2AE2F70}" destId="{BA705673-B599-DB4E-8483-F16C97DBCFFE}" srcOrd="0" destOrd="0" presId="urn:microsoft.com/office/officeart/2005/8/layout/hierarchy2"/>
    <dgm:cxn modelId="{00EC9B28-0106-4B67-B00F-2D108E29D8CD}" type="presParOf" srcId="{6F29101E-96BC-2542-B5BD-1BBEF2AE2F70}" destId="{5E55EC04-A358-FA40-B70B-5DDF85B8B6B7}" srcOrd="1" destOrd="0" presId="urn:microsoft.com/office/officeart/2005/8/layout/hierarchy2"/>
    <dgm:cxn modelId="{F2E03FE5-F482-4A0A-9C44-77E5B0FB79D6}" type="presParOf" srcId="{5E55EC04-A358-FA40-B70B-5DDF85B8B6B7}" destId="{58617AF2-F91A-0E4A-A605-928B1E8A229C}" srcOrd="0" destOrd="0" presId="urn:microsoft.com/office/officeart/2005/8/layout/hierarchy2"/>
    <dgm:cxn modelId="{F56C32B0-6893-49E6-AC6F-A6BC3317757F}" type="presParOf" srcId="{58617AF2-F91A-0E4A-A605-928B1E8A229C}" destId="{C79A0535-9567-FA48-A3A7-37E739EC1C5D}" srcOrd="0" destOrd="0" presId="urn:microsoft.com/office/officeart/2005/8/layout/hierarchy2"/>
    <dgm:cxn modelId="{93DC1645-399F-4AC8-A0E6-983E138D7CF1}" type="presParOf" srcId="{5E55EC04-A358-FA40-B70B-5DDF85B8B6B7}" destId="{F3CDE74F-2A1A-2943-A50F-42BAC81CCBAD}" srcOrd="1" destOrd="0" presId="urn:microsoft.com/office/officeart/2005/8/layout/hierarchy2"/>
    <dgm:cxn modelId="{E0E3F6CC-2B2E-4D4B-ABA6-A1CC98969418}" type="presParOf" srcId="{F3CDE74F-2A1A-2943-A50F-42BAC81CCBAD}" destId="{5B695C78-78E2-1D43-AAC3-98827B08D194}" srcOrd="0" destOrd="0" presId="urn:microsoft.com/office/officeart/2005/8/layout/hierarchy2"/>
    <dgm:cxn modelId="{CD49114C-2A5A-4E96-A4AE-DE67150E1409}" type="presParOf" srcId="{F3CDE74F-2A1A-2943-A50F-42BAC81CCBAD}" destId="{FF6EC106-5574-9546-B017-4071078CB103}" srcOrd="1" destOrd="0" presId="urn:microsoft.com/office/officeart/2005/8/layout/hierarchy2"/>
    <dgm:cxn modelId="{A36DC634-1472-44DE-8D47-943EE862B10E}" type="presParOf" srcId="{6715241D-7088-C041-B6E7-C971AEA18ECE}" destId="{DDC50E19-590A-6D47-917E-478759E358C6}" srcOrd="2" destOrd="0" presId="urn:microsoft.com/office/officeart/2005/8/layout/hierarchy2"/>
    <dgm:cxn modelId="{1C8D4CE3-351F-45CA-962D-0E7E3630D2F6}" type="presParOf" srcId="{DDC50E19-590A-6D47-917E-478759E358C6}" destId="{ADCB7AAE-DF2F-8744-92E9-B484C0408984}" srcOrd="0" destOrd="0" presId="urn:microsoft.com/office/officeart/2005/8/layout/hierarchy2"/>
    <dgm:cxn modelId="{05666FB6-6F63-41EA-9F1D-992A59EB684D}" type="presParOf" srcId="{6715241D-7088-C041-B6E7-C971AEA18ECE}" destId="{09EF5122-7027-1040-A0C5-B8DEFBED9243}" srcOrd="3" destOrd="0" presId="urn:microsoft.com/office/officeart/2005/8/layout/hierarchy2"/>
    <dgm:cxn modelId="{55D21F02-67E2-4B1D-967D-BDC99227EA30}" type="presParOf" srcId="{09EF5122-7027-1040-A0C5-B8DEFBED9243}" destId="{FF56D20B-45A8-B345-8EC8-0855FD2AAAB7}" srcOrd="0" destOrd="0" presId="urn:microsoft.com/office/officeart/2005/8/layout/hierarchy2"/>
    <dgm:cxn modelId="{89B50198-EB34-46DC-8E39-10F63ABD11D7}" type="presParOf" srcId="{09EF5122-7027-1040-A0C5-B8DEFBED9243}" destId="{7518247D-64D3-9142-9363-3F2F586FC22E}" srcOrd="1" destOrd="0" presId="urn:microsoft.com/office/officeart/2005/8/layout/hierarchy2"/>
    <dgm:cxn modelId="{8004C7C3-643B-4C8C-8ADC-58C095E5CD19}" type="presParOf" srcId="{7518247D-64D3-9142-9363-3F2F586FC22E}" destId="{B3764041-605F-914A-B3D9-993F53E2F7BA}" srcOrd="0" destOrd="0" presId="urn:microsoft.com/office/officeart/2005/8/layout/hierarchy2"/>
    <dgm:cxn modelId="{DADF31A1-E986-4123-839F-B366CE48B46C}" type="presParOf" srcId="{B3764041-605F-914A-B3D9-993F53E2F7BA}" destId="{60778528-3C36-D040-B4D3-E19804F39283}" srcOrd="0" destOrd="0" presId="urn:microsoft.com/office/officeart/2005/8/layout/hierarchy2"/>
    <dgm:cxn modelId="{12DF7990-CBA0-4894-80ED-08D9C2D84141}" type="presParOf" srcId="{7518247D-64D3-9142-9363-3F2F586FC22E}" destId="{EEC8C609-C5C8-CB4D-B8B2-660B90E1BE47}" srcOrd="1" destOrd="0" presId="urn:microsoft.com/office/officeart/2005/8/layout/hierarchy2"/>
    <dgm:cxn modelId="{28D1D177-9035-46EF-8DEC-5F7DE4F4E898}" type="presParOf" srcId="{EEC8C609-C5C8-CB4D-B8B2-660B90E1BE47}" destId="{1B7542F4-071C-3044-B3EB-3E74040C66E3}" srcOrd="0" destOrd="0" presId="urn:microsoft.com/office/officeart/2005/8/layout/hierarchy2"/>
    <dgm:cxn modelId="{E3930B70-D170-48CF-BDCC-B963CE34325D}" type="presParOf" srcId="{EEC8C609-C5C8-CB4D-B8B2-660B90E1BE47}" destId="{72F77519-B495-8748-BA40-F605E089E0F3}"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45A17A-D6F3-45AF-B4E1-3044B5FCA9D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fr-FR"/>
        </a:p>
      </dgm:t>
    </dgm:pt>
    <dgm:pt modelId="{72F9D780-A415-43D1-B581-8A9F8FF969AC}">
      <dgm:prSet phldrT="[Texte]"/>
      <dgm:spPr/>
      <dgm:t>
        <a:bodyPr/>
        <a:lstStyle/>
        <a:p>
          <a:r>
            <a:rPr lang="fr-FR" dirty="0"/>
            <a:t>Stratégies d’enseignement et d’apprentissage</a:t>
          </a:r>
        </a:p>
      </dgm:t>
    </dgm:pt>
    <dgm:pt modelId="{50D9D837-7641-4CFB-893E-385B03BBCD1D}" type="parTrans" cxnId="{6F3E5B5C-4C29-4930-BF81-6BF8DCF01971}">
      <dgm:prSet/>
      <dgm:spPr/>
      <dgm:t>
        <a:bodyPr/>
        <a:lstStyle/>
        <a:p>
          <a:endParaRPr lang="fr-FR"/>
        </a:p>
      </dgm:t>
    </dgm:pt>
    <dgm:pt modelId="{31FB8847-B619-4FB6-B761-C73552E69EE1}" type="sibTrans" cxnId="{6F3E5B5C-4C29-4930-BF81-6BF8DCF01971}">
      <dgm:prSet/>
      <dgm:spPr/>
      <dgm:t>
        <a:bodyPr/>
        <a:lstStyle/>
        <a:p>
          <a:endParaRPr lang="fr-FR"/>
        </a:p>
      </dgm:t>
    </dgm:pt>
    <dgm:pt modelId="{5A631C84-4157-404E-9B4F-5D3FEC6EE873}">
      <dgm:prSet phldrT="[Texte]"/>
      <dgm:spPr/>
      <dgm:t>
        <a:bodyPr/>
        <a:lstStyle/>
        <a:p>
          <a:r>
            <a:rPr lang="fr-FR" dirty="0"/>
            <a:t>Savoirs pour construire une pratique réflexive</a:t>
          </a:r>
        </a:p>
      </dgm:t>
    </dgm:pt>
    <dgm:pt modelId="{93633B6B-67E0-4EC9-BBCC-A667AB99BECC}" type="parTrans" cxnId="{07FAC8A3-6019-4909-B9DD-77FD605C8E82}">
      <dgm:prSet/>
      <dgm:spPr/>
      <dgm:t>
        <a:bodyPr/>
        <a:lstStyle/>
        <a:p>
          <a:endParaRPr lang="fr-FR"/>
        </a:p>
      </dgm:t>
    </dgm:pt>
    <dgm:pt modelId="{99D84D70-3A5E-48F9-B937-BD2BBC31CA66}" type="sibTrans" cxnId="{07FAC8A3-6019-4909-B9DD-77FD605C8E82}">
      <dgm:prSet/>
      <dgm:spPr/>
      <dgm:t>
        <a:bodyPr/>
        <a:lstStyle/>
        <a:p>
          <a:endParaRPr lang="fr-FR"/>
        </a:p>
      </dgm:t>
    </dgm:pt>
    <dgm:pt modelId="{C8952FBA-E60F-47C9-AC36-E8126478CC5D}">
      <dgm:prSet phldrT="[Texte]"/>
      <dgm:spPr/>
      <dgm:t>
        <a:bodyPr/>
        <a:lstStyle/>
        <a:p>
          <a:r>
            <a:rPr lang="fr-FR" dirty="0"/>
            <a:t>Innovation pédagogique</a:t>
          </a:r>
        </a:p>
      </dgm:t>
    </dgm:pt>
    <dgm:pt modelId="{91874D7D-20D8-43C0-AA1D-9A8ED18B58B7}" type="parTrans" cxnId="{63E09FA2-50B2-4D79-AC6E-3DB813BAC2F9}">
      <dgm:prSet/>
      <dgm:spPr/>
      <dgm:t>
        <a:bodyPr/>
        <a:lstStyle/>
        <a:p>
          <a:endParaRPr lang="fr-FR"/>
        </a:p>
      </dgm:t>
    </dgm:pt>
    <dgm:pt modelId="{345E3229-1409-4235-BFD2-766DCAAFFEBA}" type="sibTrans" cxnId="{63E09FA2-50B2-4D79-AC6E-3DB813BAC2F9}">
      <dgm:prSet/>
      <dgm:spPr/>
      <dgm:t>
        <a:bodyPr/>
        <a:lstStyle/>
        <a:p>
          <a:endParaRPr lang="fr-FR"/>
        </a:p>
      </dgm:t>
    </dgm:pt>
    <dgm:pt modelId="{6A508231-4008-474D-BDF6-9706EBD95682}">
      <dgm:prSet phldrT="[Texte]"/>
      <dgm:spPr/>
      <dgm:t>
        <a:bodyPr/>
        <a:lstStyle/>
        <a:p>
          <a:r>
            <a:rPr lang="fr-FR" dirty="0"/>
            <a:t>Langue vivante étrangère</a:t>
          </a:r>
        </a:p>
      </dgm:t>
    </dgm:pt>
    <dgm:pt modelId="{F71480F0-0A3E-42BA-9C39-AC0352BA0732}" type="parTrans" cxnId="{E01D8E3A-4982-4D6C-9AA1-E3B051F64332}">
      <dgm:prSet/>
      <dgm:spPr/>
      <dgm:t>
        <a:bodyPr/>
        <a:lstStyle/>
        <a:p>
          <a:endParaRPr lang="fr-FR"/>
        </a:p>
      </dgm:t>
    </dgm:pt>
    <dgm:pt modelId="{7F16A3C2-5735-48D8-8B43-F77D0651C538}" type="sibTrans" cxnId="{E01D8E3A-4982-4D6C-9AA1-E3B051F64332}">
      <dgm:prSet/>
      <dgm:spPr/>
      <dgm:t>
        <a:bodyPr/>
        <a:lstStyle/>
        <a:p>
          <a:endParaRPr lang="fr-FR"/>
        </a:p>
      </dgm:t>
    </dgm:pt>
    <dgm:pt modelId="{11E50E65-E583-4C50-B7FE-FADEFFA552C9}">
      <dgm:prSet phldrT="[Texte]"/>
      <dgm:spPr/>
      <dgm:t>
        <a:bodyPr/>
        <a:lstStyle/>
        <a:p>
          <a:r>
            <a:rPr lang="fr-FR" dirty="0"/>
            <a:t>Savoirs pour enseigner</a:t>
          </a:r>
        </a:p>
      </dgm:t>
    </dgm:pt>
    <dgm:pt modelId="{16B0C566-2EAA-4F46-B05F-4D001B71057E}" type="parTrans" cxnId="{F3F2BC1D-2BDB-49CC-B526-536FAFB12CD3}">
      <dgm:prSet/>
      <dgm:spPr/>
      <dgm:t>
        <a:bodyPr/>
        <a:lstStyle/>
        <a:p>
          <a:endParaRPr lang="fr-FR"/>
        </a:p>
      </dgm:t>
    </dgm:pt>
    <dgm:pt modelId="{D22170B1-DA12-4153-A85F-0E51E7FCDF6B}" type="sibTrans" cxnId="{F3F2BC1D-2BDB-49CC-B526-536FAFB12CD3}">
      <dgm:prSet/>
      <dgm:spPr/>
      <dgm:t>
        <a:bodyPr/>
        <a:lstStyle/>
        <a:p>
          <a:endParaRPr lang="fr-FR"/>
        </a:p>
      </dgm:t>
    </dgm:pt>
    <dgm:pt modelId="{63A76409-3EA6-4379-A424-5F703BC1D2D4}" type="pres">
      <dgm:prSet presAssocID="{4C45A17A-D6F3-45AF-B4E1-3044B5FCA9D8}" presName="cycle" presStyleCnt="0">
        <dgm:presLayoutVars>
          <dgm:dir/>
          <dgm:resizeHandles val="exact"/>
        </dgm:presLayoutVars>
      </dgm:prSet>
      <dgm:spPr/>
    </dgm:pt>
    <dgm:pt modelId="{418FC018-4BB5-443D-A7B3-372CFEF31496}" type="pres">
      <dgm:prSet presAssocID="{72F9D780-A415-43D1-B581-8A9F8FF969AC}" presName="node" presStyleLbl="node1" presStyleIdx="0" presStyleCnt="5">
        <dgm:presLayoutVars>
          <dgm:bulletEnabled val="1"/>
        </dgm:presLayoutVars>
      </dgm:prSet>
      <dgm:spPr/>
    </dgm:pt>
    <dgm:pt modelId="{BC381D69-4A19-42AE-8073-74A389F7A4B5}" type="pres">
      <dgm:prSet presAssocID="{72F9D780-A415-43D1-B581-8A9F8FF969AC}" presName="spNode" presStyleCnt="0"/>
      <dgm:spPr/>
    </dgm:pt>
    <dgm:pt modelId="{AD768AEE-7F1E-421F-8F24-2130903A0404}" type="pres">
      <dgm:prSet presAssocID="{31FB8847-B619-4FB6-B761-C73552E69EE1}" presName="sibTrans" presStyleLbl="sibTrans1D1" presStyleIdx="0" presStyleCnt="5"/>
      <dgm:spPr/>
    </dgm:pt>
    <dgm:pt modelId="{BB089D04-93EE-41B7-9E36-EDC7265B6506}" type="pres">
      <dgm:prSet presAssocID="{5A631C84-4157-404E-9B4F-5D3FEC6EE873}" presName="node" presStyleLbl="node1" presStyleIdx="1" presStyleCnt="5">
        <dgm:presLayoutVars>
          <dgm:bulletEnabled val="1"/>
        </dgm:presLayoutVars>
      </dgm:prSet>
      <dgm:spPr/>
    </dgm:pt>
    <dgm:pt modelId="{FEB6481A-732D-4BB9-A7F4-A23B94DF463B}" type="pres">
      <dgm:prSet presAssocID="{5A631C84-4157-404E-9B4F-5D3FEC6EE873}" presName="spNode" presStyleCnt="0"/>
      <dgm:spPr/>
    </dgm:pt>
    <dgm:pt modelId="{AA0A98ED-261F-4072-B623-C32C26E1A10C}" type="pres">
      <dgm:prSet presAssocID="{99D84D70-3A5E-48F9-B937-BD2BBC31CA66}" presName="sibTrans" presStyleLbl="sibTrans1D1" presStyleIdx="1" presStyleCnt="5"/>
      <dgm:spPr/>
    </dgm:pt>
    <dgm:pt modelId="{C156E106-0D2C-42D9-A848-E4D18D771883}" type="pres">
      <dgm:prSet presAssocID="{C8952FBA-E60F-47C9-AC36-E8126478CC5D}" presName="node" presStyleLbl="node1" presStyleIdx="2" presStyleCnt="5">
        <dgm:presLayoutVars>
          <dgm:bulletEnabled val="1"/>
        </dgm:presLayoutVars>
      </dgm:prSet>
      <dgm:spPr/>
    </dgm:pt>
    <dgm:pt modelId="{064A3687-66CB-4369-B2DE-D419BA0C46D2}" type="pres">
      <dgm:prSet presAssocID="{C8952FBA-E60F-47C9-AC36-E8126478CC5D}" presName="spNode" presStyleCnt="0"/>
      <dgm:spPr/>
    </dgm:pt>
    <dgm:pt modelId="{370D4619-24B4-4C14-BED3-0880DFB34A7B}" type="pres">
      <dgm:prSet presAssocID="{345E3229-1409-4235-BFD2-766DCAAFFEBA}" presName="sibTrans" presStyleLbl="sibTrans1D1" presStyleIdx="2" presStyleCnt="5"/>
      <dgm:spPr/>
    </dgm:pt>
    <dgm:pt modelId="{390D1979-FF81-4071-9A7D-4F5D95751045}" type="pres">
      <dgm:prSet presAssocID="{6A508231-4008-474D-BDF6-9706EBD95682}" presName="node" presStyleLbl="node1" presStyleIdx="3" presStyleCnt="5">
        <dgm:presLayoutVars>
          <dgm:bulletEnabled val="1"/>
        </dgm:presLayoutVars>
      </dgm:prSet>
      <dgm:spPr/>
    </dgm:pt>
    <dgm:pt modelId="{F264B54F-F7DE-43BD-978A-D66F2B2B2FD2}" type="pres">
      <dgm:prSet presAssocID="{6A508231-4008-474D-BDF6-9706EBD95682}" presName="spNode" presStyleCnt="0"/>
      <dgm:spPr/>
    </dgm:pt>
    <dgm:pt modelId="{454B7DCB-B0F9-490C-9656-836C2F337642}" type="pres">
      <dgm:prSet presAssocID="{7F16A3C2-5735-48D8-8B43-F77D0651C538}" presName="sibTrans" presStyleLbl="sibTrans1D1" presStyleIdx="3" presStyleCnt="5"/>
      <dgm:spPr/>
    </dgm:pt>
    <dgm:pt modelId="{DB94D690-D04D-417F-B2FA-8A268F5CCC0F}" type="pres">
      <dgm:prSet presAssocID="{11E50E65-E583-4C50-B7FE-FADEFFA552C9}" presName="node" presStyleLbl="node1" presStyleIdx="4" presStyleCnt="5">
        <dgm:presLayoutVars>
          <dgm:bulletEnabled val="1"/>
        </dgm:presLayoutVars>
      </dgm:prSet>
      <dgm:spPr/>
    </dgm:pt>
    <dgm:pt modelId="{37D969C0-5548-4EDF-8F5F-943E3A6A1F9E}" type="pres">
      <dgm:prSet presAssocID="{11E50E65-E583-4C50-B7FE-FADEFFA552C9}" presName="spNode" presStyleCnt="0"/>
      <dgm:spPr/>
    </dgm:pt>
    <dgm:pt modelId="{3F1A7F3C-A610-46ED-B8C1-0F92A127FCC5}" type="pres">
      <dgm:prSet presAssocID="{D22170B1-DA12-4153-A85F-0E51E7FCDF6B}" presName="sibTrans" presStyleLbl="sibTrans1D1" presStyleIdx="4" presStyleCnt="5"/>
      <dgm:spPr/>
    </dgm:pt>
  </dgm:ptLst>
  <dgm:cxnLst>
    <dgm:cxn modelId="{0926810D-9314-482E-B56D-DC381254681E}" type="presOf" srcId="{345E3229-1409-4235-BFD2-766DCAAFFEBA}" destId="{370D4619-24B4-4C14-BED3-0880DFB34A7B}" srcOrd="0" destOrd="0" presId="urn:microsoft.com/office/officeart/2005/8/layout/cycle6"/>
    <dgm:cxn modelId="{F3F2BC1D-2BDB-49CC-B526-536FAFB12CD3}" srcId="{4C45A17A-D6F3-45AF-B4E1-3044B5FCA9D8}" destId="{11E50E65-E583-4C50-B7FE-FADEFFA552C9}" srcOrd="4" destOrd="0" parTransId="{16B0C566-2EAA-4F46-B05F-4D001B71057E}" sibTransId="{D22170B1-DA12-4153-A85F-0E51E7FCDF6B}"/>
    <dgm:cxn modelId="{15D8441E-99DF-4A20-9685-C6194FD5619D}" type="presOf" srcId="{4C45A17A-D6F3-45AF-B4E1-3044B5FCA9D8}" destId="{63A76409-3EA6-4379-A424-5F703BC1D2D4}" srcOrd="0" destOrd="0" presId="urn:microsoft.com/office/officeart/2005/8/layout/cycle6"/>
    <dgm:cxn modelId="{6E58F730-9FFE-4AE4-9424-7D318E201668}" type="presOf" srcId="{11E50E65-E583-4C50-B7FE-FADEFFA552C9}" destId="{DB94D690-D04D-417F-B2FA-8A268F5CCC0F}" srcOrd="0" destOrd="0" presId="urn:microsoft.com/office/officeart/2005/8/layout/cycle6"/>
    <dgm:cxn modelId="{E01D8E3A-4982-4D6C-9AA1-E3B051F64332}" srcId="{4C45A17A-D6F3-45AF-B4E1-3044B5FCA9D8}" destId="{6A508231-4008-474D-BDF6-9706EBD95682}" srcOrd="3" destOrd="0" parTransId="{F71480F0-0A3E-42BA-9C39-AC0352BA0732}" sibTransId="{7F16A3C2-5735-48D8-8B43-F77D0651C538}"/>
    <dgm:cxn modelId="{A96DA343-CC20-46FA-82D7-B19BFD3ED61F}" type="presOf" srcId="{C8952FBA-E60F-47C9-AC36-E8126478CC5D}" destId="{C156E106-0D2C-42D9-A848-E4D18D771883}" srcOrd="0" destOrd="0" presId="urn:microsoft.com/office/officeart/2005/8/layout/cycle6"/>
    <dgm:cxn modelId="{A3A7924B-6578-4E6B-8814-87818BFD54EB}" type="presOf" srcId="{5A631C84-4157-404E-9B4F-5D3FEC6EE873}" destId="{BB089D04-93EE-41B7-9E36-EDC7265B6506}" srcOrd="0" destOrd="0" presId="urn:microsoft.com/office/officeart/2005/8/layout/cycle6"/>
    <dgm:cxn modelId="{6F3E5B5C-4C29-4930-BF81-6BF8DCF01971}" srcId="{4C45A17A-D6F3-45AF-B4E1-3044B5FCA9D8}" destId="{72F9D780-A415-43D1-B581-8A9F8FF969AC}" srcOrd="0" destOrd="0" parTransId="{50D9D837-7641-4CFB-893E-385B03BBCD1D}" sibTransId="{31FB8847-B619-4FB6-B761-C73552E69EE1}"/>
    <dgm:cxn modelId="{0C89196D-AC06-49D8-BAA1-C840D6F0E136}" type="presOf" srcId="{6A508231-4008-474D-BDF6-9706EBD95682}" destId="{390D1979-FF81-4071-9A7D-4F5D95751045}" srcOrd="0" destOrd="0" presId="urn:microsoft.com/office/officeart/2005/8/layout/cycle6"/>
    <dgm:cxn modelId="{ED676F78-2EC3-4CD5-A4AA-056FF037A72E}" type="presOf" srcId="{D22170B1-DA12-4153-A85F-0E51E7FCDF6B}" destId="{3F1A7F3C-A610-46ED-B8C1-0F92A127FCC5}" srcOrd="0" destOrd="0" presId="urn:microsoft.com/office/officeart/2005/8/layout/cycle6"/>
    <dgm:cxn modelId="{63E09FA2-50B2-4D79-AC6E-3DB813BAC2F9}" srcId="{4C45A17A-D6F3-45AF-B4E1-3044B5FCA9D8}" destId="{C8952FBA-E60F-47C9-AC36-E8126478CC5D}" srcOrd="2" destOrd="0" parTransId="{91874D7D-20D8-43C0-AA1D-9A8ED18B58B7}" sibTransId="{345E3229-1409-4235-BFD2-766DCAAFFEBA}"/>
    <dgm:cxn modelId="{07FAC8A3-6019-4909-B9DD-77FD605C8E82}" srcId="{4C45A17A-D6F3-45AF-B4E1-3044B5FCA9D8}" destId="{5A631C84-4157-404E-9B4F-5D3FEC6EE873}" srcOrd="1" destOrd="0" parTransId="{93633B6B-67E0-4EC9-BBCC-A667AB99BECC}" sibTransId="{99D84D70-3A5E-48F9-B937-BD2BBC31CA66}"/>
    <dgm:cxn modelId="{7E422ABD-31F8-427D-8603-6295C4576CDE}" type="presOf" srcId="{72F9D780-A415-43D1-B581-8A9F8FF969AC}" destId="{418FC018-4BB5-443D-A7B3-372CFEF31496}" srcOrd="0" destOrd="0" presId="urn:microsoft.com/office/officeart/2005/8/layout/cycle6"/>
    <dgm:cxn modelId="{D424FFC4-6530-4702-AB67-5FC3E5CCFF2A}" type="presOf" srcId="{31FB8847-B619-4FB6-B761-C73552E69EE1}" destId="{AD768AEE-7F1E-421F-8F24-2130903A0404}" srcOrd="0" destOrd="0" presId="urn:microsoft.com/office/officeart/2005/8/layout/cycle6"/>
    <dgm:cxn modelId="{CC6E9EDF-5331-4C93-83C7-BF20B29FD7F5}" type="presOf" srcId="{7F16A3C2-5735-48D8-8B43-F77D0651C538}" destId="{454B7DCB-B0F9-490C-9656-836C2F337642}" srcOrd="0" destOrd="0" presId="urn:microsoft.com/office/officeart/2005/8/layout/cycle6"/>
    <dgm:cxn modelId="{9F59A6E4-BD13-42E4-8F66-AA9AFDEC311D}" type="presOf" srcId="{99D84D70-3A5E-48F9-B937-BD2BBC31CA66}" destId="{AA0A98ED-261F-4072-B623-C32C26E1A10C}" srcOrd="0" destOrd="0" presId="urn:microsoft.com/office/officeart/2005/8/layout/cycle6"/>
    <dgm:cxn modelId="{DDBC3906-5037-4FE6-AD1E-DFA0B3B4A947}" type="presParOf" srcId="{63A76409-3EA6-4379-A424-5F703BC1D2D4}" destId="{418FC018-4BB5-443D-A7B3-372CFEF31496}" srcOrd="0" destOrd="0" presId="urn:microsoft.com/office/officeart/2005/8/layout/cycle6"/>
    <dgm:cxn modelId="{7B1EA8EC-3274-40BA-AA22-1DD2B641F190}" type="presParOf" srcId="{63A76409-3EA6-4379-A424-5F703BC1D2D4}" destId="{BC381D69-4A19-42AE-8073-74A389F7A4B5}" srcOrd="1" destOrd="0" presId="urn:microsoft.com/office/officeart/2005/8/layout/cycle6"/>
    <dgm:cxn modelId="{586C879F-1F9B-4BD9-B644-1D9D3ABE867D}" type="presParOf" srcId="{63A76409-3EA6-4379-A424-5F703BC1D2D4}" destId="{AD768AEE-7F1E-421F-8F24-2130903A0404}" srcOrd="2" destOrd="0" presId="urn:microsoft.com/office/officeart/2005/8/layout/cycle6"/>
    <dgm:cxn modelId="{48E22BDD-148F-4137-92C1-09ECBA5DFE12}" type="presParOf" srcId="{63A76409-3EA6-4379-A424-5F703BC1D2D4}" destId="{BB089D04-93EE-41B7-9E36-EDC7265B6506}" srcOrd="3" destOrd="0" presId="urn:microsoft.com/office/officeart/2005/8/layout/cycle6"/>
    <dgm:cxn modelId="{F1386B02-7ADB-4BA7-A5EF-3C082ECC2B82}" type="presParOf" srcId="{63A76409-3EA6-4379-A424-5F703BC1D2D4}" destId="{FEB6481A-732D-4BB9-A7F4-A23B94DF463B}" srcOrd="4" destOrd="0" presId="urn:microsoft.com/office/officeart/2005/8/layout/cycle6"/>
    <dgm:cxn modelId="{863E9C6E-EADC-441C-9081-4CDDFBA79522}" type="presParOf" srcId="{63A76409-3EA6-4379-A424-5F703BC1D2D4}" destId="{AA0A98ED-261F-4072-B623-C32C26E1A10C}" srcOrd="5" destOrd="0" presId="urn:microsoft.com/office/officeart/2005/8/layout/cycle6"/>
    <dgm:cxn modelId="{5497588B-19E8-4119-A273-3E6E3937DB02}" type="presParOf" srcId="{63A76409-3EA6-4379-A424-5F703BC1D2D4}" destId="{C156E106-0D2C-42D9-A848-E4D18D771883}" srcOrd="6" destOrd="0" presId="urn:microsoft.com/office/officeart/2005/8/layout/cycle6"/>
    <dgm:cxn modelId="{2D5D0EB0-5722-4806-B6A3-D46CDDB8103D}" type="presParOf" srcId="{63A76409-3EA6-4379-A424-5F703BC1D2D4}" destId="{064A3687-66CB-4369-B2DE-D419BA0C46D2}" srcOrd="7" destOrd="0" presId="urn:microsoft.com/office/officeart/2005/8/layout/cycle6"/>
    <dgm:cxn modelId="{21CEDB39-9632-4AA4-8D53-763EF690EDB6}" type="presParOf" srcId="{63A76409-3EA6-4379-A424-5F703BC1D2D4}" destId="{370D4619-24B4-4C14-BED3-0880DFB34A7B}" srcOrd="8" destOrd="0" presId="urn:microsoft.com/office/officeart/2005/8/layout/cycle6"/>
    <dgm:cxn modelId="{9464536F-C27D-4D22-B9FD-A48E72B5F472}" type="presParOf" srcId="{63A76409-3EA6-4379-A424-5F703BC1D2D4}" destId="{390D1979-FF81-4071-9A7D-4F5D95751045}" srcOrd="9" destOrd="0" presId="urn:microsoft.com/office/officeart/2005/8/layout/cycle6"/>
    <dgm:cxn modelId="{917AA89C-550B-4E47-A0F2-99D320700E1F}" type="presParOf" srcId="{63A76409-3EA6-4379-A424-5F703BC1D2D4}" destId="{F264B54F-F7DE-43BD-978A-D66F2B2B2FD2}" srcOrd="10" destOrd="0" presId="urn:microsoft.com/office/officeart/2005/8/layout/cycle6"/>
    <dgm:cxn modelId="{0D1C45FD-96C6-4EBD-A1E8-5706DF15EFAC}" type="presParOf" srcId="{63A76409-3EA6-4379-A424-5F703BC1D2D4}" destId="{454B7DCB-B0F9-490C-9656-836C2F337642}" srcOrd="11" destOrd="0" presId="urn:microsoft.com/office/officeart/2005/8/layout/cycle6"/>
    <dgm:cxn modelId="{6F3950A3-5E23-42C3-8E3F-A782A7054BF8}" type="presParOf" srcId="{63A76409-3EA6-4379-A424-5F703BC1D2D4}" destId="{DB94D690-D04D-417F-B2FA-8A268F5CCC0F}" srcOrd="12" destOrd="0" presId="urn:microsoft.com/office/officeart/2005/8/layout/cycle6"/>
    <dgm:cxn modelId="{68F919A0-AAEF-414E-9844-F2D19A79F2A0}" type="presParOf" srcId="{63A76409-3EA6-4379-A424-5F703BC1D2D4}" destId="{37D969C0-5548-4EDF-8F5F-943E3A6A1F9E}" srcOrd="13" destOrd="0" presId="urn:microsoft.com/office/officeart/2005/8/layout/cycle6"/>
    <dgm:cxn modelId="{73E62103-BE22-436B-B383-FB105B3F394C}" type="presParOf" srcId="{63A76409-3EA6-4379-A424-5F703BC1D2D4}" destId="{3F1A7F3C-A610-46ED-B8C1-0F92A127FCC5}"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A14B1B-9180-E447-B492-9B985DB1C8FC}" type="doc">
      <dgm:prSet loTypeId="urn:microsoft.com/office/officeart/2005/8/layout/gear1" loCatId="" qsTypeId="urn:microsoft.com/office/officeart/2005/8/quickstyle/simple1" qsCatId="simple" csTypeId="urn:microsoft.com/office/officeart/2005/8/colors/accent1_2" csCatId="accent1" phldr="1"/>
      <dgm:spPr/>
    </dgm:pt>
    <dgm:pt modelId="{A023ACD2-2E8A-FB44-B66D-7551E967DAE8}">
      <dgm:prSet phldrT="[Texte]"/>
      <dgm:spPr>
        <a:solidFill>
          <a:srgbClr val="92D050"/>
        </a:solidFill>
      </dgm:spPr>
      <dgm:t>
        <a:bodyPr/>
        <a:lstStyle/>
        <a:p>
          <a:r>
            <a:rPr lang="fr-FR" dirty="0"/>
            <a:t>ANALYSER ET DÉVELOPPER SA PRATIQUE PROFESSIONNELLE </a:t>
          </a:r>
          <a:r>
            <a:rPr lang="fr-FR" dirty="0">
              <a:highlight>
                <a:srgbClr val="0000FF"/>
              </a:highlight>
            </a:rPr>
            <a:t>66H</a:t>
          </a:r>
        </a:p>
      </dgm:t>
    </dgm:pt>
    <dgm:pt modelId="{087C6CCC-1E59-E44B-9906-9D3EB7B0D013}" type="parTrans" cxnId="{21AB4D44-86A2-6E48-AA8E-0196F3AFDC92}">
      <dgm:prSet/>
      <dgm:spPr/>
      <dgm:t>
        <a:bodyPr/>
        <a:lstStyle/>
        <a:p>
          <a:endParaRPr lang="fr-FR"/>
        </a:p>
      </dgm:t>
    </dgm:pt>
    <dgm:pt modelId="{5145DBC4-3FE6-3645-BCDF-A4C994D71CBA}" type="sibTrans" cxnId="{21AB4D44-86A2-6E48-AA8E-0196F3AFDC92}">
      <dgm:prSet/>
      <dgm:spPr>
        <a:solidFill>
          <a:schemeClr val="accent6">
            <a:lumMod val="60000"/>
            <a:lumOff val="40000"/>
          </a:schemeClr>
        </a:solidFill>
      </dgm:spPr>
      <dgm:t>
        <a:bodyPr/>
        <a:lstStyle/>
        <a:p>
          <a:endParaRPr lang="fr-FR"/>
        </a:p>
      </dgm:t>
    </dgm:pt>
    <dgm:pt modelId="{59EAF071-3860-164C-8CBA-C9F05CE7AC06}">
      <dgm:prSet phldrT="[Texte]"/>
      <dgm:spPr>
        <a:solidFill>
          <a:schemeClr val="accent2">
            <a:lumMod val="20000"/>
            <a:lumOff val="80000"/>
          </a:schemeClr>
        </a:solidFill>
      </dgm:spPr>
      <dgm:t>
        <a:bodyPr/>
        <a:lstStyle/>
        <a:p>
          <a:r>
            <a:rPr lang="fr-FR" dirty="0">
              <a:solidFill>
                <a:schemeClr val="tx1"/>
              </a:solidFill>
            </a:rPr>
            <a:t>ENSEIGNER ET TRANSMETTRE SA DISCIPLINE </a:t>
          </a:r>
          <a:r>
            <a:rPr lang="fr-FR" dirty="0">
              <a:solidFill>
                <a:schemeClr val="bg1"/>
              </a:solidFill>
              <a:highlight>
                <a:srgbClr val="0000FF"/>
              </a:highlight>
            </a:rPr>
            <a:t>117H</a:t>
          </a:r>
        </a:p>
      </dgm:t>
    </dgm:pt>
    <dgm:pt modelId="{88CBDD54-47D1-DE4B-AD2E-73F03C25311E}" type="parTrans" cxnId="{2EAF7DA4-5F8D-E148-B001-8D94DB478E43}">
      <dgm:prSet/>
      <dgm:spPr/>
      <dgm:t>
        <a:bodyPr/>
        <a:lstStyle/>
        <a:p>
          <a:endParaRPr lang="fr-FR"/>
        </a:p>
      </dgm:t>
    </dgm:pt>
    <dgm:pt modelId="{9F47DB5B-9721-1449-8319-D77510A5F09A}" type="sibTrans" cxnId="{2EAF7DA4-5F8D-E148-B001-8D94DB478E43}">
      <dgm:prSet/>
      <dgm:spPr>
        <a:solidFill>
          <a:schemeClr val="accent2">
            <a:lumMod val="20000"/>
            <a:lumOff val="80000"/>
          </a:schemeClr>
        </a:solidFill>
      </dgm:spPr>
      <dgm:t>
        <a:bodyPr/>
        <a:lstStyle/>
        <a:p>
          <a:endParaRPr lang="fr-FR"/>
        </a:p>
      </dgm:t>
    </dgm:pt>
    <dgm:pt modelId="{3C99526C-523C-5049-A1A6-FCFAF2554500}">
      <dgm:prSet phldrT="[Texte]"/>
      <dgm:spPr/>
      <dgm:t>
        <a:bodyPr/>
        <a:lstStyle/>
        <a:p>
          <a:r>
            <a:rPr lang="fr-FR" dirty="0"/>
            <a:t>CONSTRUIRE ET DÉVELOPPER SA POSTURE PROFESSIONNELLE </a:t>
          </a:r>
          <a:r>
            <a:rPr lang="fr-FR" dirty="0">
              <a:highlight>
                <a:srgbClr val="0000FF"/>
              </a:highlight>
            </a:rPr>
            <a:t>59H</a:t>
          </a:r>
        </a:p>
      </dgm:t>
    </dgm:pt>
    <dgm:pt modelId="{6C7CBCD3-1F80-4C43-AD6E-EFEB579964A5}" type="parTrans" cxnId="{9FF88E1C-73D8-A943-8EF1-4550490A752E}">
      <dgm:prSet/>
      <dgm:spPr/>
      <dgm:t>
        <a:bodyPr/>
        <a:lstStyle/>
        <a:p>
          <a:endParaRPr lang="fr-FR"/>
        </a:p>
      </dgm:t>
    </dgm:pt>
    <dgm:pt modelId="{0FB95695-0619-9743-9C07-4264B74717AA}" type="sibTrans" cxnId="{9FF88E1C-73D8-A943-8EF1-4550490A752E}">
      <dgm:prSet/>
      <dgm:spPr/>
      <dgm:t>
        <a:bodyPr/>
        <a:lstStyle/>
        <a:p>
          <a:endParaRPr lang="fr-FR"/>
        </a:p>
      </dgm:t>
    </dgm:pt>
    <dgm:pt modelId="{E42F5B6D-9CB4-FD4D-A3FF-1345F4294C14}" type="pres">
      <dgm:prSet presAssocID="{95A14B1B-9180-E447-B492-9B985DB1C8FC}" presName="composite" presStyleCnt="0">
        <dgm:presLayoutVars>
          <dgm:chMax val="3"/>
          <dgm:animLvl val="lvl"/>
          <dgm:resizeHandles val="exact"/>
        </dgm:presLayoutVars>
      </dgm:prSet>
      <dgm:spPr/>
    </dgm:pt>
    <dgm:pt modelId="{50E5C197-7041-5B49-BEF2-AE7A61039382}" type="pres">
      <dgm:prSet presAssocID="{A023ACD2-2E8A-FB44-B66D-7551E967DAE8}" presName="gear1" presStyleLbl="node1" presStyleIdx="0" presStyleCnt="3" custLinFactNeighborX="4122" custLinFactNeighborY="-7205">
        <dgm:presLayoutVars>
          <dgm:chMax val="1"/>
          <dgm:bulletEnabled val="1"/>
        </dgm:presLayoutVars>
      </dgm:prSet>
      <dgm:spPr/>
    </dgm:pt>
    <dgm:pt modelId="{E4F62AB5-69E5-8845-B7BA-B24EAC69FDFF}" type="pres">
      <dgm:prSet presAssocID="{A023ACD2-2E8A-FB44-B66D-7551E967DAE8}" presName="gear1srcNode" presStyleLbl="node1" presStyleIdx="0" presStyleCnt="3"/>
      <dgm:spPr/>
    </dgm:pt>
    <dgm:pt modelId="{BB8EB1E9-6740-8F49-BC6C-CFAF32D3FF52}" type="pres">
      <dgm:prSet presAssocID="{A023ACD2-2E8A-FB44-B66D-7551E967DAE8}" presName="gear1dstNode" presStyleLbl="node1" presStyleIdx="0" presStyleCnt="3"/>
      <dgm:spPr/>
    </dgm:pt>
    <dgm:pt modelId="{CA3B2FEE-D9A6-264B-BCBD-EA774BE277CB}" type="pres">
      <dgm:prSet presAssocID="{59EAF071-3860-164C-8CBA-C9F05CE7AC06}" presName="gear2" presStyleLbl="node1" presStyleIdx="1" presStyleCnt="3" custScaleX="129292" custScaleY="123749" custLinFactNeighborX="-9509" custLinFactNeighborY="20007">
        <dgm:presLayoutVars>
          <dgm:chMax val="1"/>
          <dgm:bulletEnabled val="1"/>
        </dgm:presLayoutVars>
      </dgm:prSet>
      <dgm:spPr/>
    </dgm:pt>
    <dgm:pt modelId="{D114F7F6-4584-9E4F-9743-8D8E7543B33B}" type="pres">
      <dgm:prSet presAssocID="{59EAF071-3860-164C-8CBA-C9F05CE7AC06}" presName="gear2srcNode" presStyleLbl="node1" presStyleIdx="1" presStyleCnt="3"/>
      <dgm:spPr/>
    </dgm:pt>
    <dgm:pt modelId="{FC0065EF-DA3A-AA4E-9714-6A8DBD111228}" type="pres">
      <dgm:prSet presAssocID="{59EAF071-3860-164C-8CBA-C9F05CE7AC06}" presName="gear2dstNode" presStyleLbl="node1" presStyleIdx="1" presStyleCnt="3"/>
      <dgm:spPr/>
    </dgm:pt>
    <dgm:pt modelId="{8A743D21-60AC-0B4E-B5BB-6A47F215AD19}" type="pres">
      <dgm:prSet presAssocID="{3C99526C-523C-5049-A1A6-FCFAF2554500}" presName="gear3" presStyleLbl="node1" presStyleIdx="2" presStyleCnt="3" custScaleX="122394" custScaleY="125840"/>
      <dgm:spPr/>
    </dgm:pt>
    <dgm:pt modelId="{2C0EC49B-DA85-EF4B-A076-290499BB83C5}" type="pres">
      <dgm:prSet presAssocID="{3C99526C-523C-5049-A1A6-FCFAF2554500}" presName="gear3tx" presStyleLbl="node1" presStyleIdx="2" presStyleCnt="3">
        <dgm:presLayoutVars>
          <dgm:chMax val="1"/>
          <dgm:bulletEnabled val="1"/>
        </dgm:presLayoutVars>
      </dgm:prSet>
      <dgm:spPr/>
    </dgm:pt>
    <dgm:pt modelId="{AE08AE44-E859-4549-BC5F-DFCE9BBC1DBC}" type="pres">
      <dgm:prSet presAssocID="{3C99526C-523C-5049-A1A6-FCFAF2554500}" presName="gear3srcNode" presStyleLbl="node1" presStyleIdx="2" presStyleCnt="3"/>
      <dgm:spPr/>
    </dgm:pt>
    <dgm:pt modelId="{F0F86235-9B54-FB4B-BCA7-3B29087BFB19}" type="pres">
      <dgm:prSet presAssocID="{3C99526C-523C-5049-A1A6-FCFAF2554500}" presName="gear3dstNode" presStyleLbl="node1" presStyleIdx="2" presStyleCnt="3"/>
      <dgm:spPr/>
    </dgm:pt>
    <dgm:pt modelId="{D4E918F5-52F5-7543-A2AD-C5FD6523B660}" type="pres">
      <dgm:prSet presAssocID="{5145DBC4-3FE6-3645-BCDF-A4C994D71CBA}" presName="connector1" presStyleLbl="sibTrans2D1" presStyleIdx="0" presStyleCnt="3" custLinFactNeighborX="5980" custLinFactNeighborY="-4140"/>
      <dgm:spPr/>
    </dgm:pt>
    <dgm:pt modelId="{FA8969E3-4CBB-3541-B3E1-89F94BB4FE0D}" type="pres">
      <dgm:prSet presAssocID="{9F47DB5B-9721-1449-8319-D77510A5F09A}" presName="connector2" presStyleLbl="sibTrans2D1" presStyleIdx="1" presStyleCnt="3" custLinFactNeighborX="-22792" custLinFactNeighborY="13295"/>
      <dgm:spPr/>
    </dgm:pt>
    <dgm:pt modelId="{05356BE6-ECA7-1342-B154-ED671FCDC812}" type="pres">
      <dgm:prSet presAssocID="{0FB95695-0619-9743-9C07-4264B74717AA}" presName="connector3" presStyleLbl="sibTrans2D1" presStyleIdx="2" presStyleCnt="3" custLinFactNeighborX="-9395" custLinFactNeighborY="587"/>
      <dgm:spPr/>
    </dgm:pt>
  </dgm:ptLst>
  <dgm:cxnLst>
    <dgm:cxn modelId="{EB8E550D-D0A9-1F44-8E79-CCE29F1B9B32}" type="presOf" srcId="{0FB95695-0619-9743-9C07-4264B74717AA}" destId="{05356BE6-ECA7-1342-B154-ED671FCDC812}" srcOrd="0" destOrd="0" presId="urn:microsoft.com/office/officeart/2005/8/layout/gear1"/>
    <dgm:cxn modelId="{2A7CE611-BC10-9D4F-AE35-1A00B50AC1C6}" type="presOf" srcId="{9F47DB5B-9721-1449-8319-D77510A5F09A}" destId="{FA8969E3-4CBB-3541-B3E1-89F94BB4FE0D}" srcOrd="0" destOrd="0" presId="urn:microsoft.com/office/officeart/2005/8/layout/gear1"/>
    <dgm:cxn modelId="{9FF88E1C-73D8-A943-8EF1-4550490A752E}" srcId="{95A14B1B-9180-E447-B492-9B985DB1C8FC}" destId="{3C99526C-523C-5049-A1A6-FCFAF2554500}" srcOrd="2" destOrd="0" parTransId="{6C7CBCD3-1F80-4C43-AD6E-EFEB579964A5}" sibTransId="{0FB95695-0619-9743-9C07-4264B74717AA}"/>
    <dgm:cxn modelId="{85C4ED1F-4530-9C4E-87DB-634DA224040A}" type="presOf" srcId="{3C99526C-523C-5049-A1A6-FCFAF2554500}" destId="{AE08AE44-E859-4549-BC5F-DFCE9BBC1DBC}" srcOrd="2" destOrd="0" presId="urn:microsoft.com/office/officeart/2005/8/layout/gear1"/>
    <dgm:cxn modelId="{D9338828-8B00-4E4E-917D-DACC0824EFAB}" type="presOf" srcId="{3C99526C-523C-5049-A1A6-FCFAF2554500}" destId="{8A743D21-60AC-0B4E-B5BB-6A47F215AD19}" srcOrd="0" destOrd="0" presId="urn:microsoft.com/office/officeart/2005/8/layout/gear1"/>
    <dgm:cxn modelId="{AF2F0439-0855-0440-8656-23FEF9A5D41B}" type="presOf" srcId="{59EAF071-3860-164C-8CBA-C9F05CE7AC06}" destId="{FC0065EF-DA3A-AA4E-9714-6A8DBD111228}" srcOrd="2" destOrd="0" presId="urn:microsoft.com/office/officeart/2005/8/layout/gear1"/>
    <dgm:cxn modelId="{21AB4D44-86A2-6E48-AA8E-0196F3AFDC92}" srcId="{95A14B1B-9180-E447-B492-9B985DB1C8FC}" destId="{A023ACD2-2E8A-FB44-B66D-7551E967DAE8}" srcOrd="0" destOrd="0" parTransId="{087C6CCC-1E59-E44B-9906-9D3EB7B0D013}" sibTransId="{5145DBC4-3FE6-3645-BCDF-A4C994D71CBA}"/>
    <dgm:cxn modelId="{E5ACC145-9384-0649-847E-F9D57CFBA8E0}" type="presOf" srcId="{A023ACD2-2E8A-FB44-B66D-7551E967DAE8}" destId="{BB8EB1E9-6740-8F49-BC6C-CFAF32D3FF52}" srcOrd="2" destOrd="0" presId="urn:microsoft.com/office/officeart/2005/8/layout/gear1"/>
    <dgm:cxn modelId="{CE37D64E-FADC-474D-AA61-A744A1FB4300}" type="presOf" srcId="{59EAF071-3860-164C-8CBA-C9F05CE7AC06}" destId="{CA3B2FEE-D9A6-264B-BCBD-EA774BE277CB}" srcOrd="0" destOrd="0" presId="urn:microsoft.com/office/officeart/2005/8/layout/gear1"/>
    <dgm:cxn modelId="{DAF8356A-0E43-6644-8209-B90957838B89}" type="presOf" srcId="{95A14B1B-9180-E447-B492-9B985DB1C8FC}" destId="{E42F5B6D-9CB4-FD4D-A3FF-1345F4294C14}" srcOrd="0" destOrd="0" presId="urn:microsoft.com/office/officeart/2005/8/layout/gear1"/>
    <dgm:cxn modelId="{97F48B74-BF6B-5344-B735-CC3B54F99A60}" type="presOf" srcId="{59EAF071-3860-164C-8CBA-C9F05CE7AC06}" destId="{D114F7F6-4584-9E4F-9743-8D8E7543B33B}" srcOrd="1" destOrd="0" presId="urn:microsoft.com/office/officeart/2005/8/layout/gear1"/>
    <dgm:cxn modelId="{46FCFB7C-D6D0-794C-9833-5C696A33F827}" type="presOf" srcId="{A023ACD2-2E8A-FB44-B66D-7551E967DAE8}" destId="{50E5C197-7041-5B49-BEF2-AE7A61039382}" srcOrd="0" destOrd="0" presId="urn:microsoft.com/office/officeart/2005/8/layout/gear1"/>
    <dgm:cxn modelId="{6E251297-5402-C945-B672-A9A398B904B1}" type="presOf" srcId="{3C99526C-523C-5049-A1A6-FCFAF2554500}" destId="{F0F86235-9B54-FB4B-BCA7-3B29087BFB19}" srcOrd="3" destOrd="0" presId="urn:microsoft.com/office/officeart/2005/8/layout/gear1"/>
    <dgm:cxn modelId="{C0432E97-B514-8947-9C04-808650C47C30}" type="presOf" srcId="{3C99526C-523C-5049-A1A6-FCFAF2554500}" destId="{2C0EC49B-DA85-EF4B-A076-290499BB83C5}" srcOrd="1" destOrd="0" presId="urn:microsoft.com/office/officeart/2005/8/layout/gear1"/>
    <dgm:cxn modelId="{E46F949A-D33F-F94C-BA93-A047EF01971B}" type="presOf" srcId="{A023ACD2-2E8A-FB44-B66D-7551E967DAE8}" destId="{E4F62AB5-69E5-8845-B7BA-B24EAC69FDFF}" srcOrd="1" destOrd="0" presId="urn:microsoft.com/office/officeart/2005/8/layout/gear1"/>
    <dgm:cxn modelId="{2EAF7DA4-5F8D-E148-B001-8D94DB478E43}" srcId="{95A14B1B-9180-E447-B492-9B985DB1C8FC}" destId="{59EAF071-3860-164C-8CBA-C9F05CE7AC06}" srcOrd="1" destOrd="0" parTransId="{88CBDD54-47D1-DE4B-AD2E-73F03C25311E}" sibTransId="{9F47DB5B-9721-1449-8319-D77510A5F09A}"/>
    <dgm:cxn modelId="{5EFB36A6-A5B0-774E-8751-2959AEAE0DC1}" type="presOf" srcId="{5145DBC4-3FE6-3645-BCDF-A4C994D71CBA}" destId="{D4E918F5-52F5-7543-A2AD-C5FD6523B660}" srcOrd="0" destOrd="0" presId="urn:microsoft.com/office/officeart/2005/8/layout/gear1"/>
    <dgm:cxn modelId="{B5C87795-3514-8243-9988-3F0DCB16798D}" type="presParOf" srcId="{E42F5B6D-9CB4-FD4D-A3FF-1345F4294C14}" destId="{50E5C197-7041-5B49-BEF2-AE7A61039382}" srcOrd="0" destOrd="0" presId="urn:microsoft.com/office/officeart/2005/8/layout/gear1"/>
    <dgm:cxn modelId="{43FA7823-C7D4-6846-A622-75C655480340}" type="presParOf" srcId="{E42F5B6D-9CB4-FD4D-A3FF-1345F4294C14}" destId="{E4F62AB5-69E5-8845-B7BA-B24EAC69FDFF}" srcOrd="1" destOrd="0" presId="urn:microsoft.com/office/officeart/2005/8/layout/gear1"/>
    <dgm:cxn modelId="{64F1996B-5DB9-5245-9C31-3AF6FBC7E515}" type="presParOf" srcId="{E42F5B6D-9CB4-FD4D-A3FF-1345F4294C14}" destId="{BB8EB1E9-6740-8F49-BC6C-CFAF32D3FF52}" srcOrd="2" destOrd="0" presId="urn:microsoft.com/office/officeart/2005/8/layout/gear1"/>
    <dgm:cxn modelId="{F4F8CA8E-EDE4-B344-B5D0-5B4EF0F9DE74}" type="presParOf" srcId="{E42F5B6D-9CB4-FD4D-A3FF-1345F4294C14}" destId="{CA3B2FEE-D9A6-264B-BCBD-EA774BE277CB}" srcOrd="3" destOrd="0" presId="urn:microsoft.com/office/officeart/2005/8/layout/gear1"/>
    <dgm:cxn modelId="{7EE8D6E1-C5A6-7042-BF3C-7290FE076413}" type="presParOf" srcId="{E42F5B6D-9CB4-FD4D-A3FF-1345F4294C14}" destId="{D114F7F6-4584-9E4F-9743-8D8E7543B33B}" srcOrd="4" destOrd="0" presId="urn:microsoft.com/office/officeart/2005/8/layout/gear1"/>
    <dgm:cxn modelId="{E8443F74-5943-984F-9EE0-E05A5917757D}" type="presParOf" srcId="{E42F5B6D-9CB4-FD4D-A3FF-1345F4294C14}" destId="{FC0065EF-DA3A-AA4E-9714-6A8DBD111228}" srcOrd="5" destOrd="0" presId="urn:microsoft.com/office/officeart/2005/8/layout/gear1"/>
    <dgm:cxn modelId="{E701BC75-7930-B94E-8DAA-3AC11B74447B}" type="presParOf" srcId="{E42F5B6D-9CB4-FD4D-A3FF-1345F4294C14}" destId="{8A743D21-60AC-0B4E-B5BB-6A47F215AD19}" srcOrd="6" destOrd="0" presId="urn:microsoft.com/office/officeart/2005/8/layout/gear1"/>
    <dgm:cxn modelId="{5E1CE2C4-8B5F-7648-BA75-EB20C1824639}" type="presParOf" srcId="{E42F5B6D-9CB4-FD4D-A3FF-1345F4294C14}" destId="{2C0EC49B-DA85-EF4B-A076-290499BB83C5}" srcOrd="7" destOrd="0" presId="urn:microsoft.com/office/officeart/2005/8/layout/gear1"/>
    <dgm:cxn modelId="{E24D8156-5F86-F440-9499-0B5A673E84F4}" type="presParOf" srcId="{E42F5B6D-9CB4-FD4D-A3FF-1345F4294C14}" destId="{AE08AE44-E859-4549-BC5F-DFCE9BBC1DBC}" srcOrd="8" destOrd="0" presId="urn:microsoft.com/office/officeart/2005/8/layout/gear1"/>
    <dgm:cxn modelId="{C44E4BAE-E63B-024C-A833-2A533067E2B7}" type="presParOf" srcId="{E42F5B6D-9CB4-FD4D-A3FF-1345F4294C14}" destId="{F0F86235-9B54-FB4B-BCA7-3B29087BFB19}" srcOrd="9" destOrd="0" presId="urn:microsoft.com/office/officeart/2005/8/layout/gear1"/>
    <dgm:cxn modelId="{D648F6E7-510A-6640-9540-A01D91B47073}" type="presParOf" srcId="{E42F5B6D-9CB4-FD4D-A3FF-1345F4294C14}" destId="{D4E918F5-52F5-7543-A2AD-C5FD6523B660}" srcOrd="10" destOrd="0" presId="urn:microsoft.com/office/officeart/2005/8/layout/gear1"/>
    <dgm:cxn modelId="{2A46CD1B-E04D-914C-A895-1F22DC1292C7}" type="presParOf" srcId="{E42F5B6D-9CB4-FD4D-A3FF-1345F4294C14}" destId="{FA8969E3-4CBB-3541-B3E1-89F94BB4FE0D}" srcOrd="11" destOrd="0" presId="urn:microsoft.com/office/officeart/2005/8/layout/gear1"/>
    <dgm:cxn modelId="{DBFC90D4-6351-EF43-A810-C9D25241A3DB}" type="presParOf" srcId="{E42F5B6D-9CB4-FD4D-A3FF-1345F4294C14}" destId="{05356BE6-ECA7-1342-B154-ED671FCDC81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D8A39E-07E6-D94E-B391-D7DE7A731E6C}"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fr-FR"/>
        </a:p>
      </dgm:t>
    </dgm:pt>
    <dgm:pt modelId="{35922EB0-448C-2A45-8E6E-2879B7DB6230}">
      <dgm:prSet phldrT="[Texte]"/>
      <dgm:spPr>
        <a:solidFill>
          <a:schemeClr val="accent1">
            <a:lumMod val="75000"/>
          </a:schemeClr>
        </a:solidFill>
      </dgm:spPr>
      <dgm:t>
        <a:bodyPr/>
        <a:lstStyle/>
        <a:p>
          <a:r>
            <a:rPr lang="fr-FR" dirty="0"/>
            <a:t>Accueil et médiation</a:t>
          </a:r>
        </a:p>
      </dgm:t>
    </dgm:pt>
    <dgm:pt modelId="{22E6B24A-1F73-984F-B4AF-1C09F476F11D}" type="parTrans" cxnId="{90F167FC-1736-124F-9F0F-28683B553747}">
      <dgm:prSet/>
      <dgm:spPr/>
      <dgm:t>
        <a:bodyPr/>
        <a:lstStyle/>
        <a:p>
          <a:endParaRPr lang="fr-FR"/>
        </a:p>
      </dgm:t>
    </dgm:pt>
    <dgm:pt modelId="{F53A84C3-8D26-D44F-92EE-F2A634419E54}" type="sibTrans" cxnId="{90F167FC-1736-124F-9F0F-28683B553747}">
      <dgm:prSet/>
      <dgm:spPr/>
      <dgm:t>
        <a:bodyPr/>
        <a:lstStyle/>
        <a:p>
          <a:endParaRPr lang="fr-FR"/>
        </a:p>
      </dgm:t>
    </dgm:pt>
    <dgm:pt modelId="{6A87EBC7-4F26-AD4F-AAFA-24766FC99DFB}">
      <dgm:prSet phldrT="[Texte]"/>
      <dgm:spPr>
        <a:solidFill>
          <a:schemeClr val="accent1">
            <a:lumMod val="75000"/>
          </a:schemeClr>
        </a:solidFill>
      </dgm:spPr>
      <dgm:t>
        <a:bodyPr/>
        <a:lstStyle/>
        <a:p>
          <a:r>
            <a:rPr lang="fr-FR" dirty="0"/>
            <a:t>Transmission</a:t>
          </a:r>
        </a:p>
      </dgm:t>
    </dgm:pt>
    <dgm:pt modelId="{A2B41B61-A3EC-9949-8DD7-6FC5EB305996}" type="parTrans" cxnId="{375183C9-5A3F-EA48-A9CE-AB2DEC3D8D93}">
      <dgm:prSet/>
      <dgm:spPr/>
      <dgm:t>
        <a:bodyPr/>
        <a:lstStyle/>
        <a:p>
          <a:endParaRPr lang="fr-FR"/>
        </a:p>
      </dgm:t>
    </dgm:pt>
    <dgm:pt modelId="{FD9966C1-A7A5-DB4E-9D29-2C1DDBA568B7}" type="sibTrans" cxnId="{375183C9-5A3F-EA48-A9CE-AB2DEC3D8D93}">
      <dgm:prSet/>
      <dgm:spPr/>
      <dgm:t>
        <a:bodyPr/>
        <a:lstStyle/>
        <a:p>
          <a:endParaRPr lang="fr-FR"/>
        </a:p>
      </dgm:t>
    </dgm:pt>
    <dgm:pt modelId="{0B9E4620-AFF3-C340-9288-CB8E12655AE1}">
      <dgm:prSet phldrT="[Texte]"/>
      <dgm:spPr>
        <a:solidFill>
          <a:schemeClr val="accent1">
            <a:lumMod val="75000"/>
          </a:schemeClr>
        </a:solidFill>
      </dgm:spPr>
      <dgm:t>
        <a:bodyPr/>
        <a:lstStyle/>
        <a:p>
          <a:r>
            <a:rPr lang="fr-FR" dirty="0"/>
            <a:t>Évaluation</a:t>
          </a:r>
        </a:p>
      </dgm:t>
    </dgm:pt>
    <dgm:pt modelId="{56FE8FF1-A27A-1C4D-A913-BB677952BAAE}" type="parTrans" cxnId="{530709F1-8CF7-904C-B406-0FB207DE40FD}">
      <dgm:prSet/>
      <dgm:spPr/>
      <dgm:t>
        <a:bodyPr/>
        <a:lstStyle/>
        <a:p>
          <a:endParaRPr lang="fr-FR"/>
        </a:p>
      </dgm:t>
    </dgm:pt>
    <dgm:pt modelId="{7C2EA39C-147C-D547-8681-9568D30DF8D6}" type="sibTrans" cxnId="{530709F1-8CF7-904C-B406-0FB207DE40FD}">
      <dgm:prSet/>
      <dgm:spPr/>
      <dgm:t>
        <a:bodyPr/>
        <a:lstStyle/>
        <a:p>
          <a:endParaRPr lang="fr-FR"/>
        </a:p>
      </dgm:t>
    </dgm:pt>
    <dgm:pt modelId="{9048DACE-819F-AC4D-B9DC-EB1826145FC0}">
      <dgm:prSet/>
      <dgm:spPr>
        <a:solidFill>
          <a:schemeClr val="accent1">
            <a:lumMod val="75000"/>
          </a:schemeClr>
        </a:solidFill>
      </dgm:spPr>
      <dgm:t>
        <a:bodyPr/>
        <a:lstStyle/>
        <a:p>
          <a:r>
            <a:rPr lang="fr-FR" dirty="0"/>
            <a:t>Accompagnement</a:t>
          </a:r>
        </a:p>
      </dgm:t>
    </dgm:pt>
    <dgm:pt modelId="{AEA8ED0F-6EEF-1340-84BA-0B5AF7D2D6BF}" type="parTrans" cxnId="{26778504-6B8A-6944-80A3-AA8DBA92DC8E}">
      <dgm:prSet/>
      <dgm:spPr/>
      <dgm:t>
        <a:bodyPr/>
        <a:lstStyle/>
        <a:p>
          <a:endParaRPr lang="fr-FR"/>
        </a:p>
      </dgm:t>
    </dgm:pt>
    <dgm:pt modelId="{9A7A5F35-B6B2-CD43-8342-277CBD5D2E3C}" type="sibTrans" cxnId="{26778504-6B8A-6944-80A3-AA8DBA92DC8E}">
      <dgm:prSet/>
      <dgm:spPr/>
      <dgm:t>
        <a:bodyPr/>
        <a:lstStyle/>
        <a:p>
          <a:endParaRPr lang="fr-FR"/>
        </a:p>
      </dgm:t>
    </dgm:pt>
    <dgm:pt modelId="{584EA582-58FC-E446-9AE0-132C4E502FBB}" type="pres">
      <dgm:prSet presAssocID="{D5D8A39E-07E6-D94E-B391-D7DE7A731E6C}" presName="Name0" presStyleCnt="0">
        <dgm:presLayoutVars>
          <dgm:chMax val="7"/>
          <dgm:chPref val="7"/>
          <dgm:dir/>
        </dgm:presLayoutVars>
      </dgm:prSet>
      <dgm:spPr/>
    </dgm:pt>
    <dgm:pt modelId="{01AD8684-1600-9D49-95CD-B1F79040C6DC}" type="pres">
      <dgm:prSet presAssocID="{D5D8A39E-07E6-D94E-B391-D7DE7A731E6C}" presName="Name1" presStyleCnt="0"/>
      <dgm:spPr/>
    </dgm:pt>
    <dgm:pt modelId="{78CD27F6-8A92-224E-9F1E-BD03ACE8AB01}" type="pres">
      <dgm:prSet presAssocID="{D5D8A39E-07E6-D94E-B391-D7DE7A731E6C}" presName="cycle" presStyleCnt="0"/>
      <dgm:spPr/>
    </dgm:pt>
    <dgm:pt modelId="{23BF2B95-F2BA-A44A-AD52-F23A9ACC1E5C}" type="pres">
      <dgm:prSet presAssocID="{D5D8A39E-07E6-D94E-B391-D7DE7A731E6C}" presName="srcNode" presStyleLbl="node1" presStyleIdx="0" presStyleCnt="4"/>
      <dgm:spPr/>
    </dgm:pt>
    <dgm:pt modelId="{1FD4976F-89DC-854F-80BF-4C87B701D6D4}" type="pres">
      <dgm:prSet presAssocID="{D5D8A39E-07E6-D94E-B391-D7DE7A731E6C}" presName="conn" presStyleLbl="parChTrans1D2" presStyleIdx="0" presStyleCnt="1"/>
      <dgm:spPr/>
    </dgm:pt>
    <dgm:pt modelId="{F3CDB216-AF0B-F840-B2F2-A278E306EA01}" type="pres">
      <dgm:prSet presAssocID="{D5D8A39E-07E6-D94E-B391-D7DE7A731E6C}" presName="extraNode" presStyleLbl="node1" presStyleIdx="0" presStyleCnt="4"/>
      <dgm:spPr/>
    </dgm:pt>
    <dgm:pt modelId="{2C267D02-73AC-C94C-B742-C6C2E032CF22}" type="pres">
      <dgm:prSet presAssocID="{D5D8A39E-07E6-D94E-B391-D7DE7A731E6C}" presName="dstNode" presStyleLbl="node1" presStyleIdx="0" presStyleCnt="4"/>
      <dgm:spPr/>
    </dgm:pt>
    <dgm:pt modelId="{EA9A5F69-2537-484E-B668-7971C79584AC}" type="pres">
      <dgm:prSet presAssocID="{35922EB0-448C-2A45-8E6E-2879B7DB6230}" presName="text_1" presStyleLbl="node1" presStyleIdx="0" presStyleCnt="4">
        <dgm:presLayoutVars>
          <dgm:bulletEnabled val="1"/>
        </dgm:presLayoutVars>
      </dgm:prSet>
      <dgm:spPr/>
    </dgm:pt>
    <dgm:pt modelId="{70D6F981-DF23-7346-95D5-F475F5FF1630}" type="pres">
      <dgm:prSet presAssocID="{35922EB0-448C-2A45-8E6E-2879B7DB6230}" presName="accent_1" presStyleCnt="0"/>
      <dgm:spPr/>
    </dgm:pt>
    <dgm:pt modelId="{2194BE17-2FA5-9942-A223-A85C070EB686}" type="pres">
      <dgm:prSet presAssocID="{35922EB0-448C-2A45-8E6E-2879B7DB6230}" presName="accentRepeatNode" presStyleLbl="solidFgAcc1" presStyleIdx="0" presStyleCnt="4"/>
      <dgm:spPr>
        <a:ln>
          <a:solidFill>
            <a:schemeClr val="accent1">
              <a:lumMod val="75000"/>
            </a:schemeClr>
          </a:solidFill>
        </a:ln>
      </dgm:spPr>
    </dgm:pt>
    <dgm:pt modelId="{1A1EBE7A-7F47-E64C-A92F-A3578F7DEBCC}" type="pres">
      <dgm:prSet presAssocID="{9048DACE-819F-AC4D-B9DC-EB1826145FC0}" presName="text_2" presStyleLbl="node1" presStyleIdx="1" presStyleCnt="4">
        <dgm:presLayoutVars>
          <dgm:bulletEnabled val="1"/>
        </dgm:presLayoutVars>
      </dgm:prSet>
      <dgm:spPr/>
    </dgm:pt>
    <dgm:pt modelId="{B58D6934-9365-B647-B733-0B65E137BEBA}" type="pres">
      <dgm:prSet presAssocID="{9048DACE-819F-AC4D-B9DC-EB1826145FC0}" presName="accent_2" presStyleCnt="0"/>
      <dgm:spPr/>
    </dgm:pt>
    <dgm:pt modelId="{6C8175E4-F616-3E49-B1A5-69B9E5774825}" type="pres">
      <dgm:prSet presAssocID="{9048DACE-819F-AC4D-B9DC-EB1826145FC0}" presName="accentRepeatNode" presStyleLbl="solidFgAcc1" presStyleIdx="1" presStyleCnt="4"/>
      <dgm:spPr>
        <a:ln>
          <a:solidFill>
            <a:schemeClr val="accent1">
              <a:lumMod val="75000"/>
            </a:schemeClr>
          </a:solidFill>
        </a:ln>
      </dgm:spPr>
    </dgm:pt>
    <dgm:pt modelId="{71635CB3-03A1-564F-945C-42ED1D3CF6A9}" type="pres">
      <dgm:prSet presAssocID="{6A87EBC7-4F26-AD4F-AAFA-24766FC99DFB}" presName="text_3" presStyleLbl="node1" presStyleIdx="2" presStyleCnt="4">
        <dgm:presLayoutVars>
          <dgm:bulletEnabled val="1"/>
        </dgm:presLayoutVars>
      </dgm:prSet>
      <dgm:spPr/>
    </dgm:pt>
    <dgm:pt modelId="{46F7EB09-5754-E84F-9D9F-CF9F4C61298B}" type="pres">
      <dgm:prSet presAssocID="{6A87EBC7-4F26-AD4F-AAFA-24766FC99DFB}" presName="accent_3" presStyleCnt="0"/>
      <dgm:spPr/>
    </dgm:pt>
    <dgm:pt modelId="{59C465F7-9E77-AC4A-A665-18E9BF27ADBE}" type="pres">
      <dgm:prSet presAssocID="{6A87EBC7-4F26-AD4F-AAFA-24766FC99DFB}" presName="accentRepeatNode" presStyleLbl="solidFgAcc1" presStyleIdx="2" presStyleCnt="4"/>
      <dgm:spPr>
        <a:ln>
          <a:solidFill>
            <a:schemeClr val="accent1">
              <a:lumMod val="75000"/>
            </a:schemeClr>
          </a:solidFill>
        </a:ln>
      </dgm:spPr>
    </dgm:pt>
    <dgm:pt modelId="{8F7F7260-96B6-1D40-BB58-59838AE2C143}" type="pres">
      <dgm:prSet presAssocID="{0B9E4620-AFF3-C340-9288-CB8E12655AE1}" presName="text_4" presStyleLbl="node1" presStyleIdx="3" presStyleCnt="4">
        <dgm:presLayoutVars>
          <dgm:bulletEnabled val="1"/>
        </dgm:presLayoutVars>
      </dgm:prSet>
      <dgm:spPr/>
    </dgm:pt>
    <dgm:pt modelId="{3E73BE40-2345-A545-BA4D-D6295405CCAF}" type="pres">
      <dgm:prSet presAssocID="{0B9E4620-AFF3-C340-9288-CB8E12655AE1}" presName="accent_4" presStyleCnt="0"/>
      <dgm:spPr/>
    </dgm:pt>
    <dgm:pt modelId="{1656036C-64A0-B74E-931A-1A091EA92E0D}" type="pres">
      <dgm:prSet presAssocID="{0B9E4620-AFF3-C340-9288-CB8E12655AE1}" presName="accentRepeatNode" presStyleLbl="solidFgAcc1" presStyleIdx="3" presStyleCnt="4"/>
      <dgm:spPr>
        <a:ln>
          <a:solidFill>
            <a:schemeClr val="accent1">
              <a:lumMod val="75000"/>
            </a:schemeClr>
          </a:solidFill>
        </a:ln>
      </dgm:spPr>
    </dgm:pt>
  </dgm:ptLst>
  <dgm:cxnLst>
    <dgm:cxn modelId="{26778504-6B8A-6944-80A3-AA8DBA92DC8E}" srcId="{D5D8A39E-07E6-D94E-B391-D7DE7A731E6C}" destId="{9048DACE-819F-AC4D-B9DC-EB1826145FC0}" srcOrd="1" destOrd="0" parTransId="{AEA8ED0F-6EEF-1340-84BA-0B5AF7D2D6BF}" sibTransId="{9A7A5F35-B6B2-CD43-8342-277CBD5D2E3C}"/>
    <dgm:cxn modelId="{3AFD5308-35FC-CE43-ADE1-9A1B26349700}" type="presOf" srcId="{35922EB0-448C-2A45-8E6E-2879B7DB6230}" destId="{EA9A5F69-2537-484E-B668-7971C79584AC}" srcOrd="0" destOrd="0" presId="urn:microsoft.com/office/officeart/2008/layout/VerticalCurvedList"/>
    <dgm:cxn modelId="{38A14234-0585-0045-AF9C-487E160C4F41}" type="presOf" srcId="{9048DACE-819F-AC4D-B9DC-EB1826145FC0}" destId="{1A1EBE7A-7F47-E64C-A92F-A3578F7DEBCC}" srcOrd="0" destOrd="0" presId="urn:microsoft.com/office/officeart/2008/layout/VerticalCurvedList"/>
    <dgm:cxn modelId="{82655237-94D5-D64A-95D5-88288C3955FF}" type="presOf" srcId="{F53A84C3-8D26-D44F-92EE-F2A634419E54}" destId="{1FD4976F-89DC-854F-80BF-4C87B701D6D4}" srcOrd="0" destOrd="0" presId="urn:microsoft.com/office/officeart/2008/layout/VerticalCurvedList"/>
    <dgm:cxn modelId="{AB054353-132B-4A49-97F1-46B4179B5EE0}" type="presOf" srcId="{D5D8A39E-07E6-D94E-B391-D7DE7A731E6C}" destId="{584EA582-58FC-E446-9AE0-132C4E502FBB}" srcOrd="0" destOrd="0" presId="urn:microsoft.com/office/officeart/2008/layout/VerticalCurvedList"/>
    <dgm:cxn modelId="{D38D1174-09D4-F34A-AD4D-DC7472911406}" type="presOf" srcId="{6A87EBC7-4F26-AD4F-AAFA-24766FC99DFB}" destId="{71635CB3-03A1-564F-945C-42ED1D3CF6A9}" srcOrd="0" destOrd="0" presId="urn:microsoft.com/office/officeart/2008/layout/VerticalCurvedList"/>
    <dgm:cxn modelId="{167598C4-0A97-2447-81A2-3E9A2AAE5DE4}" type="presOf" srcId="{0B9E4620-AFF3-C340-9288-CB8E12655AE1}" destId="{8F7F7260-96B6-1D40-BB58-59838AE2C143}" srcOrd="0" destOrd="0" presId="urn:microsoft.com/office/officeart/2008/layout/VerticalCurvedList"/>
    <dgm:cxn modelId="{375183C9-5A3F-EA48-A9CE-AB2DEC3D8D93}" srcId="{D5D8A39E-07E6-D94E-B391-D7DE7A731E6C}" destId="{6A87EBC7-4F26-AD4F-AAFA-24766FC99DFB}" srcOrd="2" destOrd="0" parTransId="{A2B41B61-A3EC-9949-8DD7-6FC5EB305996}" sibTransId="{FD9966C1-A7A5-DB4E-9D29-2C1DDBA568B7}"/>
    <dgm:cxn modelId="{530709F1-8CF7-904C-B406-0FB207DE40FD}" srcId="{D5D8A39E-07E6-D94E-B391-D7DE7A731E6C}" destId="{0B9E4620-AFF3-C340-9288-CB8E12655AE1}" srcOrd="3" destOrd="0" parTransId="{56FE8FF1-A27A-1C4D-A913-BB677952BAAE}" sibTransId="{7C2EA39C-147C-D547-8681-9568D30DF8D6}"/>
    <dgm:cxn modelId="{90F167FC-1736-124F-9F0F-28683B553747}" srcId="{D5D8A39E-07E6-D94E-B391-D7DE7A731E6C}" destId="{35922EB0-448C-2A45-8E6E-2879B7DB6230}" srcOrd="0" destOrd="0" parTransId="{22E6B24A-1F73-984F-B4AF-1C09F476F11D}" sibTransId="{F53A84C3-8D26-D44F-92EE-F2A634419E54}"/>
    <dgm:cxn modelId="{8C303776-165A-6E4C-8347-AC5BC28839F0}" type="presParOf" srcId="{584EA582-58FC-E446-9AE0-132C4E502FBB}" destId="{01AD8684-1600-9D49-95CD-B1F79040C6DC}" srcOrd="0" destOrd="0" presId="urn:microsoft.com/office/officeart/2008/layout/VerticalCurvedList"/>
    <dgm:cxn modelId="{91718924-7E57-574A-9544-1607539BB88B}" type="presParOf" srcId="{01AD8684-1600-9D49-95CD-B1F79040C6DC}" destId="{78CD27F6-8A92-224E-9F1E-BD03ACE8AB01}" srcOrd="0" destOrd="0" presId="urn:microsoft.com/office/officeart/2008/layout/VerticalCurvedList"/>
    <dgm:cxn modelId="{EAD37545-FAF6-1E4F-8FD7-68C403E5B3F7}" type="presParOf" srcId="{78CD27F6-8A92-224E-9F1E-BD03ACE8AB01}" destId="{23BF2B95-F2BA-A44A-AD52-F23A9ACC1E5C}" srcOrd="0" destOrd="0" presId="urn:microsoft.com/office/officeart/2008/layout/VerticalCurvedList"/>
    <dgm:cxn modelId="{4EF46CC4-BDB2-6949-87F9-1FBDE4EFFAE8}" type="presParOf" srcId="{78CD27F6-8A92-224E-9F1E-BD03ACE8AB01}" destId="{1FD4976F-89DC-854F-80BF-4C87B701D6D4}" srcOrd="1" destOrd="0" presId="urn:microsoft.com/office/officeart/2008/layout/VerticalCurvedList"/>
    <dgm:cxn modelId="{D2BDBCED-4978-EE48-8E8B-ECE64BD64CE8}" type="presParOf" srcId="{78CD27F6-8A92-224E-9F1E-BD03ACE8AB01}" destId="{F3CDB216-AF0B-F840-B2F2-A278E306EA01}" srcOrd="2" destOrd="0" presId="urn:microsoft.com/office/officeart/2008/layout/VerticalCurvedList"/>
    <dgm:cxn modelId="{2292ED80-A50E-A14A-9969-D5EB8913161E}" type="presParOf" srcId="{78CD27F6-8A92-224E-9F1E-BD03ACE8AB01}" destId="{2C267D02-73AC-C94C-B742-C6C2E032CF22}" srcOrd="3" destOrd="0" presId="urn:microsoft.com/office/officeart/2008/layout/VerticalCurvedList"/>
    <dgm:cxn modelId="{B13FB1E2-A4A3-C843-AACE-CF131ACDFE73}" type="presParOf" srcId="{01AD8684-1600-9D49-95CD-B1F79040C6DC}" destId="{EA9A5F69-2537-484E-B668-7971C79584AC}" srcOrd="1" destOrd="0" presId="urn:microsoft.com/office/officeart/2008/layout/VerticalCurvedList"/>
    <dgm:cxn modelId="{71B4C9C2-6F59-AF47-B6FB-8240C90F47F9}" type="presParOf" srcId="{01AD8684-1600-9D49-95CD-B1F79040C6DC}" destId="{70D6F981-DF23-7346-95D5-F475F5FF1630}" srcOrd="2" destOrd="0" presId="urn:microsoft.com/office/officeart/2008/layout/VerticalCurvedList"/>
    <dgm:cxn modelId="{89239872-E303-554C-B4DF-00A6878B3705}" type="presParOf" srcId="{70D6F981-DF23-7346-95D5-F475F5FF1630}" destId="{2194BE17-2FA5-9942-A223-A85C070EB686}" srcOrd="0" destOrd="0" presId="urn:microsoft.com/office/officeart/2008/layout/VerticalCurvedList"/>
    <dgm:cxn modelId="{2AC471AA-4773-3A45-A961-C39991853863}" type="presParOf" srcId="{01AD8684-1600-9D49-95CD-B1F79040C6DC}" destId="{1A1EBE7A-7F47-E64C-A92F-A3578F7DEBCC}" srcOrd="3" destOrd="0" presId="urn:microsoft.com/office/officeart/2008/layout/VerticalCurvedList"/>
    <dgm:cxn modelId="{3B3554F7-1BA3-A34A-9E71-0F583E4BD74B}" type="presParOf" srcId="{01AD8684-1600-9D49-95CD-B1F79040C6DC}" destId="{B58D6934-9365-B647-B733-0B65E137BEBA}" srcOrd="4" destOrd="0" presId="urn:microsoft.com/office/officeart/2008/layout/VerticalCurvedList"/>
    <dgm:cxn modelId="{243C415F-DC0E-6C48-994E-86E7B66704DE}" type="presParOf" srcId="{B58D6934-9365-B647-B733-0B65E137BEBA}" destId="{6C8175E4-F616-3E49-B1A5-69B9E5774825}" srcOrd="0" destOrd="0" presId="urn:microsoft.com/office/officeart/2008/layout/VerticalCurvedList"/>
    <dgm:cxn modelId="{AFAEF15A-8B3D-504E-A017-951A04A961C1}" type="presParOf" srcId="{01AD8684-1600-9D49-95CD-B1F79040C6DC}" destId="{71635CB3-03A1-564F-945C-42ED1D3CF6A9}" srcOrd="5" destOrd="0" presId="urn:microsoft.com/office/officeart/2008/layout/VerticalCurvedList"/>
    <dgm:cxn modelId="{A9ED562B-9B0D-AB40-890C-C11F891D66A0}" type="presParOf" srcId="{01AD8684-1600-9D49-95CD-B1F79040C6DC}" destId="{46F7EB09-5754-E84F-9D9F-CF9F4C61298B}" srcOrd="6" destOrd="0" presId="urn:microsoft.com/office/officeart/2008/layout/VerticalCurvedList"/>
    <dgm:cxn modelId="{6AB6B659-CEF3-CD4C-A86B-01AFB94E8D6E}" type="presParOf" srcId="{46F7EB09-5754-E84F-9D9F-CF9F4C61298B}" destId="{59C465F7-9E77-AC4A-A665-18E9BF27ADBE}" srcOrd="0" destOrd="0" presId="urn:microsoft.com/office/officeart/2008/layout/VerticalCurvedList"/>
    <dgm:cxn modelId="{96F12B67-DBBA-9D4D-8BB3-ABC5CA1BC131}" type="presParOf" srcId="{01AD8684-1600-9D49-95CD-B1F79040C6DC}" destId="{8F7F7260-96B6-1D40-BB58-59838AE2C143}" srcOrd="7" destOrd="0" presId="urn:microsoft.com/office/officeart/2008/layout/VerticalCurvedList"/>
    <dgm:cxn modelId="{CE6E2736-9B3E-FE4C-ABB2-D7BF8728FEA4}" type="presParOf" srcId="{01AD8684-1600-9D49-95CD-B1F79040C6DC}" destId="{3E73BE40-2345-A545-BA4D-D6295405CCAF}" srcOrd="8" destOrd="0" presId="urn:microsoft.com/office/officeart/2008/layout/VerticalCurvedList"/>
    <dgm:cxn modelId="{099D467C-1515-1D4D-97C6-AC523F2A8D8B}" type="presParOf" srcId="{3E73BE40-2345-A545-BA4D-D6295405CCAF}" destId="{1656036C-64A0-B74E-931A-1A091EA92E0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BE203A-47E6-E846-B769-A453E7CDCEF0}" type="doc">
      <dgm:prSet loTypeId="urn:microsoft.com/office/officeart/2005/8/layout/arrow1" loCatId="" qsTypeId="urn:microsoft.com/office/officeart/2005/8/quickstyle/simple1" qsCatId="simple" csTypeId="urn:microsoft.com/office/officeart/2005/8/colors/accent1_2" csCatId="accent1" phldr="1"/>
      <dgm:spPr/>
      <dgm:t>
        <a:bodyPr/>
        <a:lstStyle/>
        <a:p>
          <a:endParaRPr lang="fr-FR"/>
        </a:p>
      </dgm:t>
    </dgm:pt>
    <dgm:pt modelId="{67761054-5809-4749-82CF-747C35FC2EA8}">
      <dgm:prSet phldrT="[Texte]"/>
      <dgm:spPr/>
      <dgm:t>
        <a:bodyPr anchor="t"/>
        <a:lstStyle/>
        <a:p>
          <a:pPr algn="ctr">
            <a:buSzPts val="1000"/>
            <a:buFont typeface="Courier New" panose="02070309020205020404" pitchFamily="49" charset="0"/>
            <a:buChar char="o"/>
          </a:pPr>
          <a:r>
            <a:rPr lang="fr-FR"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ACQUÉRIR référentiel de compétences </a:t>
          </a:r>
        </a:p>
        <a:p>
          <a:pPr algn="ctr">
            <a:buSzPts val="1000"/>
            <a:buFont typeface="Courier New" panose="02070309020205020404" pitchFamily="49" charset="0"/>
            <a:buChar char="o"/>
          </a:pPr>
          <a:endParaRPr lang="fr-FR"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buSzPts val="1000"/>
            <a:buFont typeface="Courier New" panose="02070309020205020404" pitchFamily="49" charset="0"/>
            <a:buChar char="o"/>
          </a:pPr>
          <a:endParaRPr lang="fr-FR"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buSzPts val="1000"/>
            <a:buFont typeface="Courier New" panose="02070309020205020404" pitchFamily="49" charset="0"/>
            <a:buChar char="o"/>
          </a:pPr>
          <a:endParaRPr lang="fr-FR"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buSzPts val="1000"/>
            <a:buFont typeface="Courier New" panose="02070309020205020404" pitchFamily="49" charset="0"/>
            <a:buChar char="o"/>
          </a:pPr>
          <a:endParaRPr lang="fr-FR"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buSzPts val="1000"/>
            <a:buFont typeface="Courier New" panose="02070309020205020404" pitchFamily="49" charset="0"/>
            <a:buChar char="o"/>
          </a:pPr>
          <a:r>
            <a:rPr lang="fr-FR" dirty="0">
              <a:effectLst/>
              <a:latin typeface="Calibri" panose="020F0502020204030204" pitchFamily="34" charset="0"/>
              <a:ea typeface="Times New Roman" panose="02020603050405020304" pitchFamily="18" charset="0"/>
              <a:cs typeface="Calibri" panose="020F0502020204030204" pitchFamily="34" charset="0"/>
            </a:rPr>
            <a:t>en lien avec le stage/l’alternance terrain</a:t>
          </a:r>
        </a:p>
        <a:p>
          <a:pPr algn="ctr">
            <a:buSzPts val="1000"/>
            <a:buFont typeface="Courier New" panose="02070309020205020404" pitchFamily="49" charset="0"/>
            <a:buChar char="o"/>
          </a:pPr>
          <a:r>
            <a:rPr lang="fr-FR" dirty="0">
              <a:effectLst/>
              <a:latin typeface="Calibri" panose="020F0502020204030204" pitchFamily="34" charset="0"/>
              <a:ea typeface="Times New Roman" panose="02020603050405020304" pitchFamily="18" charset="0"/>
              <a:cs typeface="Calibri" panose="020F0502020204030204" pitchFamily="34" charset="0"/>
            </a:rPr>
            <a:t> et tutorat apporté par un professeur expérimenté</a:t>
          </a:r>
          <a:endParaRPr lang="fr-FR" dirty="0"/>
        </a:p>
      </dgm:t>
    </dgm:pt>
    <dgm:pt modelId="{DB066A50-EC52-FF44-930B-6A2406FA0227}" type="parTrans" cxnId="{FBE9FF05-5167-F743-834D-D18A9CDD9479}">
      <dgm:prSet/>
      <dgm:spPr/>
      <dgm:t>
        <a:bodyPr/>
        <a:lstStyle/>
        <a:p>
          <a:endParaRPr lang="fr-FR"/>
        </a:p>
      </dgm:t>
    </dgm:pt>
    <dgm:pt modelId="{A5A2031E-3612-FD4C-964B-87B9D0412E25}" type="sibTrans" cxnId="{FBE9FF05-5167-F743-834D-D18A9CDD9479}">
      <dgm:prSet/>
      <dgm:spPr/>
      <dgm:t>
        <a:bodyPr/>
        <a:lstStyle/>
        <a:p>
          <a:endParaRPr lang="fr-FR"/>
        </a:p>
      </dgm:t>
    </dgm:pt>
    <dgm:pt modelId="{FBC769C4-48E3-614A-9992-7D61B146C491}" type="pres">
      <dgm:prSet presAssocID="{CDBE203A-47E6-E846-B769-A453E7CDCEF0}" presName="cycle" presStyleCnt="0">
        <dgm:presLayoutVars>
          <dgm:dir/>
          <dgm:resizeHandles val="exact"/>
        </dgm:presLayoutVars>
      </dgm:prSet>
      <dgm:spPr/>
    </dgm:pt>
    <dgm:pt modelId="{4ECF0E9E-D787-A149-8A83-701303557B61}" type="pres">
      <dgm:prSet presAssocID="{67761054-5809-4749-82CF-747C35FC2EA8}" presName="arrow" presStyleLbl="node1" presStyleIdx="0" presStyleCnt="1" custScaleY="157262">
        <dgm:presLayoutVars>
          <dgm:bulletEnabled val="1"/>
        </dgm:presLayoutVars>
      </dgm:prSet>
      <dgm:spPr/>
    </dgm:pt>
  </dgm:ptLst>
  <dgm:cxnLst>
    <dgm:cxn modelId="{FBE9FF05-5167-F743-834D-D18A9CDD9479}" srcId="{CDBE203A-47E6-E846-B769-A453E7CDCEF0}" destId="{67761054-5809-4749-82CF-747C35FC2EA8}" srcOrd="0" destOrd="0" parTransId="{DB066A50-EC52-FF44-930B-6A2406FA0227}" sibTransId="{A5A2031E-3612-FD4C-964B-87B9D0412E25}"/>
    <dgm:cxn modelId="{A9E60A3D-1132-454C-8643-E3217F4624DB}" type="presOf" srcId="{67761054-5809-4749-82CF-747C35FC2EA8}" destId="{4ECF0E9E-D787-A149-8A83-701303557B61}" srcOrd="0" destOrd="0" presId="urn:microsoft.com/office/officeart/2005/8/layout/arrow1"/>
    <dgm:cxn modelId="{CD8840AF-FCDE-CD46-A515-940CB5E4D3AF}" type="presOf" srcId="{CDBE203A-47E6-E846-B769-A453E7CDCEF0}" destId="{FBC769C4-48E3-614A-9992-7D61B146C491}" srcOrd="0" destOrd="0" presId="urn:microsoft.com/office/officeart/2005/8/layout/arrow1"/>
    <dgm:cxn modelId="{B43B45C6-A98B-094A-9759-69A48A73869F}" type="presParOf" srcId="{FBC769C4-48E3-614A-9992-7D61B146C491}" destId="{4ECF0E9E-D787-A149-8A83-701303557B61}" srcOrd="0"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BE203A-47E6-E846-B769-A453E7CDCEF0}" type="doc">
      <dgm:prSet loTypeId="urn:microsoft.com/office/officeart/2005/8/layout/arrow1" loCatId="" qsTypeId="urn:microsoft.com/office/officeart/2005/8/quickstyle/simple1" qsCatId="simple" csTypeId="urn:microsoft.com/office/officeart/2005/8/colors/accent1_2" csCatId="accent1" phldr="1"/>
      <dgm:spPr/>
      <dgm:t>
        <a:bodyPr/>
        <a:lstStyle/>
        <a:p>
          <a:endParaRPr lang="fr-FR"/>
        </a:p>
      </dgm:t>
    </dgm:pt>
    <dgm:pt modelId="{67761054-5809-4749-82CF-747C35FC2EA8}">
      <dgm:prSet phldrT="[Texte]"/>
      <dgm:spPr/>
      <dgm:t>
        <a:bodyPr anchor="t"/>
        <a:lstStyle/>
        <a:p>
          <a:pPr algn="ctr">
            <a:buSzPts val="1000"/>
            <a:buFont typeface="Courier New" panose="02070309020205020404" pitchFamily="49" charset="0"/>
            <a:buChar char="o"/>
          </a:pPr>
          <a:r>
            <a:rPr lang="fr-FR"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ACQUÉRIR référentiel de compétences </a:t>
          </a:r>
        </a:p>
        <a:p>
          <a:pPr algn="ctr">
            <a:buSzPts val="1000"/>
            <a:buFont typeface="Courier New" panose="02070309020205020404" pitchFamily="49" charset="0"/>
            <a:buChar char="o"/>
          </a:pPr>
          <a:endParaRPr lang="fr-FR"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buSzPts val="1000"/>
            <a:buFont typeface="Courier New" panose="02070309020205020404" pitchFamily="49" charset="0"/>
            <a:buChar char="o"/>
          </a:pPr>
          <a:endParaRPr lang="fr-FR"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buSzPts val="1000"/>
            <a:buFont typeface="Courier New" panose="02070309020205020404" pitchFamily="49" charset="0"/>
            <a:buChar char="o"/>
          </a:pPr>
          <a:endParaRPr lang="fr-FR"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buSzPts val="1000"/>
            <a:buFont typeface="Courier New" panose="02070309020205020404" pitchFamily="49" charset="0"/>
            <a:buChar char="o"/>
          </a:pPr>
          <a:endParaRPr lang="fr-FR"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buSzPts val="1000"/>
            <a:buFont typeface="Courier New" panose="02070309020205020404" pitchFamily="49" charset="0"/>
            <a:buChar char="o"/>
          </a:pPr>
          <a:r>
            <a:rPr lang="fr-FR" dirty="0">
              <a:effectLst/>
              <a:latin typeface="Calibri" panose="020F0502020204030204" pitchFamily="34" charset="0"/>
              <a:ea typeface="Times New Roman" panose="02020603050405020304" pitchFamily="18" charset="0"/>
              <a:cs typeface="Calibri" panose="020F0502020204030204" pitchFamily="34" charset="0"/>
            </a:rPr>
            <a:t>en lien avec le stage/l’alternance terrain</a:t>
          </a:r>
        </a:p>
        <a:p>
          <a:pPr algn="ctr">
            <a:buSzPts val="1000"/>
            <a:buFont typeface="Courier New" panose="02070309020205020404" pitchFamily="49" charset="0"/>
            <a:buChar char="o"/>
          </a:pPr>
          <a:r>
            <a:rPr lang="fr-FR" dirty="0">
              <a:effectLst/>
              <a:latin typeface="Calibri" panose="020F0502020204030204" pitchFamily="34" charset="0"/>
              <a:ea typeface="Times New Roman" panose="02020603050405020304" pitchFamily="18" charset="0"/>
              <a:cs typeface="Calibri" panose="020F0502020204030204" pitchFamily="34" charset="0"/>
            </a:rPr>
            <a:t> et tutorat apporté par un professeur expérimenté</a:t>
          </a:r>
          <a:endParaRPr lang="fr-FR" dirty="0"/>
        </a:p>
      </dgm:t>
    </dgm:pt>
    <dgm:pt modelId="{DB066A50-EC52-FF44-930B-6A2406FA0227}" type="parTrans" cxnId="{FBE9FF05-5167-F743-834D-D18A9CDD9479}">
      <dgm:prSet/>
      <dgm:spPr/>
      <dgm:t>
        <a:bodyPr/>
        <a:lstStyle/>
        <a:p>
          <a:endParaRPr lang="fr-FR"/>
        </a:p>
      </dgm:t>
    </dgm:pt>
    <dgm:pt modelId="{A5A2031E-3612-FD4C-964B-87B9D0412E25}" type="sibTrans" cxnId="{FBE9FF05-5167-F743-834D-D18A9CDD9479}">
      <dgm:prSet/>
      <dgm:spPr/>
      <dgm:t>
        <a:bodyPr/>
        <a:lstStyle/>
        <a:p>
          <a:endParaRPr lang="fr-FR"/>
        </a:p>
      </dgm:t>
    </dgm:pt>
    <dgm:pt modelId="{FBC769C4-48E3-614A-9992-7D61B146C491}" type="pres">
      <dgm:prSet presAssocID="{CDBE203A-47E6-E846-B769-A453E7CDCEF0}" presName="cycle" presStyleCnt="0">
        <dgm:presLayoutVars>
          <dgm:dir/>
          <dgm:resizeHandles val="exact"/>
        </dgm:presLayoutVars>
      </dgm:prSet>
      <dgm:spPr/>
    </dgm:pt>
    <dgm:pt modelId="{4ECF0E9E-D787-A149-8A83-701303557B61}" type="pres">
      <dgm:prSet presAssocID="{67761054-5809-4749-82CF-747C35FC2EA8}" presName="arrow" presStyleLbl="node1" presStyleIdx="0" presStyleCnt="1" custScaleY="157262">
        <dgm:presLayoutVars>
          <dgm:bulletEnabled val="1"/>
        </dgm:presLayoutVars>
      </dgm:prSet>
      <dgm:spPr/>
    </dgm:pt>
  </dgm:ptLst>
  <dgm:cxnLst>
    <dgm:cxn modelId="{FBE9FF05-5167-F743-834D-D18A9CDD9479}" srcId="{CDBE203A-47E6-E846-B769-A453E7CDCEF0}" destId="{67761054-5809-4749-82CF-747C35FC2EA8}" srcOrd="0" destOrd="0" parTransId="{DB066A50-EC52-FF44-930B-6A2406FA0227}" sibTransId="{A5A2031E-3612-FD4C-964B-87B9D0412E25}"/>
    <dgm:cxn modelId="{A9E60A3D-1132-454C-8643-E3217F4624DB}" type="presOf" srcId="{67761054-5809-4749-82CF-747C35FC2EA8}" destId="{4ECF0E9E-D787-A149-8A83-701303557B61}" srcOrd="0" destOrd="0" presId="urn:microsoft.com/office/officeart/2005/8/layout/arrow1"/>
    <dgm:cxn modelId="{CD8840AF-FCDE-CD46-A515-940CB5E4D3AF}" type="presOf" srcId="{CDBE203A-47E6-E846-B769-A453E7CDCEF0}" destId="{FBC769C4-48E3-614A-9992-7D61B146C491}" srcOrd="0" destOrd="0" presId="urn:microsoft.com/office/officeart/2005/8/layout/arrow1"/>
    <dgm:cxn modelId="{B43B45C6-A98B-094A-9759-69A48A73869F}" type="presParOf" srcId="{FBC769C4-48E3-614A-9992-7D61B146C491}" destId="{4ECF0E9E-D787-A149-8A83-701303557B61}" srcOrd="0"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D8A39E-07E6-D94E-B391-D7DE7A731E6C}"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fr-FR"/>
        </a:p>
      </dgm:t>
    </dgm:pt>
    <dgm:pt modelId="{35922EB0-448C-2A45-8E6E-2879B7DB6230}">
      <dgm:prSet phldrT="[Texte]"/>
      <dgm:spPr>
        <a:solidFill>
          <a:schemeClr val="accent1">
            <a:lumMod val="75000"/>
          </a:schemeClr>
        </a:solidFill>
      </dgm:spPr>
      <dgm:t>
        <a:bodyPr/>
        <a:lstStyle/>
        <a:p>
          <a:r>
            <a:rPr lang="fr-FR" dirty="0"/>
            <a:t>CAPET interne, CAPLP interne, Agrégation interne</a:t>
          </a:r>
        </a:p>
      </dgm:t>
    </dgm:pt>
    <dgm:pt modelId="{22E6B24A-1F73-984F-B4AF-1C09F476F11D}" type="parTrans" cxnId="{90F167FC-1736-124F-9F0F-28683B553747}">
      <dgm:prSet/>
      <dgm:spPr/>
      <dgm:t>
        <a:bodyPr/>
        <a:lstStyle/>
        <a:p>
          <a:endParaRPr lang="fr-FR"/>
        </a:p>
      </dgm:t>
    </dgm:pt>
    <dgm:pt modelId="{F53A84C3-8D26-D44F-92EE-F2A634419E54}" type="sibTrans" cxnId="{90F167FC-1736-124F-9F0F-28683B553747}">
      <dgm:prSet/>
      <dgm:spPr/>
      <dgm:t>
        <a:bodyPr/>
        <a:lstStyle/>
        <a:p>
          <a:endParaRPr lang="fr-FR"/>
        </a:p>
      </dgm:t>
    </dgm:pt>
    <dgm:pt modelId="{6A87EBC7-4F26-AD4F-AAFA-24766FC99DFB}">
      <dgm:prSet phldrT="[Texte]"/>
      <dgm:spPr>
        <a:solidFill>
          <a:schemeClr val="accent1">
            <a:lumMod val="75000"/>
          </a:schemeClr>
        </a:solidFill>
      </dgm:spPr>
      <dgm:t>
        <a:bodyPr/>
        <a:lstStyle/>
        <a:p>
          <a:r>
            <a:rPr lang="fr-FR" dirty="0"/>
            <a:t>85 heures de formation</a:t>
          </a:r>
        </a:p>
      </dgm:t>
    </dgm:pt>
    <dgm:pt modelId="{A2B41B61-A3EC-9949-8DD7-6FC5EB305996}" type="parTrans" cxnId="{375183C9-5A3F-EA48-A9CE-AB2DEC3D8D93}">
      <dgm:prSet/>
      <dgm:spPr/>
      <dgm:t>
        <a:bodyPr/>
        <a:lstStyle/>
        <a:p>
          <a:endParaRPr lang="fr-FR"/>
        </a:p>
      </dgm:t>
    </dgm:pt>
    <dgm:pt modelId="{FD9966C1-A7A5-DB4E-9D29-2C1DDBA568B7}" type="sibTrans" cxnId="{375183C9-5A3F-EA48-A9CE-AB2DEC3D8D93}">
      <dgm:prSet/>
      <dgm:spPr/>
      <dgm:t>
        <a:bodyPr/>
        <a:lstStyle/>
        <a:p>
          <a:endParaRPr lang="fr-FR"/>
        </a:p>
      </dgm:t>
    </dgm:pt>
    <dgm:pt modelId="{0B9E4620-AFF3-C340-9288-CB8E12655AE1}">
      <dgm:prSet phldrT="[Texte]"/>
      <dgm:spPr>
        <a:solidFill>
          <a:schemeClr val="accent1">
            <a:lumMod val="75000"/>
          </a:schemeClr>
        </a:solidFill>
      </dgm:spPr>
      <dgm:t>
        <a:bodyPr/>
        <a:lstStyle/>
        <a:p>
          <a:r>
            <a:rPr lang="fr-FR" dirty="0"/>
            <a:t>Prise en charge financière par le Rectorat possible </a:t>
          </a:r>
        </a:p>
      </dgm:t>
    </dgm:pt>
    <dgm:pt modelId="{56FE8FF1-A27A-1C4D-A913-BB677952BAAE}" type="parTrans" cxnId="{530709F1-8CF7-904C-B406-0FB207DE40FD}">
      <dgm:prSet/>
      <dgm:spPr/>
      <dgm:t>
        <a:bodyPr/>
        <a:lstStyle/>
        <a:p>
          <a:endParaRPr lang="fr-FR"/>
        </a:p>
      </dgm:t>
    </dgm:pt>
    <dgm:pt modelId="{7C2EA39C-147C-D547-8681-9568D30DF8D6}" type="sibTrans" cxnId="{530709F1-8CF7-904C-B406-0FB207DE40FD}">
      <dgm:prSet/>
      <dgm:spPr/>
      <dgm:t>
        <a:bodyPr/>
        <a:lstStyle/>
        <a:p>
          <a:endParaRPr lang="fr-FR"/>
        </a:p>
      </dgm:t>
    </dgm:pt>
    <dgm:pt modelId="{9048DACE-819F-AC4D-B9DC-EB1826145FC0}">
      <dgm:prSet/>
      <dgm:spPr>
        <a:solidFill>
          <a:schemeClr val="accent1">
            <a:lumMod val="75000"/>
          </a:schemeClr>
        </a:solidFill>
      </dgm:spPr>
      <dgm:t>
        <a:bodyPr/>
        <a:lstStyle/>
        <a:p>
          <a:r>
            <a:rPr lang="fr-FR" dirty="0"/>
            <a:t>Formation organisée le mercredi sur le site de l’INSPE de Rangueil</a:t>
          </a:r>
        </a:p>
      </dgm:t>
    </dgm:pt>
    <dgm:pt modelId="{AEA8ED0F-6EEF-1340-84BA-0B5AF7D2D6BF}" type="parTrans" cxnId="{26778504-6B8A-6944-80A3-AA8DBA92DC8E}">
      <dgm:prSet/>
      <dgm:spPr/>
      <dgm:t>
        <a:bodyPr/>
        <a:lstStyle/>
        <a:p>
          <a:endParaRPr lang="fr-FR"/>
        </a:p>
      </dgm:t>
    </dgm:pt>
    <dgm:pt modelId="{9A7A5F35-B6B2-CD43-8342-277CBD5D2E3C}" type="sibTrans" cxnId="{26778504-6B8A-6944-80A3-AA8DBA92DC8E}">
      <dgm:prSet/>
      <dgm:spPr/>
      <dgm:t>
        <a:bodyPr/>
        <a:lstStyle/>
        <a:p>
          <a:endParaRPr lang="fr-FR"/>
        </a:p>
      </dgm:t>
    </dgm:pt>
    <dgm:pt modelId="{7A3E1451-3970-4E1C-8887-739AAEE3F5A6}">
      <dgm:prSet phldrT="[Texte]"/>
      <dgm:spPr>
        <a:solidFill>
          <a:schemeClr val="accent1">
            <a:lumMod val="75000"/>
          </a:schemeClr>
        </a:solidFill>
      </dgm:spPr>
      <dgm:t>
        <a:bodyPr/>
        <a:lstStyle/>
        <a:p>
          <a:r>
            <a:rPr lang="fr-FR" dirty="0"/>
            <a:t>Inscription GAIA + INSPE</a:t>
          </a:r>
        </a:p>
      </dgm:t>
    </dgm:pt>
    <dgm:pt modelId="{08E68B41-A3C9-4701-9464-EFD517118957}" type="parTrans" cxnId="{61250AEB-549F-4774-B2D5-2248E5BDACE6}">
      <dgm:prSet/>
      <dgm:spPr/>
      <dgm:t>
        <a:bodyPr/>
        <a:lstStyle/>
        <a:p>
          <a:endParaRPr lang="fr-FR"/>
        </a:p>
      </dgm:t>
    </dgm:pt>
    <dgm:pt modelId="{D2B0F4D4-643D-4003-8F96-6D5940D5CD7E}" type="sibTrans" cxnId="{61250AEB-549F-4774-B2D5-2248E5BDACE6}">
      <dgm:prSet/>
      <dgm:spPr/>
      <dgm:t>
        <a:bodyPr/>
        <a:lstStyle/>
        <a:p>
          <a:endParaRPr lang="fr-FR"/>
        </a:p>
      </dgm:t>
    </dgm:pt>
    <dgm:pt modelId="{584EA582-58FC-E446-9AE0-132C4E502FBB}" type="pres">
      <dgm:prSet presAssocID="{D5D8A39E-07E6-D94E-B391-D7DE7A731E6C}" presName="Name0" presStyleCnt="0">
        <dgm:presLayoutVars>
          <dgm:chMax val="7"/>
          <dgm:chPref val="7"/>
          <dgm:dir/>
        </dgm:presLayoutVars>
      </dgm:prSet>
      <dgm:spPr/>
    </dgm:pt>
    <dgm:pt modelId="{01AD8684-1600-9D49-95CD-B1F79040C6DC}" type="pres">
      <dgm:prSet presAssocID="{D5D8A39E-07E6-D94E-B391-D7DE7A731E6C}" presName="Name1" presStyleCnt="0"/>
      <dgm:spPr/>
    </dgm:pt>
    <dgm:pt modelId="{78CD27F6-8A92-224E-9F1E-BD03ACE8AB01}" type="pres">
      <dgm:prSet presAssocID="{D5D8A39E-07E6-D94E-B391-D7DE7A731E6C}" presName="cycle" presStyleCnt="0"/>
      <dgm:spPr/>
    </dgm:pt>
    <dgm:pt modelId="{23BF2B95-F2BA-A44A-AD52-F23A9ACC1E5C}" type="pres">
      <dgm:prSet presAssocID="{D5D8A39E-07E6-D94E-B391-D7DE7A731E6C}" presName="srcNode" presStyleLbl="node1" presStyleIdx="0" presStyleCnt="5"/>
      <dgm:spPr/>
    </dgm:pt>
    <dgm:pt modelId="{1FD4976F-89DC-854F-80BF-4C87B701D6D4}" type="pres">
      <dgm:prSet presAssocID="{D5D8A39E-07E6-D94E-B391-D7DE7A731E6C}" presName="conn" presStyleLbl="parChTrans1D2" presStyleIdx="0" presStyleCnt="1"/>
      <dgm:spPr/>
    </dgm:pt>
    <dgm:pt modelId="{F3CDB216-AF0B-F840-B2F2-A278E306EA01}" type="pres">
      <dgm:prSet presAssocID="{D5D8A39E-07E6-D94E-B391-D7DE7A731E6C}" presName="extraNode" presStyleLbl="node1" presStyleIdx="0" presStyleCnt="5"/>
      <dgm:spPr/>
    </dgm:pt>
    <dgm:pt modelId="{2C267D02-73AC-C94C-B742-C6C2E032CF22}" type="pres">
      <dgm:prSet presAssocID="{D5D8A39E-07E6-D94E-B391-D7DE7A731E6C}" presName="dstNode" presStyleLbl="node1" presStyleIdx="0" presStyleCnt="5"/>
      <dgm:spPr/>
    </dgm:pt>
    <dgm:pt modelId="{EA9A5F69-2537-484E-B668-7971C79584AC}" type="pres">
      <dgm:prSet presAssocID="{35922EB0-448C-2A45-8E6E-2879B7DB6230}" presName="text_1" presStyleLbl="node1" presStyleIdx="0" presStyleCnt="5">
        <dgm:presLayoutVars>
          <dgm:bulletEnabled val="1"/>
        </dgm:presLayoutVars>
      </dgm:prSet>
      <dgm:spPr/>
    </dgm:pt>
    <dgm:pt modelId="{70D6F981-DF23-7346-95D5-F475F5FF1630}" type="pres">
      <dgm:prSet presAssocID="{35922EB0-448C-2A45-8E6E-2879B7DB6230}" presName="accent_1" presStyleCnt="0"/>
      <dgm:spPr/>
    </dgm:pt>
    <dgm:pt modelId="{2194BE17-2FA5-9942-A223-A85C070EB686}" type="pres">
      <dgm:prSet presAssocID="{35922EB0-448C-2A45-8E6E-2879B7DB6230}" presName="accentRepeatNode" presStyleLbl="solidFgAcc1" presStyleIdx="0" presStyleCnt="5"/>
      <dgm:spPr>
        <a:ln>
          <a:solidFill>
            <a:srgbClr val="FF0000"/>
          </a:solidFill>
        </a:ln>
      </dgm:spPr>
    </dgm:pt>
    <dgm:pt modelId="{1A1EBE7A-7F47-E64C-A92F-A3578F7DEBCC}" type="pres">
      <dgm:prSet presAssocID="{9048DACE-819F-AC4D-B9DC-EB1826145FC0}" presName="text_2" presStyleLbl="node1" presStyleIdx="1" presStyleCnt="5">
        <dgm:presLayoutVars>
          <dgm:bulletEnabled val="1"/>
        </dgm:presLayoutVars>
      </dgm:prSet>
      <dgm:spPr/>
    </dgm:pt>
    <dgm:pt modelId="{B58D6934-9365-B647-B733-0B65E137BEBA}" type="pres">
      <dgm:prSet presAssocID="{9048DACE-819F-AC4D-B9DC-EB1826145FC0}" presName="accent_2" presStyleCnt="0"/>
      <dgm:spPr/>
    </dgm:pt>
    <dgm:pt modelId="{6C8175E4-F616-3E49-B1A5-69B9E5774825}" type="pres">
      <dgm:prSet presAssocID="{9048DACE-819F-AC4D-B9DC-EB1826145FC0}" presName="accentRepeatNode" presStyleLbl="solidFgAcc1" presStyleIdx="1" presStyleCnt="5"/>
      <dgm:spPr>
        <a:ln>
          <a:solidFill>
            <a:srgbClr val="FF0000"/>
          </a:solidFill>
        </a:ln>
      </dgm:spPr>
    </dgm:pt>
    <dgm:pt modelId="{71635CB3-03A1-564F-945C-42ED1D3CF6A9}" type="pres">
      <dgm:prSet presAssocID="{6A87EBC7-4F26-AD4F-AAFA-24766FC99DFB}" presName="text_3" presStyleLbl="node1" presStyleIdx="2" presStyleCnt="5">
        <dgm:presLayoutVars>
          <dgm:bulletEnabled val="1"/>
        </dgm:presLayoutVars>
      </dgm:prSet>
      <dgm:spPr/>
    </dgm:pt>
    <dgm:pt modelId="{46F7EB09-5754-E84F-9D9F-CF9F4C61298B}" type="pres">
      <dgm:prSet presAssocID="{6A87EBC7-4F26-AD4F-AAFA-24766FC99DFB}" presName="accent_3" presStyleCnt="0"/>
      <dgm:spPr/>
    </dgm:pt>
    <dgm:pt modelId="{59C465F7-9E77-AC4A-A665-18E9BF27ADBE}" type="pres">
      <dgm:prSet presAssocID="{6A87EBC7-4F26-AD4F-AAFA-24766FC99DFB}" presName="accentRepeatNode" presStyleLbl="solidFgAcc1" presStyleIdx="2" presStyleCnt="5"/>
      <dgm:spPr>
        <a:ln>
          <a:solidFill>
            <a:srgbClr val="FF0000"/>
          </a:solidFill>
        </a:ln>
      </dgm:spPr>
    </dgm:pt>
    <dgm:pt modelId="{8F7F7260-96B6-1D40-BB58-59838AE2C143}" type="pres">
      <dgm:prSet presAssocID="{0B9E4620-AFF3-C340-9288-CB8E12655AE1}" presName="text_4" presStyleLbl="node1" presStyleIdx="3" presStyleCnt="5">
        <dgm:presLayoutVars>
          <dgm:bulletEnabled val="1"/>
        </dgm:presLayoutVars>
      </dgm:prSet>
      <dgm:spPr/>
    </dgm:pt>
    <dgm:pt modelId="{3E73BE40-2345-A545-BA4D-D6295405CCAF}" type="pres">
      <dgm:prSet presAssocID="{0B9E4620-AFF3-C340-9288-CB8E12655AE1}" presName="accent_4" presStyleCnt="0"/>
      <dgm:spPr/>
    </dgm:pt>
    <dgm:pt modelId="{1656036C-64A0-B74E-931A-1A091EA92E0D}" type="pres">
      <dgm:prSet presAssocID="{0B9E4620-AFF3-C340-9288-CB8E12655AE1}" presName="accentRepeatNode" presStyleLbl="solidFgAcc1" presStyleIdx="3" presStyleCnt="5"/>
      <dgm:spPr>
        <a:ln>
          <a:solidFill>
            <a:srgbClr val="FF0000"/>
          </a:solidFill>
        </a:ln>
      </dgm:spPr>
    </dgm:pt>
    <dgm:pt modelId="{6CE85AFD-11C1-46AF-9A3D-75A1A333EC9F}" type="pres">
      <dgm:prSet presAssocID="{7A3E1451-3970-4E1C-8887-739AAEE3F5A6}" presName="text_5" presStyleLbl="node1" presStyleIdx="4" presStyleCnt="5" custLinFactNeighborX="14" custLinFactNeighborY="-1495">
        <dgm:presLayoutVars>
          <dgm:bulletEnabled val="1"/>
        </dgm:presLayoutVars>
      </dgm:prSet>
      <dgm:spPr/>
    </dgm:pt>
    <dgm:pt modelId="{C72F16A2-CD29-4E7B-8FFE-E6AE1F8A8961}" type="pres">
      <dgm:prSet presAssocID="{7A3E1451-3970-4E1C-8887-739AAEE3F5A6}" presName="accent_5" presStyleCnt="0"/>
      <dgm:spPr/>
    </dgm:pt>
    <dgm:pt modelId="{32A018F1-9A68-47B3-B74B-07A5383B67AA}" type="pres">
      <dgm:prSet presAssocID="{7A3E1451-3970-4E1C-8887-739AAEE3F5A6}" presName="accentRepeatNode" presStyleLbl="solidFgAcc1" presStyleIdx="4" presStyleCnt="5"/>
      <dgm:spPr>
        <a:ln>
          <a:solidFill>
            <a:srgbClr val="FF0000"/>
          </a:solidFill>
        </a:ln>
      </dgm:spPr>
    </dgm:pt>
  </dgm:ptLst>
  <dgm:cxnLst>
    <dgm:cxn modelId="{26778504-6B8A-6944-80A3-AA8DBA92DC8E}" srcId="{D5D8A39E-07E6-D94E-B391-D7DE7A731E6C}" destId="{9048DACE-819F-AC4D-B9DC-EB1826145FC0}" srcOrd="1" destOrd="0" parTransId="{AEA8ED0F-6EEF-1340-84BA-0B5AF7D2D6BF}" sibTransId="{9A7A5F35-B6B2-CD43-8342-277CBD5D2E3C}"/>
    <dgm:cxn modelId="{3AFD5308-35FC-CE43-ADE1-9A1B26349700}" type="presOf" srcId="{35922EB0-448C-2A45-8E6E-2879B7DB6230}" destId="{EA9A5F69-2537-484E-B668-7971C79584AC}" srcOrd="0" destOrd="0" presId="urn:microsoft.com/office/officeart/2008/layout/VerticalCurvedList"/>
    <dgm:cxn modelId="{38A14234-0585-0045-AF9C-487E160C4F41}" type="presOf" srcId="{9048DACE-819F-AC4D-B9DC-EB1826145FC0}" destId="{1A1EBE7A-7F47-E64C-A92F-A3578F7DEBCC}" srcOrd="0" destOrd="0" presId="urn:microsoft.com/office/officeart/2008/layout/VerticalCurvedList"/>
    <dgm:cxn modelId="{82655237-94D5-D64A-95D5-88288C3955FF}" type="presOf" srcId="{F53A84C3-8D26-D44F-92EE-F2A634419E54}" destId="{1FD4976F-89DC-854F-80BF-4C87B701D6D4}" srcOrd="0" destOrd="0" presId="urn:microsoft.com/office/officeart/2008/layout/VerticalCurvedList"/>
    <dgm:cxn modelId="{AB054353-132B-4A49-97F1-46B4179B5EE0}" type="presOf" srcId="{D5D8A39E-07E6-D94E-B391-D7DE7A731E6C}" destId="{584EA582-58FC-E446-9AE0-132C4E502FBB}" srcOrd="0" destOrd="0" presId="urn:microsoft.com/office/officeart/2008/layout/VerticalCurvedList"/>
    <dgm:cxn modelId="{D38D1174-09D4-F34A-AD4D-DC7472911406}" type="presOf" srcId="{6A87EBC7-4F26-AD4F-AAFA-24766FC99DFB}" destId="{71635CB3-03A1-564F-945C-42ED1D3CF6A9}" srcOrd="0" destOrd="0" presId="urn:microsoft.com/office/officeart/2008/layout/VerticalCurvedList"/>
    <dgm:cxn modelId="{167598C4-0A97-2447-81A2-3E9A2AAE5DE4}" type="presOf" srcId="{0B9E4620-AFF3-C340-9288-CB8E12655AE1}" destId="{8F7F7260-96B6-1D40-BB58-59838AE2C143}" srcOrd="0" destOrd="0" presId="urn:microsoft.com/office/officeart/2008/layout/VerticalCurvedList"/>
    <dgm:cxn modelId="{375183C9-5A3F-EA48-A9CE-AB2DEC3D8D93}" srcId="{D5D8A39E-07E6-D94E-B391-D7DE7A731E6C}" destId="{6A87EBC7-4F26-AD4F-AAFA-24766FC99DFB}" srcOrd="2" destOrd="0" parTransId="{A2B41B61-A3EC-9949-8DD7-6FC5EB305996}" sibTransId="{FD9966C1-A7A5-DB4E-9D29-2C1DDBA568B7}"/>
    <dgm:cxn modelId="{C067C0CC-39C8-487C-82FE-E840E33A287C}" type="presOf" srcId="{7A3E1451-3970-4E1C-8887-739AAEE3F5A6}" destId="{6CE85AFD-11C1-46AF-9A3D-75A1A333EC9F}" srcOrd="0" destOrd="0" presId="urn:microsoft.com/office/officeart/2008/layout/VerticalCurvedList"/>
    <dgm:cxn modelId="{61250AEB-549F-4774-B2D5-2248E5BDACE6}" srcId="{D5D8A39E-07E6-D94E-B391-D7DE7A731E6C}" destId="{7A3E1451-3970-4E1C-8887-739AAEE3F5A6}" srcOrd="4" destOrd="0" parTransId="{08E68B41-A3C9-4701-9464-EFD517118957}" sibTransId="{D2B0F4D4-643D-4003-8F96-6D5940D5CD7E}"/>
    <dgm:cxn modelId="{530709F1-8CF7-904C-B406-0FB207DE40FD}" srcId="{D5D8A39E-07E6-D94E-B391-D7DE7A731E6C}" destId="{0B9E4620-AFF3-C340-9288-CB8E12655AE1}" srcOrd="3" destOrd="0" parTransId="{56FE8FF1-A27A-1C4D-A913-BB677952BAAE}" sibTransId="{7C2EA39C-147C-D547-8681-9568D30DF8D6}"/>
    <dgm:cxn modelId="{90F167FC-1736-124F-9F0F-28683B553747}" srcId="{D5D8A39E-07E6-D94E-B391-D7DE7A731E6C}" destId="{35922EB0-448C-2A45-8E6E-2879B7DB6230}" srcOrd="0" destOrd="0" parTransId="{22E6B24A-1F73-984F-B4AF-1C09F476F11D}" sibTransId="{F53A84C3-8D26-D44F-92EE-F2A634419E54}"/>
    <dgm:cxn modelId="{8C303776-165A-6E4C-8347-AC5BC28839F0}" type="presParOf" srcId="{584EA582-58FC-E446-9AE0-132C4E502FBB}" destId="{01AD8684-1600-9D49-95CD-B1F79040C6DC}" srcOrd="0" destOrd="0" presId="urn:microsoft.com/office/officeart/2008/layout/VerticalCurvedList"/>
    <dgm:cxn modelId="{91718924-7E57-574A-9544-1607539BB88B}" type="presParOf" srcId="{01AD8684-1600-9D49-95CD-B1F79040C6DC}" destId="{78CD27F6-8A92-224E-9F1E-BD03ACE8AB01}" srcOrd="0" destOrd="0" presId="urn:microsoft.com/office/officeart/2008/layout/VerticalCurvedList"/>
    <dgm:cxn modelId="{EAD37545-FAF6-1E4F-8FD7-68C403E5B3F7}" type="presParOf" srcId="{78CD27F6-8A92-224E-9F1E-BD03ACE8AB01}" destId="{23BF2B95-F2BA-A44A-AD52-F23A9ACC1E5C}" srcOrd="0" destOrd="0" presId="urn:microsoft.com/office/officeart/2008/layout/VerticalCurvedList"/>
    <dgm:cxn modelId="{4EF46CC4-BDB2-6949-87F9-1FBDE4EFFAE8}" type="presParOf" srcId="{78CD27F6-8A92-224E-9F1E-BD03ACE8AB01}" destId="{1FD4976F-89DC-854F-80BF-4C87B701D6D4}" srcOrd="1" destOrd="0" presId="urn:microsoft.com/office/officeart/2008/layout/VerticalCurvedList"/>
    <dgm:cxn modelId="{D2BDBCED-4978-EE48-8E8B-ECE64BD64CE8}" type="presParOf" srcId="{78CD27F6-8A92-224E-9F1E-BD03ACE8AB01}" destId="{F3CDB216-AF0B-F840-B2F2-A278E306EA01}" srcOrd="2" destOrd="0" presId="urn:microsoft.com/office/officeart/2008/layout/VerticalCurvedList"/>
    <dgm:cxn modelId="{2292ED80-A50E-A14A-9969-D5EB8913161E}" type="presParOf" srcId="{78CD27F6-8A92-224E-9F1E-BD03ACE8AB01}" destId="{2C267D02-73AC-C94C-B742-C6C2E032CF22}" srcOrd="3" destOrd="0" presId="urn:microsoft.com/office/officeart/2008/layout/VerticalCurvedList"/>
    <dgm:cxn modelId="{B13FB1E2-A4A3-C843-AACE-CF131ACDFE73}" type="presParOf" srcId="{01AD8684-1600-9D49-95CD-B1F79040C6DC}" destId="{EA9A5F69-2537-484E-B668-7971C79584AC}" srcOrd="1" destOrd="0" presId="urn:microsoft.com/office/officeart/2008/layout/VerticalCurvedList"/>
    <dgm:cxn modelId="{71B4C9C2-6F59-AF47-B6FB-8240C90F47F9}" type="presParOf" srcId="{01AD8684-1600-9D49-95CD-B1F79040C6DC}" destId="{70D6F981-DF23-7346-95D5-F475F5FF1630}" srcOrd="2" destOrd="0" presId="urn:microsoft.com/office/officeart/2008/layout/VerticalCurvedList"/>
    <dgm:cxn modelId="{89239872-E303-554C-B4DF-00A6878B3705}" type="presParOf" srcId="{70D6F981-DF23-7346-95D5-F475F5FF1630}" destId="{2194BE17-2FA5-9942-A223-A85C070EB686}" srcOrd="0" destOrd="0" presId="urn:microsoft.com/office/officeart/2008/layout/VerticalCurvedList"/>
    <dgm:cxn modelId="{2AC471AA-4773-3A45-A961-C39991853863}" type="presParOf" srcId="{01AD8684-1600-9D49-95CD-B1F79040C6DC}" destId="{1A1EBE7A-7F47-E64C-A92F-A3578F7DEBCC}" srcOrd="3" destOrd="0" presId="urn:microsoft.com/office/officeart/2008/layout/VerticalCurvedList"/>
    <dgm:cxn modelId="{3B3554F7-1BA3-A34A-9E71-0F583E4BD74B}" type="presParOf" srcId="{01AD8684-1600-9D49-95CD-B1F79040C6DC}" destId="{B58D6934-9365-B647-B733-0B65E137BEBA}" srcOrd="4" destOrd="0" presId="urn:microsoft.com/office/officeart/2008/layout/VerticalCurvedList"/>
    <dgm:cxn modelId="{243C415F-DC0E-6C48-994E-86E7B66704DE}" type="presParOf" srcId="{B58D6934-9365-B647-B733-0B65E137BEBA}" destId="{6C8175E4-F616-3E49-B1A5-69B9E5774825}" srcOrd="0" destOrd="0" presId="urn:microsoft.com/office/officeart/2008/layout/VerticalCurvedList"/>
    <dgm:cxn modelId="{AFAEF15A-8B3D-504E-A017-951A04A961C1}" type="presParOf" srcId="{01AD8684-1600-9D49-95CD-B1F79040C6DC}" destId="{71635CB3-03A1-564F-945C-42ED1D3CF6A9}" srcOrd="5" destOrd="0" presId="urn:microsoft.com/office/officeart/2008/layout/VerticalCurvedList"/>
    <dgm:cxn modelId="{A9ED562B-9B0D-AB40-890C-C11F891D66A0}" type="presParOf" srcId="{01AD8684-1600-9D49-95CD-B1F79040C6DC}" destId="{46F7EB09-5754-E84F-9D9F-CF9F4C61298B}" srcOrd="6" destOrd="0" presId="urn:microsoft.com/office/officeart/2008/layout/VerticalCurvedList"/>
    <dgm:cxn modelId="{6AB6B659-CEF3-CD4C-A86B-01AFB94E8D6E}" type="presParOf" srcId="{46F7EB09-5754-E84F-9D9F-CF9F4C61298B}" destId="{59C465F7-9E77-AC4A-A665-18E9BF27ADBE}" srcOrd="0" destOrd="0" presId="urn:microsoft.com/office/officeart/2008/layout/VerticalCurvedList"/>
    <dgm:cxn modelId="{96F12B67-DBBA-9D4D-8BB3-ABC5CA1BC131}" type="presParOf" srcId="{01AD8684-1600-9D49-95CD-B1F79040C6DC}" destId="{8F7F7260-96B6-1D40-BB58-59838AE2C143}" srcOrd="7" destOrd="0" presId="urn:microsoft.com/office/officeart/2008/layout/VerticalCurvedList"/>
    <dgm:cxn modelId="{CE6E2736-9B3E-FE4C-ABB2-D7BF8728FEA4}" type="presParOf" srcId="{01AD8684-1600-9D49-95CD-B1F79040C6DC}" destId="{3E73BE40-2345-A545-BA4D-D6295405CCAF}" srcOrd="8" destOrd="0" presId="urn:microsoft.com/office/officeart/2008/layout/VerticalCurvedList"/>
    <dgm:cxn modelId="{099D467C-1515-1D4D-97C6-AC523F2A8D8B}" type="presParOf" srcId="{3E73BE40-2345-A545-BA4D-D6295405CCAF}" destId="{1656036C-64A0-B74E-931A-1A091EA92E0D}" srcOrd="0" destOrd="0" presId="urn:microsoft.com/office/officeart/2008/layout/VerticalCurvedList"/>
    <dgm:cxn modelId="{5D94FE46-EC04-4653-83E4-B15E03AD4D15}" type="presParOf" srcId="{01AD8684-1600-9D49-95CD-B1F79040C6DC}" destId="{6CE85AFD-11C1-46AF-9A3D-75A1A333EC9F}" srcOrd="9" destOrd="0" presId="urn:microsoft.com/office/officeart/2008/layout/VerticalCurvedList"/>
    <dgm:cxn modelId="{2BCA7CB5-0B87-4FA1-811A-E1B2DD0F6D3B}" type="presParOf" srcId="{01AD8684-1600-9D49-95CD-B1F79040C6DC}" destId="{C72F16A2-CD29-4E7B-8FFE-E6AE1F8A8961}" srcOrd="10" destOrd="0" presId="urn:microsoft.com/office/officeart/2008/layout/VerticalCurvedList"/>
    <dgm:cxn modelId="{A311D4F0-AC24-4453-8886-7FF3B166183C}" type="presParOf" srcId="{C72F16A2-CD29-4E7B-8FFE-E6AE1F8A8961}" destId="{32A018F1-9A68-47B3-B74B-07A5383B67AA}"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96CFA-6DA9-4888-8527-7F2CAE40A203}">
      <dsp:nvSpPr>
        <dsp:cNvPr id="0" name=""/>
        <dsp:cNvSpPr/>
      </dsp:nvSpPr>
      <dsp:spPr>
        <a:xfrm>
          <a:off x="109805" y="0"/>
          <a:ext cx="2983366" cy="1491683"/>
        </a:xfrm>
        <a:prstGeom prst="roundRect">
          <a:avLst>
            <a:gd name="adj" fmla="val 10000"/>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highlight>
                <a:srgbClr val="FFFF00"/>
              </a:highlight>
            </a:rPr>
            <a:t>ÉTUDIANTS EN M1</a:t>
          </a:r>
        </a:p>
        <a:p>
          <a:pPr marL="0" lvl="0" indent="0" algn="ctr" defTabSz="800100">
            <a:lnSpc>
              <a:spcPct val="90000"/>
            </a:lnSpc>
            <a:spcBef>
              <a:spcPct val="0"/>
            </a:spcBef>
            <a:spcAft>
              <a:spcPct val="35000"/>
            </a:spcAft>
            <a:buNone/>
          </a:pPr>
          <a:r>
            <a:rPr lang="fr-FR" sz="1800" b="1" kern="1200" dirty="0">
              <a:solidFill>
                <a:schemeClr val="tx1"/>
              </a:solidFill>
            </a:rPr>
            <a:t>7 au 25 novembre 2022</a:t>
          </a:r>
        </a:p>
        <a:p>
          <a:pPr marL="0" lvl="0" indent="0" algn="ctr" defTabSz="800100">
            <a:lnSpc>
              <a:spcPct val="90000"/>
            </a:lnSpc>
            <a:spcBef>
              <a:spcPct val="0"/>
            </a:spcBef>
            <a:spcAft>
              <a:spcPct val="35000"/>
            </a:spcAft>
            <a:buNone/>
          </a:pPr>
          <a:r>
            <a:rPr lang="fr-FR" sz="1800" b="1" kern="1200" dirty="0">
              <a:solidFill>
                <a:schemeClr val="tx1"/>
              </a:solidFill>
            </a:rPr>
            <a:t>6 au 24 mars 2023</a:t>
          </a:r>
          <a:endParaRPr lang="fr-FR" sz="1800" kern="1200" dirty="0">
            <a:solidFill>
              <a:schemeClr val="tx1"/>
            </a:solidFill>
          </a:endParaRPr>
        </a:p>
      </dsp:txBody>
      <dsp:txXfrm>
        <a:off x="153495" y="43690"/>
        <a:ext cx="2895986" cy="1404303"/>
      </dsp:txXfrm>
    </dsp:sp>
    <dsp:sp modelId="{E502E52A-E696-423D-B0C0-1BDC95821E7C}">
      <dsp:nvSpPr>
        <dsp:cNvPr id="0" name=""/>
        <dsp:cNvSpPr/>
      </dsp:nvSpPr>
      <dsp:spPr>
        <a:xfrm rot="6903">
          <a:off x="3093170" y="719798"/>
          <a:ext cx="1198182" cy="54492"/>
        </a:xfrm>
        <a:custGeom>
          <a:avLst/>
          <a:gdLst/>
          <a:ahLst/>
          <a:cxnLst/>
          <a:rect l="0" t="0" r="0" b="0"/>
          <a:pathLst>
            <a:path>
              <a:moveTo>
                <a:pt x="0" y="27246"/>
              </a:moveTo>
              <a:lnTo>
                <a:pt x="1198182"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662307" y="717090"/>
        <a:ext cx="59909" cy="59909"/>
      </dsp:txXfrm>
    </dsp:sp>
    <dsp:sp modelId="{AAFFE4EE-2983-4730-AE1B-F6FB4BDE0EF3}">
      <dsp:nvSpPr>
        <dsp:cNvPr id="0" name=""/>
        <dsp:cNvSpPr/>
      </dsp:nvSpPr>
      <dsp:spPr>
        <a:xfrm>
          <a:off x="4291351" y="2405"/>
          <a:ext cx="2983366" cy="1491683"/>
        </a:xfrm>
        <a:prstGeom prst="roundRect">
          <a:avLst>
            <a:gd name="adj" fmla="val 10000"/>
          </a:avLst>
        </a:prstGeom>
        <a:solidFill>
          <a:srgbClr val="00B0F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rgbClr val="FF0000"/>
              </a:solidFill>
              <a:highlight>
                <a:srgbClr val="FFFF00"/>
              </a:highlight>
            </a:rPr>
            <a:t>SOPA</a:t>
          </a:r>
          <a:r>
            <a:rPr lang="fr-FR" sz="1800" b="1" kern="1200" dirty="0">
              <a:solidFill>
                <a:schemeClr val="bg1"/>
              </a:solidFill>
            </a:rPr>
            <a:t> </a:t>
          </a:r>
          <a:endParaRPr lang="fr-FR" sz="1800" b="0" kern="1200" dirty="0">
            <a:solidFill>
              <a:schemeClr val="bg1"/>
            </a:solidFill>
          </a:endParaRPr>
        </a:p>
        <a:p>
          <a:pPr marL="0" lvl="0" indent="0" algn="ctr" defTabSz="800100">
            <a:lnSpc>
              <a:spcPct val="90000"/>
            </a:lnSpc>
            <a:spcBef>
              <a:spcPct val="0"/>
            </a:spcBef>
            <a:spcAft>
              <a:spcPct val="35000"/>
            </a:spcAft>
            <a:buNone/>
          </a:pPr>
          <a:r>
            <a:rPr lang="fr-FR" sz="1800" kern="1200" dirty="0"/>
            <a:t>Stage d’observation et de Pratique Accompagnée</a:t>
          </a:r>
        </a:p>
      </dsp:txBody>
      <dsp:txXfrm>
        <a:off x="4335041" y="46095"/>
        <a:ext cx="2895986" cy="1404303"/>
      </dsp:txXfrm>
    </dsp:sp>
    <dsp:sp modelId="{68FEBFBD-054E-CE4E-A07C-537B67553CE2}">
      <dsp:nvSpPr>
        <dsp:cNvPr id="0" name=""/>
        <dsp:cNvSpPr/>
      </dsp:nvSpPr>
      <dsp:spPr>
        <a:xfrm>
          <a:off x="109805" y="2465085"/>
          <a:ext cx="2983366" cy="1491683"/>
        </a:xfrm>
        <a:prstGeom prst="roundRect">
          <a:avLst>
            <a:gd name="adj" fmla="val 10000"/>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highlight>
                <a:srgbClr val="FFFF00"/>
              </a:highlight>
            </a:rPr>
            <a:t>ÉTUDIANTS EN M2 </a:t>
          </a:r>
        </a:p>
        <a:p>
          <a:pPr marL="0" lvl="0" indent="0" algn="ctr" defTabSz="800100">
            <a:lnSpc>
              <a:spcPct val="90000"/>
            </a:lnSpc>
            <a:spcBef>
              <a:spcPct val="0"/>
            </a:spcBef>
            <a:spcAft>
              <a:spcPct val="35000"/>
            </a:spcAft>
            <a:buNone/>
          </a:pPr>
          <a:r>
            <a:rPr lang="fr-FR" sz="1800" b="1" kern="1200" dirty="0">
              <a:solidFill>
                <a:schemeClr val="tx1"/>
              </a:solidFill>
            </a:rPr>
            <a:t>Jeudi et Vendredi au LYCÉE</a:t>
          </a:r>
        </a:p>
        <a:p>
          <a:pPr marL="0" lvl="0" indent="0" algn="ctr" defTabSz="800100">
            <a:lnSpc>
              <a:spcPct val="90000"/>
            </a:lnSpc>
            <a:spcBef>
              <a:spcPct val="0"/>
            </a:spcBef>
            <a:spcAft>
              <a:spcPct val="35000"/>
            </a:spcAft>
            <a:buNone/>
          </a:pPr>
          <a:r>
            <a:rPr lang="fr-FR" sz="1800" kern="1200" dirty="0">
              <a:solidFill>
                <a:schemeClr val="tx1"/>
              </a:solidFill>
            </a:rPr>
            <a:t>Lundi, mardi, mercredi à l’INSPE (369h de formation)</a:t>
          </a:r>
        </a:p>
      </dsp:txBody>
      <dsp:txXfrm>
        <a:off x="153495" y="2508775"/>
        <a:ext cx="2895986" cy="1404303"/>
      </dsp:txXfrm>
    </dsp:sp>
    <dsp:sp modelId="{E0D1ED90-CA4D-144C-B8FA-DE1945324D5A}">
      <dsp:nvSpPr>
        <dsp:cNvPr id="0" name=""/>
        <dsp:cNvSpPr/>
      </dsp:nvSpPr>
      <dsp:spPr>
        <a:xfrm rot="19886742">
          <a:off x="3010210" y="2857666"/>
          <a:ext cx="1364103" cy="54492"/>
        </a:xfrm>
        <a:custGeom>
          <a:avLst/>
          <a:gdLst/>
          <a:ahLst/>
          <a:cxnLst/>
          <a:rect l="0" t="0" r="0" b="0"/>
          <a:pathLst>
            <a:path>
              <a:moveTo>
                <a:pt x="0" y="27246"/>
              </a:moveTo>
              <a:lnTo>
                <a:pt x="1364103"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658159" y="2850809"/>
        <a:ext cx="68205" cy="68205"/>
      </dsp:txXfrm>
    </dsp:sp>
    <dsp:sp modelId="{BA705673-B599-DB4E-8483-F16C97DBCFFE}">
      <dsp:nvSpPr>
        <dsp:cNvPr id="0" name=""/>
        <dsp:cNvSpPr/>
      </dsp:nvSpPr>
      <dsp:spPr>
        <a:xfrm>
          <a:off x="4291351" y="1813055"/>
          <a:ext cx="2983366" cy="1491683"/>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rgbClr val="FF0000"/>
              </a:solidFill>
              <a:highlight>
                <a:srgbClr val="FFFF00"/>
              </a:highlight>
            </a:rPr>
            <a:t>SPA</a:t>
          </a:r>
          <a:r>
            <a:rPr lang="fr-FR" sz="2400" b="1" kern="1200" dirty="0">
              <a:solidFill>
                <a:schemeClr val="bg1"/>
              </a:solidFill>
            </a:rPr>
            <a:t> </a:t>
          </a:r>
          <a:r>
            <a:rPr lang="fr-FR" sz="1600" b="0" kern="1200" dirty="0">
              <a:solidFill>
                <a:schemeClr val="bg1"/>
              </a:solidFill>
            </a:rPr>
            <a:t>(GRATIFICATION)</a:t>
          </a:r>
        </a:p>
        <a:p>
          <a:pPr marL="0" lvl="0" indent="0" algn="ctr" defTabSz="1066800">
            <a:lnSpc>
              <a:spcPct val="90000"/>
            </a:lnSpc>
            <a:spcBef>
              <a:spcPct val="0"/>
            </a:spcBef>
            <a:spcAft>
              <a:spcPct val="35000"/>
            </a:spcAft>
            <a:buNone/>
          </a:pPr>
          <a:r>
            <a:rPr lang="fr-FR" sz="2000" kern="1200" dirty="0"/>
            <a:t>Stage de Pratique Accompagnée</a:t>
          </a:r>
        </a:p>
      </dsp:txBody>
      <dsp:txXfrm>
        <a:off x="4335041" y="1856745"/>
        <a:ext cx="2895986" cy="1404303"/>
      </dsp:txXfrm>
    </dsp:sp>
    <dsp:sp modelId="{58617AF2-F91A-0E4A-A605-928B1E8A229C}">
      <dsp:nvSpPr>
        <dsp:cNvPr id="0" name=""/>
        <dsp:cNvSpPr/>
      </dsp:nvSpPr>
      <dsp:spPr>
        <a:xfrm rot="53839">
          <a:off x="7274649" y="2540407"/>
          <a:ext cx="1118243" cy="54492"/>
        </a:xfrm>
        <a:custGeom>
          <a:avLst/>
          <a:gdLst/>
          <a:ahLst/>
          <a:cxnLst/>
          <a:rect l="0" t="0" r="0" b="0"/>
          <a:pathLst>
            <a:path>
              <a:moveTo>
                <a:pt x="0" y="27246"/>
              </a:moveTo>
              <a:lnTo>
                <a:pt x="1118243" y="272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805815" y="2539697"/>
        <a:ext cx="55912" cy="55912"/>
      </dsp:txXfrm>
    </dsp:sp>
    <dsp:sp modelId="{5B695C78-78E2-1D43-AAC3-98827B08D194}">
      <dsp:nvSpPr>
        <dsp:cNvPr id="0" name=""/>
        <dsp:cNvSpPr/>
      </dsp:nvSpPr>
      <dsp:spPr>
        <a:xfrm>
          <a:off x="8392824" y="1830568"/>
          <a:ext cx="2983366" cy="1491683"/>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EN </a:t>
          </a:r>
          <a:r>
            <a:rPr lang="fr-FR" sz="1800" b="1" kern="1200" dirty="0"/>
            <a:t>PRATIQUE ACCOMPAGNÉE </a:t>
          </a:r>
          <a:r>
            <a:rPr lang="fr-FR" sz="1800" kern="1200" dirty="0"/>
            <a:t>DANS LA CLASSE DU TUTEUR</a:t>
          </a:r>
        </a:p>
        <a:p>
          <a:pPr marL="0" lvl="0" indent="0" algn="ctr" defTabSz="800100">
            <a:lnSpc>
              <a:spcPct val="90000"/>
            </a:lnSpc>
            <a:spcBef>
              <a:spcPct val="0"/>
            </a:spcBef>
            <a:spcAft>
              <a:spcPct val="35000"/>
            </a:spcAft>
            <a:buNone/>
          </a:pPr>
          <a:r>
            <a:rPr lang="fr-FR" sz="1800" kern="1200" dirty="0"/>
            <a:t>TUTORT MIXTE (sans visite INSPE sauf demande)</a:t>
          </a:r>
        </a:p>
      </dsp:txBody>
      <dsp:txXfrm>
        <a:off x="8436514" y="1874258"/>
        <a:ext cx="2895986" cy="1404303"/>
      </dsp:txXfrm>
    </dsp:sp>
    <dsp:sp modelId="{DDC50E19-590A-6D47-917E-478759E358C6}">
      <dsp:nvSpPr>
        <dsp:cNvPr id="0" name=""/>
        <dsp:cNvSpPr/>
      </dsp:nvSpPr>
      <dsp:spPr>
        <a:xfrm rot="2340574">
          <a:off x="2921272" y="3668980"/>
          <a:ext cx="1541977" cy="54492"/>
        </a:xfrm>
        <a:custGeom>
          <a:avLst/>
          <a:gdLst/>
          <a:ahLst/>
          <a:cxnLst/>
          <a:rect l="0" t="0" r="0" b="0"/>
          <a:pathLst>
            <a:path>
              <a:moveTo>
                <a:pt x="0" y="27246"/>
              </a:moveTo>
              <a:lnTo>
                <a:pt x="1541977"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653712" y="3657676"/>
        <a:ext cx="77098" cy="77098"/>
      </dsp:txXfrm>
    </dsp:sp>
    <dsp:sp modelId="{FF56D20B-45A8-B345-8EC8-0855FD2AAAB7}">
      <dsp:nvSpPr>
        <dsp:cNvPr id="0" name=""/>
        <dsp:cNvSpPr/>
      </dsp:nvSpPr>
      <dsp:spPr>
        <a:xfrm>
          <a:off x="4291351" y="3435683"/>
          <a:ext cx="2983366" cy="1491683"/>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a:solidFill>
                <a:srgbClr val="FF0000"/>
              </a:solidFill>
              <a:highlight>
                <a:srgbClr val="FFFF00"/>
              </a:highlight>
            </a:rPr>
            <a:t>SCA </a:t>
          </a:r>
          <a:r>
            <a:rPr lang="fr-FR" sz="1600" b="0" kern="1200">
              <a:solidFill>
                <a:schemeClr val="bg1"/>
              </a:solidFill>
            </a:rPr>
            <a:t>(RÉMUNÉRATION)</a:t>
          </a:r>
        </a:p>
        <a:p>
          <a:pPr marL="0" lvl="0" indent="0" algn="ctr" defTabSz="1066800">
            <a:lnSpc>
              <a:spcPct val="90000"/>
            </a:lnSpc>
            <a:spcBef>
              <a:spcPct val="0"/>
            </a:spcBef>
            <a:spcAft>
              <a:spcPct val="35000"/>
            </a:spcAft>
            <a:buNone/>
          </a:pPr>
          <a:r>
            <a:rPr lang="fr-FR" sz="2000" kern="1200"/>
            <a:t>Stage de Contrat Alternance</a:t>
          </a:r>
          <a:endParaRPr lang="fr-FR" sz="2000" kern="1200" dirty="0"/>
        </a:p>
      </dsp:txBody>
      <dsp:txXfrm>
        <a:off x="4335041" y="3479373"/>
        <a:ext cx="2895986" cy="1404303"/>
      </dsp:txXfrm>
    </dsp:sp>
    <dsp:sp modelId="{B3764041-605F-914A-B3D9-993F53E2F7BA}">
      <dsp:nvSpPr>
        <dsp:cNvPr id="0" name=""/>
        <dsp:cNvSpPr/>
      </dsp:nvSpPr>
      <dsp:spPr>
        <a:xfrm>
          <a:off x="7274718" y="4154279"/>
          <a:ext cx="1197344" cy="54492"/>
        </a:xfrm>
        <a:custGeom>
          <a:avLst/>
          <a:gdLst/>
          <a:ahLst/>
          <a:cxnLst/>
          <a:rect l="0" t="0" r="0" b="0"/>
          <a:pathLst>
            <a:path>
              <a:moveTo>
                <a:pt x="0" y="27246"/>
              </a:moveTo>
              <a:lnTo>
                <a:pt x="1197344" y="272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843456" y="4151591"/>
        <a:ext cx="59867" cy="59867"/>
      </dsp:txXfrm>
    </dsp:sp>
    <dsp:sp modelId="{1B7542F4-071C-3044-B3EB-3E74040C66E3}">
      <dsp:nvSpPr>
        <dsp:cNvPr id="0" name=""/>
        <dsp:cNvSpPr/>
      </dsp:nvSpPr>
      <dsp:spPr>
        <a:xfrm>
          <a:off x="8472062" y="3435683"/>
          <a:ext cx="2983366" cy="1491683"/>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6 HEURES EN </a:t>
          </a:r>
          <a:r>
            <a:rPr lang="fr-FR" sz="1800" b="1" kern="1200" dirty="0"/>
            <a:t>AUTONOMIE</a:t>
          </a:r>
        </a:p>
        <a:p>
          <a:pPr marL="0" lvl="0" indent="0" algn="ctr" defTabSz="800100">
            <a:lnSpc>
              <a:spcPct val="90000"/>
            </a:lnSpc>
            <a:spcBef>
              <a:spcPct val="0"/>
            </a:spcBef>
            <a:spcAft>
              <a:spcPct val="35000"/>
            </a:spcAft>
            <a:buNone/>
          </a:pPr>
          <a:r>
            <a:rPr lang="fr-FR" sz="1800" b="0" kern="1200" dirty="0"/>
            <a:t>TUTORAT MIXTE (avec une visite </a:t>
          </a:r>
          <a:r>
            <a:rPr lang="fr-FR" sz="1800" b="0" kern="1200" dirty="0" err="1"/>
            <a:t>inspe</a:t>
          </a:r>
          <a:r>
            <a:rPr lang="fr-FR" sz="1800" b="0" kern="1200" dirty="0"/>
            <a:t>)</a:t>
          </a:r>
        </a:p>
      </dsp:txBody>
      <dsp:txXfrm>
        <a:off x="8515752" y="3479373"/>
        <a:ext cx="2895986" cy="14043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FC018-4BB5-443D-A7B3-372CFEF31496}">
      <dsp:nvSpPr>
        <dsp:cNvPr id="0" name=""/>
        <dsp:cNvSpPr/>
      </dsp:nvSpPr>
      <dsp:spPr>
        <a:xfrm>
          <a:off x="4826496" y="831"/>
          <a:ext cx="1962359" cy="12755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Stratégies d’enseignement et d’apprentissage</a:t>
          </a:r>
        </a:p>
      </dsp:txBody>
      <dsp:txXfrm>
        <a:off x="4888762" y="63097"/>
        <a:ext cx="1837827" cy="1151001"/>
      </dsp:txXfrm>
    </dsp:sp>
    <dsp:sp modelId="{AD768AEE-7F1E-421F-8F24-2130903A0404}">
      <dsp:nvSpPr>
        <dsp:cNvPr id="0" name=""/>
        <dsp:cNvSpPr/>
      </dsp:nvSpPr>
      <dsp:spPr>
        <a:xfrm>
          <a:off x="3255623" y="638598"/>
          <a:ext cx="5104105" cy="5104105"/>
        </a:xfrm>
        <a:custGeom>
          <a:avLst/>
          <a:gdLst/>
          <a:ahLst/>
          <a:cxnLst/>
          <a:rect l="0" t="0" r="0" b="0"/>
          <a:pathLst>
            <a:path>
              <a:moveTo>
                <a:pt x="3546759" y="201833"/>
              </a:moveTo>
              <a:arcTo wR="2552052" hR="2552052" stAng="17576401" swAng="196496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B089D04-93EE-41B7-9E36-EDC7265B6506}">
      <dsp:nvSpPr>
        <dsp:cNvPr id="0" name=""/>
        <dsp:cNvSpPr/>
      </dsp:nvSpPr>
      <dsp:spPr>
        <a:xfrm>
          <a:off x="7253642" y="1764256"/>
          <a:ext cx="1962359" cy="12755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Savoirs pour construire une pratique réflexive</a:t>
          </a:r>
        </a:p>
      </dsp:txBody>
      <dsp:txXfrm>
        <a:off x="7315908" y="1826522"/>
        <a:ext cx="1837827" cy="1151001"/>
      </dsp:txXfrm>
    </dsp:sp>
    <dsp:sp modelId="{AA0A98ED-261F-4072-B623-C32C26E1A10C}">
      <dsp:nvSpPr>
        <dsp:cNvPr id="0" name=""/>
        <dsp:cNvSpPr/>
      </dsp:nvSpPr>
      <dsp:spPr>
        <a:xfrm>
          <a:off x="3255623" y="638598"/>
          <a:ext cx="5104105" cy="5104105"/>
        </a:xfrm>
        <a:custGeom>
          <a:avLst/>
          <a:gdLst/>
          <a:ahLst/>
          <a:cxnLst/>
          <a:rect l="0" t="0" r="0" b="0"/>
          <a:pathLst>
            <a:path>
              <a:moveTo>
                <a:pt x="5100556" y="2417523"/>
              </a:moveTo>
              <a:arcTo wR="2552052" hR="2552052" stAng="21418698" swAng="219893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156E106-0D2C-42D9-A848-E4D18D771883}">
      <dsp:nvSpPr>
        <dsp:cNvPr id="0" name=""/>
        <dsp:cNvSpPr/>
      </dsp:nvSpPr>
      <dsp:spPr>
        <a:xfrm>
          <a:off x="6326555" y="4617537"/>
          <a:ext cx="1962359" cy="12755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Innovation pédagogique</a:t>
          </a:r>
        </a:p>
      </dsp:txBody>
      <dsp:txXfrm>
        <a:off x="6388821" y="4679803"/>
        <a:ext cx="1837827" cy="1151001"/>
      </dsp:txXfrm>
    </dsp:sp>
    <dsp:sp modelId="{370D4619-24B4-4C14-BED3-0880DFB34A7B}">
      <dsp:nvSpPr>
        <dsp:cNvPr id="0" name=""/>
        <dsp:cNvSpPr/>
      </dsp:nvSpPr>
      <dsp:spPr>
        <a:xfrm>
          <a:off x="3255623" y="638598"/>
          <a:ext cx="5104105" cy="5104105"/>
        </a:xfrm>
        <a:custGeom>
          <a:avLst/>
          <a:gdLst/>
          <a:ahLst/>
          <a:cxnLst/>
          <a:rect l="0" t="0" r="0" b="0"/>
          <a:pathLst>
            <a:path>
              <a:moveTo>
                <a:pt x="3060766" y="5052888"/>
              </a:moveTo>
              <a:arcTo wR="2552052" hR="2552052" stAng="4710115" swAng="137977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90D1979-FF81-4071-9A7D-4F5D95751045}">
      <dsp:nvSpPr>
        <dsp:cNvPr id="0" name=""/>
        <dsp:cNvSpPr/>
      </dsp:nvSpPr>
      <dsp:spPr>
        <a:xfrm>
          <a:off x="3326437" y="4617537"/>
          <a:ext cx="1962359" cy="12755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Langue vivante étrangère</a:t>
          </a:r>
        </a:p>
      </dsp:txBody>
      <dsp:txXfrm>
        <a:off x="3388703" y="4679803"/>
        <a:ext cx="1837827" cy="1151001"/>
      </dsp:txXfrm>
    </dsp:sp>
    <dsp:sp modelId="{454B7DCB-B0F9-490C-9656-836C2F337642}">
      <dsp:nvSpPr>
        <dsp:cNvPr id="0" name=""/>
        <dsp:cNvSpPr/>
      </dsp:nvSpPr>
      <dsp:spPr>
        <a:xfrm>
          <a:off x="3255623" y="638598"/>
          <a:ext cx="5104105" cy="5104105"/>
        </a:xfrm>
        <a:custGeom>
          <a:avLst/>
          <a:gdLst/>
          <a:ahLst/>
          <a:cxnLst/>
          <a:rect l="0" t="0" r="0" b="0"/>
          <a:pathLst>
            <a:path>
              <a:moveTo>
                <a:pt x="427066" y="3965348"/>
              </a:moveTo>
              <a:arcTo wR="2552052" hR="2552052" stAng="8782363" swAng="219893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B94D690-D04D-417F-B2FA-8A268F5CCC0F}">
      <dsp:nvSpPr>
        <dsp:cNvPr id="0" name=""/>
        <dsp:cNvSpPr/>
      </dsp:nvSpPr>
      <dsp:spPr>
        <a:xfrm>
          <a:off x="2399350" y="1764256"/>
          <a:ext cx="1962359" cy="12755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Savoirs pour enseigner</a:t>
          </a:r>
        </a:p>
      </dsp:txBody>
      <dsp:txXfrm>
        <a:off x="2461616" y="1826522"/>
        <a:ext cx="1837827" cy="1151001"/>
      </dsp:txXfrm>
    </dsp:sp>
    <dsp:sp modelId="{3F1A7F3C-A610-46ED-B8C1-0F92A127FCC5}">
      <dsp:nvSpPr>
        <dsp:cNvPr id="0" name=""/>
        <dsp:cNvSpPr/>
      </dsp:nvSpPr>
      <dsp:spPr>
        <a:xfrm>
          <a:off x="3255623" y="638598"/>
          <a:ext cx="5104105" cy="5104105"/>
        </a:xfrm>
        <a:custGeom>
          <a:avLst/>
          <a:gdLst/>
          <a:ahLst/>
          <a:cxnLst/>
          <a:rect l="0" t="0" r="0" b="0"/>
          <a:pathLst>
            <a:path>
              <a:moveTo>
                <a:pt x="444070" y="1113516"/>
              </a:moveTo>
              <a:arcTo wR="2552052" hR="2552052" stAng="12858633" swAng="196496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5C197-7041-5B49-BEF2-AE7A61039382}">
      <dsp:nvSpPr>
        <dsp:cNvPr id="0" name=""/>
        <dsp:cNvSpPr/>
      </dsp:nvSpPr>
      <dsp:spPr>
        <a:xfrm>
          <a:off x="4613930" y="2709340"/>
          <a:ext cx="3376083" cy="3376083"/>
        </a:xfrm>
        <a:prstGeom prst="gear9">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ANALYSER ET DÉVELOPPER SA PRATIQUE PROFESSIONNELLE </a:t>
          </a:r>
          <a:r>
            <a:rPr lang="fr-FR" sz="1600" kern="1200" dirty="0">
              <a:highlight>
                <a:srgbClr val="0000FF"/>
              </a:highlight>
            </a:rPr>
            <a:t>66H</a:t>
          </a:r>
        </a:p>
      </dsp:txBody>
      <dsp:txXfrm>
        <a:off x="5292673" y="3500171"/>
        <a:ext cx="2018597" cy="1735377"/>
      </dsp:txXfrm>
    </dsp:sp>
    <dsp:sp modelId="{CA3B2FEE-D9A6-264B-BCBD-EA774BE277CB}">
      <dsp:nvSpPr>
        <dsp:cNvPr id="0" name=""/>
        <dsp:cNvSpPr/>
      </dsp:nvSpPr>
      <dsp:spPr>
        <a:xfrm>
          <a:off x="1917415" y="2354284"/>
          <a:ext cx="3174549" cy="3038450"/>
        </a:xfrm>
        <a:prstGeom prst="gear6">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ENSEIGNER ET TRANSMETTRE SA DISCIPLINE </a:t>
          </a:r>
          <a:r>
            <a:rPr lang="fr-FR" sz="1600" kern="1200" dirty="0">
              <a:solidFill>
                <a:schemeClr val="bg1"/>
              </a:solidFill>
              <a:highlight>
                <a:srgbClr val="0000FF"/>
              </a:highlight>
            </a:rPr>
            <a:t>117H</a:t>
          </a:r>
        </a:p>
      </dsp:txBody>
      <dsp:txXfrm>
        <a:off x="2702137" y="3123846"/>
        <a:ext cx="1605105" cy="1499326"/>
      </dsp:txXfrm>
    </dsp:sp>
    <dsp:sp modelId="{8A743D21-60AC-0B4E-B5BB-6A47F215AD19}">
      <dsp:nvSpPr>
        <dsp:cNvPr id="0" name=""/>
        <dsp:cNvSpPr/>
      </dsp:nvSpPr>
      <dsp:spPr>
        <a:xfrm rot="20700000">
          <a:off x="3631541" y="134682"/>
          <a:ext cx="2914120" cy="305770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t>CONSTRUIRE ET DÉVELOPPER SA POSTURE PROFESSIONNELLE </a:t>
          </a:r>
          <a:r>
            <a:rPr lang="fr-FR" sz="1500" kern="1200" dirty="0">
              <a:highlight>
                <a:srgbClr val="0000FF"/>
              </a:highlight>
            </a:rPr>
            <a:t>59H</a:t>
          </a:r>
        </a:p>
      </dsp:txBody>
      <dsp:txXfrm rot="-20700000">
        <a:off x="4262176" y="813844"/>
        <a:ext cx="1652849" cy="1699385"/>
      </dsp:txXfrm>
    </dsp:sp>
    <dsp:sp modelId="{D4E918F5-52F5-7543-A2AD-C5FD6523B660}">
      <dsp:nvSpPr>
        <dsp:cNvPr id="0" name=""/>
        <dsp:cNvSpPr/>
      </dsp:nvSpPr>
      <dsp:spPr>
        <a:xfrm>
          <a:off x="4495479" y="2251690"/>
          <a:ext cx="4321387" cy="4321387"/>
        </a:xfrm>
        <a:prstGeom prst="circularArrow">
          <a:avLst>
            <a:gd name="adj1" fmla="val 4688"/>
            <a:gd name="adj2" fmla="val 299029"/>
            <a:gd name="adj3" fmla="val 2548946"/>
            <a:gd name="adj4" fmla="val 15792385"/>
            <a:gd name="adj5" fmla="val 5469"/>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FA8969E3-4CBB-3541-B3E1-89F94BB4FE0D}">
      <dsp:nvSpPr>
        <dsp:cNvPr id="0" name=""/>
        <dsp:cNvSpPr/>
      </dsp:nvSpPr>
      <dsp:spPr>
        <a:xfrm>
          <a:off x="1360052" y="2020419"/>
          <a:ext cx="3139757" cy="3139757"/>
        </a:xfrm>
        <a:prstGeom prst="leftCircularArrow">
          <a:avLst>
            <a:gd name="adj1" fmla="val 6452"/>
            <a:gd name="adj2" fmla="val 429999"/>
            <a:gd name="adj3" fmla="val 10489124"/>
            <a:gd name="adj4" fmla="val 14837806"/>
            <a:gd name="adj5" fmla="val 7527"/>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05356BE6-ECA7-1342-B154-ED671FCDC812}">
      <dsp:nvSpPr>
        <dsp:cNvPr id="0" name=""/>
        <dsp:cNvSpPr/>
      </dsp:nvSpPr>
      <dsp:spPr>
        <a:xfrm>
          <a:off x="3011221" y="-54740"/>
          <a:ext cx="3385291" cy="338529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4976F-89DC-854F-80BF-4C87B701D6D4}">
      <dsp:nvSpPr>
        <dsp:cNvPr id="0" name=""/>
        <dsp:cNvSpPr/>
      </dsp:nvSpPr>
      <dsp:spPr>
        <a:xfrm>
          <a:off x="-5003452" y="-766604"/>
          <a:ext cx="5958817" cy="5958817"/>
        </a:xfrm>
        <a:prstGeom prst="blockArc">
          <a:avLst>
            <a:gd name="adj1" fmla="val 18900000"/>
            <a:gd name="adj2" fmla="val 2700000"/>
            <a:gd name="adj3" fmla="val 36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9A5F69-2537-484E-B668-7971C79584AC}">
      <dsp:nvSpPr>
        <dsp:cNvPr id="0" name=""/>
        <dsp:cNvSpPr/>
      </dsp:nvSpPr>
      <dsp:spPr>
        <a:xfrm>
          <a:off x="500269" y="340240"/>
          <a:ext cx="6639439" cy="680835"/>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0413" tIns="88900" rIns="88900" bIns="88900" numCol="1" spcCol="1270" anchor="ctr" anchorCtr="0">
          <a:noAutofit/>
        </a:bodyPr>
        <a:lstStyle/>
        <a:p>
          <a:pPr marL="0" lvl="0" indent="0" algn="l" defTabSz="1555750">
            <a:lnSpc>
              <a:spcPct val="90000"/>
            </a:lnSpc>
            <a:spcBef>
              <a:spcPct val="0"/>
            </a:spcBef>
            <a:spcAft>
              <a:spcPct val="35000"/>
            </a:spcAft>
            <a:buNone/>
          </a:pPr>
          <a:r>
            <a:rPr lang="fr-FR" sz="3500" kern="1200" dirty="0"/>
            <a:t>Accueil et médiation</a:t>
          </a:r>
        </a:p>
      </dsp:txBody>
      <dsp:txXfrm>
        <a:off x="500269" y="340240"/>
        <a:ext cx="6639439" cy="680835"/>
      </dsp:txXfrm>
    </dsp:sp>
    <dsp:sp modelId="{2194BE17-2FA5-9942-A223-A85C070EB686}">
      <dsp:nvSpPr>
        <dsp:cNvPr id="0" name=""/>
        <dsp:cNvSpPr/>
      </dsp:nvSpPr>
      <dsp:spPr>
        <a:xfrm>
          <a:off x="74747" y="255136"/>
          <a:ext cx="851044" cy="851044"/>
        </a:xfrm>
        <a:prstGeom prst="ellipse">
          <a:avLst/>
        </a:prstGeom>
        <a:solidFill>
          <a:schemeClr val="l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1A1EBE7A-7F47-E64C-A92F-A3578F7DEBCC}">
      <dsp:nvSpPr>
        <dsp:cNvPr id="0" name=""/>
        <dsp:cNvSpPr/>
      </dsp:nvSpPr>
      <dsp:spPr>
        <a:xfrm>
          <a:off x="890607" y="1361671"/>
          <a:ext cx="6249101" cy="680835"/>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0413" tIns="88900" rIns="88900" bIns="88900" numCol="1" spcCol="1270" anchor="ctr" anchorCtr="0">
          <a:noAutofit/>
        </a:bodyPr>
        <a:lstStyle/>
        <a:p>
          <a:pPr marL="0" lvl="0" indent="0" algn="l" defTabSz="1555750">
            <a:lnSpc>
              <a:spcPct val="90000"/>
            </a:lnSpc>
            <a:spcBef>
              <a:spcPct val="0"/>
            </a:spcBef>
            <a:spcAft>
              <a:spcPct val="35000"/>
            </a:spcAft>
            <a:buNone/>
          </a:pPr>
          <a:r>
            <a:rPr lang="fr-FR" sz="3500" kern="1200" dirty="0"/>
            <a:t>Accompagnement</a:t>
          </a:r>
        </a:p>
      </dsp:txBody>
      <dsp:txXfrm>
        <a:off x="890607" y="1361671"/>
        <a:ext cx="6249101" cy="680835"/>
      </dsp:txXfrm>
    </dsp:sp>
    <dsp:sp modelId="{6C8175E4-F616-3E49-B1A5-69B9E5774825}">
      <dsp:nvSpPr>
        <dsp:cNvPr id="0" name=""/>
        <dsp:cNvSpPr/>
      </dsp:nvSpPr>
      <dsp:spPr>
        <a:xfrm>
          <a:off x="465085" y="1276566"/>
          <a:ext cx="851044" cy="851044"/>
        </a:xfrm>
        <a:prstGeom prst="ellipse">
          <a:avLst/>
        </a:prstGeom>
        <a:solidFill>
          <a:schemeClr val="l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71635CB3-03A1-564F-945C-42ED1D3CF6A9}">
      <dsp:nvSpPr>
        <dsp:cNvPr id="0" name=""/>
        <dsp:cNvSpPr/>
      </dsp:nvSpPr>
      <dsp:spPr>
        <a:xfrm>
          <a:off x="890607" y="2383101"/>
          <a:ext cx="6249101" cy="680835"/>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0413" tIns="88900" rIns="88900" bIns="88900" numCol="1" spcCol="1270" anchor="ctr" anchorCtr="0">
          <a:noAutofit/>
        </a:bodyPr>
        <a:lstStyle/>
        <a:p>
          <a:pPr marL="0" lvl="0" indent="0" algn="l" defTabSz="1555750">
            <a:lnSpc>
              <a:spcPct val="90000"/>
            </a:lnSpc>
            <a:spcBef>
              <a:spcPct val="0"/>
            </a:spcBef>
            <a:spcAft>
              <a:spcPct val="35000"/>
            </a:spcAft>
            <a:buNone/>
          </a:pPr>
          <a:r>
            <a:rPr lang="fr-FR" sz="3500" kern="1200" dirty="0"/>
            <a:t>Transmission</a:t>
          </a:r>
        </a:p>
      </dsp:txBody>
      <dsp:txXfrm>
        <a:off x="890607" y="2383101"/>
        <a:ext cx="6249101" cy="680835"/>
      </dsp:txXfrm>
    </dsp:sp>
    <dsp:sp modelId="{59C465F7-9E77-AC4A-A665-18E9BF27ADBE}">
      <dsp:nvSpPr>
        <dsp:cNvPr id="0" name=""/>
        <dsp:cNvSpPr/>
      </dsp:nvSpPr>
      <dsp:spPr>
        <a:xfrm>
          <a:off x="465085" y="2297996"/>
          <a:ext cx="851044" cy="851044"/>
        </a:xfrm>
        <a:prstGeom prst="ellipse">
          <a:avLst/>
        </a:prstGeom>
        <a:solidFill>
          <a:schemeClr val="l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8F7F7260-96B6-1D40-BB58-59838AE2C143}">
      <dsp:nvSpPr>
        <dsp:cNvPr id="0" name=""/>
        <dsp:cNvSpPr/>
      </dsp:nvSpPr>
      <dsp:spPr>
        <a:xfrm>
          <a:off x="500269" y="3404531"/>
          <a:ext cx="6639439" cy="680835"/>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0413" tIns="88900" rIns="88900" bIns="88900" numCol="1" spcCol="1270" anchor="ctr" anchorCtr="0">
          <a:noAutofit/>
        </a:bodyPr>
        <a:lstStyle/>
        <a:p>
          <a:pPr marL="0" lvl="0" indent="0" algn="l" defTabSz="1555750">
            <a:lnSpc>
              <a:spcPct val="90000"/>
            </a:lnSpc>
            <a:spcBef>
              <a:spcPct val="0"/>
            </a:spcBef>
            <a:spcAft>
              <a:spcPct val="35000"/>
            </a:spcAft>
            <a:buNone/>
          </a:pPr>
          <a:r>
            <a:rPr lang="fr-FR" sz="3500" kern="1200" dirty="0"/>
            <a:t>Évaluation</a:t>
          </a:r>
        </a:p>
      </dsp:txBody>
      <dsp:txXfrm>
        <a:off x="500269" y="3404531"/>
        <a:ext cx="6639439" cy="680835"/>
      </dsp:txXfrm>
    </dsp:sp>
    <dsp:sp modelId="{1656036C-64A0-B74E-931A-1A091EA92E0D}">
      <dsp:nvSpPr>
        <dsp:cNvPr id="0" name=""/>
        <dsp:cNvSpPr/>
      </dsp:nvSpPr>
      <dsp:spPr>
        <a:xfrm>
          <a:off x="74747" y="3319427"/>
          <a:ext cx="851044" cy="851044"/>
        </a:xfrm>
        <a:prstGeom prst="ellipse">
          <a:avLst/>
        </a:prstGeom>
        <a:solidFill>
          <a:schemeClr val="l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F0E9E-D787-A149-8A83-701303557B61}">
      <dsp:nvSpPr>
        <dsp:cNvPr id="0" name=""/>
        <dsp:cNvSpPr/>
      </dsp:nvSpPr>
      <dsp:spPr>
        <a:xfrm>
          <a:off x="0" y="106291"/>
          <a:ext cx="3998717" cy="6288462"/>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SzPts val="1000"/>
            <a:buFont typeface="Courier New" panose="02070309020205020404" pitchFamily="49" charset="0"/>
            <a:buNone/>
          </a:pPr>
          <a:r>
            <a:rPr lang="fr-FR" sz="18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ACQUÉRIR référentiel de compétences </a:t>
          </a:r>
        </a:p>
        <a:p>
          <a:pPr marL="0" lvl="0" indent="0" algn="ctr" defTabSz="800100">
            <a:lnSpc>
              <a:spcPct val="90000"/>
            </a:lnSpc>
            <a:spcBef>
              <a:spcPct val="0"/>
            </a:spcBef>
            <a:spcAft>
              <a:spcPct val="35000"/>
            </a:spcAft>
            <a:buSzPts val="1000"/>
            <a:buFont typeface="Courier New" panose="02070309020205020404" pitchFamily="49" charset="0"/>
            <a:buNone/>
          </a:pPr>
          <a:endParaRPr lang="fr-FR" sz="18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lvl="0" indent="0" algn="ctr" defTabSz="800100">
            <a:lnSpc>
              <a:spcPct val="90000"/>
            </a:lnSpc>
            <a:spcBef>
              <a:spcPct val="0"/>
            </a:spcBef>
            <a:spcAft>
              <a:spcPct val="35000"/>
            </a:spcAft>
            <a:buSzPts val="1000"/>
            <a:buFont typeface="Courier New" panose="02070309020205020404" pitchFamily="49" charset="0"/>
            <a:buNone/>
          </a:pPr>
          <a:endParaRPr lang="fr-FR" sz="18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lvl="0" indent="0" algn="ctr" defTabSz="800100">
            <a:lnSpc>
              <a:spcPct val="90000"/>
            </a:lnSpc>
            <a:spcBef>
              <a:spcPct val="0"/>
            </a:spcBef>
            <a:spcAft>
              <a:spcPct val="35000"/>
            </a:spcAft>
            <a:buSzPts val="1000"/>
            <a:buFont typeface="Courier New" panose="02070309020205020404" pitchFamily="49" charset="0"/>
            <a:buNone/>
          </a:pPr>
          <a:endParaRPr lang="fr-FR" sz="18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lvl="0" indent="0" algn="ctr" defTabSz="800100">
            <a:lnSpc>
              <a:spcPct val="90000"/>
            </a:lnSpc>
            <a:spcBef>
              <a:spcPct val="0"/>
            </a:spcBef>
            <a:spcAft>
              <a:spcPct val="35000"/>
            </a:spcAft>
            <a:buSzPts val="1000"/>
            <a:buFont typeface="Courier New" panose="02070309020205020404" pitchFamily="49" charset="0"/>
            <a:buNone/>
          </a:pPr>
          <a:endParaRPr lang="fr-FR" sz="18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lvl="0" indent="0" algn="ctr" defTabSz="800100">
            <a:lnSpc>
              <a:spcPct val="90000"/>
            </a:lnSpc>
            <a:spcBef>
              <a:spcPct val="0"/>
            </a:spcBef>
            <a:spcAft>
              <a:spcPct val="35000"/>
            </a:spcAft>
            <a:buSzPts val="1000"/>
            <a:buFont typeface="Courier New" panose="02070309020205020404" pitchFamily="49" charset="0"/>
            <a:buNone/>
          </a:pPr>
          <a:r>
            <a:rPr lang="fr-FR" sz="1800" kern="1200" dirty="0">
              <a:effectLst/>
              <a:latin typeface="Calibri" panose="020F0502020204030204" pitchFamily="34" charset="0"/>
              <a:ea typeface="Times New Roman" panose="02020603050405020304" pitchFamily="18" charset="0"/>
              <a:cs typeface="Calibri" panose="020F0502020204030204" pitchFamily="34" charset="0"/>
            </a:rPr>
            <a:t>en lien avec le stage/l’alternance terrain</a:t>
          </a:r>
        </a:p>
        <a:p>
          <a:pPr marL="0" lvl="0" indent="0" algn="ctr" defTabSz="800100">
            <a:lnSpc>
              <a:spcPct val="90000"/>
            </a:lnSpc>
            <a:spcBef>
              <a:spcPct val="0"/>
            </a:spcBef>
            <a:spcAft>
              <a:spcPct val="35000"/>
            </a:spcAft>
            <a:buSzPts val="1000"/>
            <a:buFont typeface="Courier New" panose="02070309020205020404" pitchFamily="49" charset="0"/>
            <a:buNone/>
          </a:pPr>
          <a:r>
            <a:rPr lang="fr-FR" sz="1800" kern="1200" dirty="0">
              <a:effectLst/>
              <a:latin typeface="Calibri" panose="020F0502020204030204" pitchFamily="34" charset="0"/>
              <a:ea typeface="Times New Roman" panose="02020603050405020304" pitchFamily="18" charset="0"/>
              <a:cs typeface="Calibri" panose="020F0502020204030204" pitchFamily="34" charset="0"/>
            </a:rPr>
            <a:t> et tutorat apporté par un professeur expérimenté</a:t>
          </a:r>
          <a:endParaRPr lang="fr-FR" sz="1800" kern="1200" dirty="0"/>
        </a:p>
      </dsp:txBody>
      <dsp:txXfrm>
        <a:off x="999679" y="806066"/>
        <a:ext cx="1999359" cy="55886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F0E9E-D787-A149-8A83-701303557B61}">
      <dsp:nvSpPr>
        <dsp:cNvPr id="0" name=""/>
        <dsp:cNvSpPr/>
      </dsp:nvSpPr>
      <dsp:spPr>
        <a:xfrm>
          <a:off x="0" y="106291"/>
          <a:ext cx="3998717" cy="6288462"/>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SzPts val="1000"/>
            <a:buFont typeface="Courier New" panose="02070309020205020404" pitchFamily="49" charset="0"/>
            <a:buNone/>
          </a:pPr>
          <a:r>
            <a:rPr lang="fr-FR" sz="18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ACQUÉRIR référentiel de compétences </a:t>
          </a:r>
        </a:p>
        <a:p>
          <a:pPr marL="0" lvl="0" indent="0" algn="ctr" defTabSz="800100">
            <a:lnSpc>
              <a:spcPct val="90000"/>
            </a:lnSpc>
            <a:spcBef>
              <a:spcPct val="0"/>
            </a:spcBef>
            <a:spcAft>
              <a:spcPct val="35000"/>
            </a:spcAft>
            <a:buSzPts val="1000"/>
            <a:buFont typeface="Courier New" panose="02070309020205020404" pitchFamily="49" charset="0"/>
            <a:buNone/>
          </a:pPr>
          <a:endParaRPr lang="fr-FR" sz="18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lvl="0" indent="0" algn="ctr" defTabSz="800100">
            <a:lnSpc>
              <a:spcPct val="90000"/>
            </a:lnSpc>
            <a:spcBef>
              <a:spcPct val="0"/>
            </a:spcBef>
            <a:spcAft>
              <a:spcPct val="35000"/>
            </a:spcAft>
            <a:buSzPts val="1000"/>
            <a:buFont typeface="Courier New" panose="02070309020205020404" pitchFamily="49" charset="0"/>
            <a:buNone/>
          </a:pPr>
          <a:endParaRPr lang="fr-FR" sz="18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lvl="0" indent="0" algn="ctr" defTabSz="800100">
            <a:lnSpc>
              <a:spcPct val="90000"/>
            </a:lnSpc>
            <a:spcBef>
              <a:spcPct val="0"/>
            </a:spcBef>
            <a:spcAft>
              <a:spcPct val="35000"/>
            </a:spcAft>
            <a:buSzPts val="1000"/>
            <a:buFont typeface="Courier New" panose="02070309020205020404" pitchFamily="49" charset="0"/>
            <a:buNone/>
          </a:pPr>
          <a:endParaRPr lang="fr-FR" sz="18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lvl="0" indent="0" algn="ctr" defTabSz="800100">
            <a:lnSpc>
              <a:spcPct val="90000"/>
            </a:lnSpc>
            <a:spcBef>
              <a:spcPct val="0"/>
            </a:spcBef>
            <a:spcAft>
              <a:spcPct val="35000"/>
            </a:spcAft>
            <a:buSzPts val="1000"/>
            <a:buFont typeface="Courier New" panose="02070309020205020404" pitchFamily="49" charset="0"/>
            <a:buNone/>
          </a:pPr>
          <a:endParaRPr lang="fr-FR" sz="18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lvl="0" indent="0" algn="ctr" defTabSz="800100">
            <a:lnSpc>
              <a:spcPct val="90000"/>
            </a:lnSpc>
            <a:spcBef>
              <a:spcPct val="0"/>
            </a:spcBef>
            <a:spcAft>
              <a:spcPct val="35000"/>
            </a:spcAft>
            <a:buSzPts val="1000"/>
            <a:buFont typeface="Courier New" panose="02070309020205020404" pitchFamily="49" charset="0"/>
            <a:buNone/>
          </a:pPr>
          <a:r>
            <a:rPr lang="fr-FR" sz="1800" kern="1200" dirty="0">
              <a:effectLst/>
              <a:latin typeface="Calibri" panose="020F0502020204030204" pitchFamily="34" charset="0"/>
              <a:ea typeface="Times New Roman" panose="02020603050405020304" pitchFamily="18" charset="0"/>
              <a:cs typeface="Calibri" panose="020F0502020204030204" pitchFamily="34" charset="0"/>
            </a:rPr>
            <a:t>en lien avec le stage/l’alternance terrain</a:t>
          </a:r>
        </a:p>
        <a:p>
          <a:pPr marL="0" lvl="0" indent="0" algn="ctr" defTabSz="800100">
            <a:lnSpc>
              <a:spcPct val="90000"/>
            </a:lnSpc>
            <a:spcBef>
              <a:spcPct val="0"/>
            </a:spcBef>
            <a:spcAft>
              <a:spcPct val="35000"/>
            </a:spcAft>
            <a:buSzPts val="1000"/>
            <a:buFont typeface="Courier New" panose="02070309020205020404" pitchFamily="49" charset="0"/>
            <a:buNone/>
          </a:pPr>
          <a:r>
            <a:rPr lang="fr-FR" sz="1800" kern="1200" dirty="0">
              <a:effectLst/>
              <a:latin typeface="Calibri" panose="020F0502020204030204" pitchFamily="34" charset="0"/>
              <a:ea typeface="Times New Roman" panose="02020603050405020304" pitchFamily="18" charset="0"/>
              <a:cs typeface="Calibri" panose="020F0502020204030204" pitchFamily="34" charset="0"/>
            </a:rPr>
            <a:t> et tutorat apporté par un professeur expérimenté</a:t>
          </a:r>
          <a:endParaRPr lang="fr-FR" sz="1800" kern="1200" dirty="0"/>
        </a:p>
      </dsp:txBody>
      <dsp:txXfrm>
        <a:off x="999679" y="806066"/>
        <a:ext cx="1999359" cy="55886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4976F-89DC-854F-80BF-4C87B701D6D4}">
      <dsp:nvSpPr>
        <dsp:cNvPr id="0" name=""/>
        <dsp:cNvSpPr/>
      </dsp:nvSpPr>
      <dsp:spPr>
        <a:xfrm>
          <a:off x="-5003452" y="-766604"/>
          <a:ext cx="5958817" cy="5958817"/>
        </a:xfrm>
        <a:prstGeom prst="blockArc">
          <a:avLst>
            <a:gd name="adj1" fmla="val 18900000"/>
            <a:gd name="adj2" fmla="val 2700000"/>
            <a:gd name="adj3" fmla="val 36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9A5F69-2537-484E-B668-7971C79584AC}">
      <dsp:nvSpPr>
        <dsp:cNvPr id="0" name=""/>
        <dsp:cNvSpPr/>
      </dsp:nvSpPr>
      <dsp:spPr>
        <a:xfrm>
          <a:off x="417953" y="276511"/>
          <a:ext cx="6721756" cy="55337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244" tIns="43180" rIns="43180" bIns="43180" numCol="1" spcCol="1270" anchor="ctr" anchorCtr="0">
          <a:noAutofit/>
        </a:bodyPr>
        <a:lstStyle/>
        <a:p>
          <a:pPr marL="0" lvl="0" indent="0" algn="l" defTabSz="755650">
            <a:lnSpc>
              <a:spcPct val="90000"/>
            </a:lnSpc>
            <a:spcBef>
              <a:spcPct val="0"/>
            </a:spcBef>
            <a:spcAft>
              <a:spcPct val="35000"/>
            </a:spcAft>
            <a:buNone/>
          </a:pPr>
          <a:r>
            <a:rPr lang="fr-FR" sz="1700" kern="1200" dirty="0"/>
            <a:t>CAPET interne, CAPLP interne, Agrégation interne</a:t>
          </a:r>
        </a:p>
      </dsp:txBody>
      <dsp:txXfrm>
        <a:off x="417953" y="276511"/>
        <a:ext cx="6721756" cy="553378"/>
      </dsp:txXfrm>
    </dsp:sp>
    <dsp:sp modelId="{2194BE17-2FA5-9942-A223-A85C070EB686}">
      <dsp:nvSpPr>
        <dsp:cNvPr id="0" name=""/>
        <dsp:cNvSpPr/>
      </dsp:nvSpPr>
      <dsp:spPr>
        <a:xfrm>
          <a:off x="72091" y="207339"/>
          <a:ext cx="691722" cy="691722"/>
        </a:xfrm>
        <a:prstGeom prst="ellipse">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 modelId="{1A1EBE7A-7F47-E64C-A92F-A3578F7DEBCC}">
      <dsp:nvSpPr>
        <dsp:cNvPr id="0" name=""/>
        <dsp:cNvSpPr/>
      </dsp:nvSpPr>
      <dsp:spPr>
        <a:xfrm>
          <a:off x="814487" y="1106313"/>
          <a:ext cx="6325221" cy="55337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244" tIns="43180" rIns="43180" bIns="43180" numCol="1" spcCol="1270" anchor="ctr" anchorCtr="0">
          <a:noAutofit/>
        </a:bodyPr>
        <a:lstStyle/>
        <a:p>
          <a:pPr marL="0" lvl="0" indent="0" algn="l" defTabSz="755650">
            <a:lnSpc>
              <a:spcPct val="90000"/>
            </a:lnSpc>
            <a:spcBef>
              <a:spcPct val="0"/>
            </a:spcBef>
            <a:spcAft>
              <a:spcPct val="35000"/>
            </a:spcAft>
            <a:buNone/>
          </a:pPr>
          <a:r>
            <a:rPr lang="fr-FR" sz="1700" kern="1200" dirty="0"/>
            <a:t>Formation organisée le mercredi sur le site de l’INSPE de Rangueil</a:t>
          </a:r>
        </a:p>
      </dsp:txBody>
      <dsp:txXfrm>
        <a:off x="814487" y="1106313"/>
        <a:ext cx="6325221" cy="553378"/>
      </dsp:txXfrm>
    </dsp:sp>
    <dsp:sp modelId="{6C8175E4-F616-3E49-B1A5-69B9E5774825}">
      <dsp:nvSpPr>
        <dsp:cNvPr id="0" name=""/>
        <dsp:cNvSpPr/>
      </dsp:nvSpPr>
      <dsp:spPr>
        <a:xfrm>
          <a:off x="468626" y="1037141"/>
          <a:ext cx="691722" cy="691722"/>
        </a:xfrm>
        <a:prstGeom prst="ellipse">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 modelId="{71635CB3-03A1-564F-945C-42ED1D3CF6A9}">
      <dsp:nvSpPr>
        <dsp:cNvPr id="0" name=""/>
        <dsp:cNvSpPr/>
      </dsp:nvSpPr>
      <dsp:spPr>
        <a:xfrm>
          <a:off x="936191" y="1936114"/>
          <a:ext cx="6203517" cy="55337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244" tIns="43180" rIns="43180" bIns="43180" numCol="1" spcCol="1270" anchor="ctr" anchorCtr="0">
          <a:noAutofit/>
        </a:bodyPr>
        <a:lstStyle/>
        <a:p>
          <a:pPr marL="0" lvl="0" indent="0" algn="l" defTabSz="755650">
            <a:lnSpc>
              <a:spcPct val="90000"/>
            </a:lnSpc>
            <a:spcBef>
              <a:spcPct val="0"/>
            </a:spcBef>
            <a:spcAft>
              <a:spcPct val="35000"/>
            </a:spcAft>
            <a:buNone/>
          </a:pPr>
          <a:r>
            <a:rPr lang="fr-FR" sz="1700" kern="1200" dirty="0"/>
            <a:t>85 heures de formation</a:t>
          </a:r>
        </a:p>
      </dsp:txBody>
      <dsp:txXfrm>
        <a:off x="936191" y="1936114"/>
        <a:ext cx="6203517" cy="553378"/>
      </dsp:txXfrm>
    </dsp:sp>
    <dsp:sp modelId="{59C465F7-9E77-AC4A-A665-18E9BF27ADBE}">
      <dsp:nvSpPr>
        <dsp:cNvPr id="0" name=""/>
        <dsp:cNvSpPr/>
      </dsp:nvSpPr>
      <dsp:spPr>
        <a:xfrm>
          <a:off x="590330" y="1866942"/>
          <a:ext cx="691722" cy="691722"/>
        </a:xfrm>
        <a:prstGeom prst="ellipse">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 modelId="{8F7F7260-96B6-1D40-BB58-59838AE2C143}">
      <dsp:nvSpPr>
        <dsp:cNvPr id="0" name=""/>
        <dsp:cNvSpPr/>
      </dsp:nvSpPr>
      <dsp:spPr>
        <a:xfrm>
          <a:off x="814487" y="2765916"/>
          <a:ext cx="6325221" cy="55337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244" tIns="43180" rIns="43180" bIns="43180" numCol="1" spcCol="1270" anchor="ctr" anchorCtr="0">
          <a:noAutofit/>
        </a:bodyPr>
        <a:lstStyle/>
        <a:p>
          <a:pPr marL="0" lvl="0" indent="0" algn="l" defTabSz="755650">
            <a:lnSpc>
              <a:spcPct val="90000"/>
            </a:lnSpc>
            <a:spcBef>
              <a:spcPct val="0"/>
            </a:spcBef>
            <a:spcAft>
              <a:spcPct val="35000"/>
            </a:spcAft>
            <a:buNone/>
          </a:pPr>
          <a:r>
            <a:rPr lang="fr-FR" sz="1700" kern="1200" dirty="0"/>
            <a:t>Prise en charge financière par le Rectorat possible </a:t>
          </a:r>
        </a:p>
      </dsp:txBody>
      <dsp:txXfrm>
        <a:off x="814487" y="2765916"/>
        <a:ext cx="6325221" cy="553378"/>
      </dsp:txXfrm>
    </dsp:sp>
    <dsp:sp modelId="{1656036C-64A0-B74E-931A-1A091EA92E0D}">
      <dsp:nvSpPr>
        <dsp:cNvPr id="0" name=""/>
        <dsp:cNvSpPr/>
      </dsp:nvSpPr>
      <dsp:spPr>
        <a:xfrm>
          <a:off x="468626" y="2696744"/>
          <a:ext cx="691722" cy="691722"/>
        </a:xfrm>
        <a:prstGeom prst="ellipse">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 modelId="{6CE85AFD-11C1-46AF-9A3D-75A1A333EC9F}">
      <dsp:nvSpPr>
        <dsp:cNvPr id="0" name=""/>
        <dsp:cNvSpPr/>
      </dsp:nvSpPr>
      <dsp:spPr>
        <a:xfrm>
          <a:off x="418894" y="3587444"/>
          <a:ext cx="6721756" cy="55337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244" tIns="43180" rIns="43180" bIns="43180" numCol="1" spcCol="1270" anchor="ctr" anchorCtr="0">
          <a:noAutofit/>
        </a:bodyPr>
        <a:lstStyle/>
        <a:p>
          <a:pPr marL="0" lvl="0" indent="0" algn="l" defTabSz="755650">
            <a:lnSpc>
              <a:spcPct val="90000"/>
            </a:lnSpc>
            <a:spcBef>
              <a:spcPct val="0"/>
            </a:spcBef>
            <a:spcAft>
              <a:spcPct val="35000"/>
            </a:spcAft>
            <a:buNone/>
          </a:pPr>
          <a:r>
            <a:rPr lang="fr-FR" sz="1700" kern="1200" dirty="0"/>
            <a:t>Inscription GAIA + INSPE</a:t>
          </a:r>
        </a:p>
      </dsp:txBody>
      <dsp:txXfrm>
        <a:off x="418894" y="3587444"/>
        <a:ext cx="6721756" cy="553378"/>
      </dsp:txXfrm>
    </dsp:sp>
    <dsp:sp modelId="{32A018F1-9A68-47B3-B74B-07A5383B67AA}">
      <dsp:nvSpPr>
        <dsp:cNvPr id="0" name=""/>
        <dsp:cNvSpPr/>
      </dsp:nvSpPr>
      <dsp:spPr>
        <a:xfrm>
          <a:off x="72091" y="3526545"/>
          <a:ext cx="691722" cy="691722"/>
        </a:xfrm>
        <a:prstGeom prst="ellipse">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0T18:00:09.340"/>
    </inkml:context>
    <inkml:brush xml:id="br0">
      <inkml:brushProperty name="width" value="0.05" units="cm"/>
      <inkml:brushProperty name="height" value="0.05" units="cm"/>
    </inkml:brush>
  </inkml:definitions>
  <inkml:trace contextRef="#ctx0" brushRef="#br0">0 1 24575,'0'5'0,"0"3"0,0-2 0,0 4 0,0-4 0,0 2 0,2-3 0,-1 0 0,4 1 0,-5 1 0,5-1 0,-2 2 0,0-3 0,1 0 0,-3 0 0,4 1 0,-5-1 0,4-1 0,-3 2 0,3-1 0,-1 0 0,0 0 0,2 1 0,-4-1 0,3-1 0,-3 2 0,3-3 0,-3 1 0,4-1 0,-3 0 0,3 2 0,-2-2 0,2 2 0,-2-3 0,2 3 0,-2-2 0,1 0 0,-1 1 0,3-3 0,-4 3 0,2-3 0,-1 1 0,0 1 0,2-3 0,-2 5 0,2-4 0,0 3 0,1-1 0,-2-1 0,1 3 0,1-4 0,-1 1 0,0 0 0,0-1 0,1 1 0,-4 0 0,2-1 0,-1 1 0,3-2 0,-1 3 0,0-3 0,0 3 0,1-3 0,-2 0 0,1 0 0,1 0 0,-1 0 0,0 0 0,0 0 0,1 2 0,-1-1 0,-1 1 0,2-2 0,-1 0 0,0 0 0,0 0 0,1 0 0,-1 0 0,2 0 0,-1 0 0,2 0 0,-3 0 0,0 0 0,3 0 0,-2 0 0,2 0 0,0 0 0,-2 0 0,1 0 0,-2 0 0,1 0 0,-1 0 0,0 0 0,0 0 0,0 0 0,0 0 0,0 0 0,1 0 0,-1 0 0,0 0 0,0 0 0,0 0 0,0 0 0,0 0 0,1 0 0,-1 0 0,0 0 0,0 0 0,0-2 0,0 1 0,3-1 0,-2-1 0,2 3 0,-3-3 0,0 1 0,0 1 0,0-3 0,0 3 0,1-3 0,-1 3 0,0-4 0,0 5 0,3-5 0,0 2 0,0-2 0,0 2 0,-1-2 0,-1 2 0,3 0 0,-5-2 0,1 4 0,1-3 0,-1 3 0,0-3 0,0 1 0,1-3 0,-2 3 0,1-1 0,1 1 0,-1-2 0,0 0 0,0 0 0,-2 0 0,2 2 0,-3-2 0,3 2 0,-2-2 0,2 0 0,-2 2 0,0-2 0,1 2 0,-3-2 0,1-3 0,-2 5 0,0-3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0T18:00:13.160"/>
    </inkml:context>
    <inkml:brush xml:id="br0">
      <inkml:brushProperty name="width" value="0.05" units="cm"/>
      <inkml:brushProperty name="height" value="0.05" units="cm"/>
    </inkml:brush>
  </inkml:definitions>
  <inkml:trace contextRef="#ctx0" brushRef="#br0">32 0 24575,'6'8'0,"-1"-2"0,1 2 0,-2-3 0,-1 3 0,2-2 0,-2 1 0,0-2 0,-1 1 0,0-1 0,-1 0 0,1 0 0,-2 1 0,0-2 0,0 1 0,0 1 0,0-1 0,0 0 0,0 0 0,0 1 0,0-2 0,-2-1 0,1 2 0,-3-5 0,1 3 0,-2-3 0,-3 0 0,2 0 0,-2 0 0,3 0 0,-1 0 0,3-3 0,-1 3 0,4-5 0,-3 2 0,3-2 0,0 0 0,0-1 0,0 1 0,0 1 0,0-2 0,0 1 0,0 0 0,0 0 0,3 2 0,-1 0 0,3 3 0,1 0 0,-3 3 0,1 0 0,-3 2 0,1-1 0,-2 2 0,0-1 0,-2-2 0,-1-1 0,-2-2 0,-1 0 0,1 0 0,0 0 0,0 0 0,-1 0 0,3-2 0,1-1 0,2-2 0,0-1 0,2 1 0,1 0 0,3 2 0,-1-2 0,0 5 0,0-3 0,-2 6 0,-1 0 0,-2 2 0,-2-2 0,-1-1 0,-3-2 0,2 0 0,-1 0 0,2-2 0,0-1 0,3-2 0,0-1 0,0 1 0,0 0 0,3 0 0,0 2 0,1-2 0,4 4 0,-2-3 0,2 4 0,-3-3 0,0 3 0,1 0 0,-4 2 0,0 1 0,-2 2 0,0 1 0,-2-1 0,-1-2 0,-2-1 0,0-2 0,0 0 0,0 0 0,-1 0 0,3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0T18:00:17.800"/>
    </inkml:context>
    <inkml:brush xml:id="br0">
      <inkml:brushProperty name="width" value="0.05" units="cm"/>
      <inkml:brushProperty name="height" value="0.05" units="cm"/>
    </inkml:brush>
  </inkml:definitions>
  <inkml:trace contextRef="#ctx0" brushRef="#br0">55 102 24575,'0'-8'0,"2"4"0,0 0 0,4 4 0,-1-2 0,0 1 0,-2-4 0,2 5 0,-2-3 0,0 6 0,-1 0 0,-2 2 0,0-1 0,0 2 0,0-1 0,-3-2 0,-2-1 0,-1-2 0,-2 0 0,3 0 0,0 0 0,-4 0 0,3 0 0,-1 0 0,2 0 0,-1 0 0,1 0 0,0-2 0,0-1 0,2-2 0,-2-1 0,4 1 0,-1 0 0,2 0 0,0-1 0,0 2 0,0-4 0,0 2 0,0-2 0,0 3 0,0 0 0,0-1 0,0 1 0,2 0 0,1 2 0,3 1 0,-1 2 0,0 0 0,0 0 0,1 0 0,-2 0 0,1 0 0,-2 2 0,0 1 0,-3 2 0,0 0 0,0-5 0,0-3 0,0-2 0,0-2 0,2 4 0,1-2 0,2 4 0,0-1 0,1 2 0,-2 0 0,1 0 0,-2 2 0,0 1 0,-3 2 0,0 3 0,0-2 0,0 2 0,0-3 0,0 0 0,0 0 0,0 1 0,-3-2 0,3 1 0,-3 1 0,3-1 0,0 0 0,0 0 0,-2-2 0,-1 0 0,-2-3 0,2 2 0,-4 1 0,6 2 0,-5 0 0,4 1 0,2-2 0,-5-1 0,5 2 0,-5-5 0,5 0 0,-3-3 0,-2 0 0,4-1 0,-4 1 0,3-2 0,1-1 0,-1 2 0,2-1 0,0-1 0,0 1 0,0 0 0,0 0 0,0-1 0,-2 3 0,1 1 0,-1 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0T18:00:23.872"/>
    </inkml:context>
    <inkml:brush xml:id="br0">
      <inkml:brushProperty name="width" value="0.05" units="cm"/>
      <inkml:brushProperty name="height" value="0.05" units="cm"/>
    </inkml:brush>
  </inkml:definitions>
  <inkml:trace contextRef="#ctx0" brushRef="#br0">104 366 24575,'-6'0'0,"1"0"0,-3 0 0,3 0 0,-4 0 0,4 0 0,0 0 0,0-2 0,-1-1 0,1-2 0,3-3 0,-6 2 0,7-2 0,-7-3 0,8 4 0,-6-6 0,6 4 0,-5-3 0,4 2 0,-2 1 0,3 1 0,0 0 0,0 2 0,-4-4 0,2 4 0,-3-5 0,5 3 0,0-1 0,0-5 0,0 8 0,0-8 0,0 6 0,0-1 0,0-2 0,0 6 0,0-6 0,2 6 0,-1-4 0,4 4 0,-2 0 0,0 0 0,1-1 0,-1 1 0,2 3 0,1-3 0,-2 2 0,1-2 0,1 0 0,-1 0 0,0-1 0,0 1 0,1 2 0,-2-1 0,1 1 0,4-3 0,-4 3 0,3-2 0,0 5 0,-2-5 0,6 2 0,-3 1 0,5-1 0,-6 0 0,3 3 0,-2-2 0,2 2 0,0 0 0,0 0 0,0 0 0,0 0 0,0 0 0,1 0 0,-1 0 0,-3 0 0,3 0 0,-5 0 0,4 0 0,-4 0 0,2 0 0,-3 0 0,2 0 0,-1 0 0,3 0 0,-3 2 0,0 1 0,2 2 0,-3 0 0,0 0 0,1 1 0,-2-1 0,1 0 0,1-3 0,-3 4 0,1-4 0,-1 3 0,0 0 0,2 1 0,-5-1 0,5 0 0,-5 0 0,5 0 0,-5 0 0,2 0 0,1 4 0,-3-4 0,3 3 0,-3-3 0,3 0 0,-3 0 0,3 0 0,-3 1 0,0-1 0,0 0 0,0 3 0,0-3 0,2 2 0,-2 2 0,3-4 0,-3 3 0,0-3 0,0 1 0,0-2 0,0 1 0,0 1 0,0-1 0,0 0 0,0 0 0,0 1 0,0-2 0,0 1 0,0 1 0,0-1 0,0 0 0,0 0 0,0 1 0,0 1 0,0-1 0,-3 5 0,-3 0 0,0 1 0,-3 2 0,4-3 0,-4 1 0,3-4 0,-2 2 0,3-4 0,2 2 0,-2-3 0,2 0 0,-2 1 0,2-1 0,-1 0 0,1 3 0,-3-2 0,1 1 0,-1 1 0,-1-2 0,1 5 0,-3-5 0,4 4 0,-1-4 0,1 2 0,0-3 0,-3 3 0,2-2 0,-2 1 0,3-2 0,0 1 0,0-1 0,0 0 0,2 0 0,-2 1 0,2-1 0,-2-1 0,0 2 0,-1-1 0,1 0 0,0 0 0,0 3 0,-1 0 0,1 0 0,-1 3 0,1-6 0,2 6 0,-2-5 0,2 2 0,0-3 0,1 0 0,0 0 0,2 0 0,-3 0 0,3 1 0,0-1 0,0 0 0,0 3 0,0 0 0,0 3 0,0-2 0,0 1 0,0-4 0,0 4 0,0-4 0,0 2 0,0-3 0,0 0 0,2 1 0,-1-1 0,1-2 0,-2-1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0T18:00:24.907"/>
    </inkml:context>
    <inkml:brush xml:id="br0">
      <inkml:brushProperty name="width" value="0.05" units="cm"/>
      <inkml:brushProperty name="height" value="0.05" units="cm"/>
    </inkml:brush>
  </inkml:definitions>
  <inkml:trace contextRef="#ctx0" brushRef="#br0">1 87 24575,'0'0'0</inkml:trace>
  <inkml:trace contextRef="#ctx0" brushRef="#br0" timeOffset="2683">1 87 24575,'0'-6'0,"0"1"0,0 0 0,0 0 0,0 0 0,0-3 0,0 2 0,2-5 0,1 8 0,3-2 0,-1 0 0,0 3 0,0-2 0,1 2 0,-1 1 0,0-1 0,-2-1 0,2 3 0,-2-3 0,-1 1 0,2 1 0,-1-1 0,3 2 0,-1 0 0,0 0 0,0 0 0,1 0 0,-2 0 0,1 0 0,1 0 0,-1 0 0,2 0 0,-1 0 0,3 0 0,-5 0 0,1 0 0,1 0 0,-1 0 0,0 0 0,-2 2 0,2 1 0,-5 3 0,3-1 0,-1-1 0,-2 2 0,3-1 0,-3 0 0,0 0 0,0 1 0,0-1 0,0-1 0,0 2 0,0-1 0,0 0 0,0 0 0,0 1 0,0-1 0,0 0 0,0 3 0,0-2 0,0 1 0,0-2 0,0 1 0,0-1 0,0 0 0,-3-3 0,3 3 0,-5-4 0,5 3 0,-5-1 0,2 0 0,-2 2 0,0-2 0,-1 2 0,1 0 0,0-3 0,0 4 0,-1-6 0,1 2 0,0-2 0,0 0 0,-1 0 0,1 0 0,0 0 0,-3 0 0,2 0 0,-1 0 0,2 0 0,-1 0 0,1 0 0,0 0 0,2-2 0,-2-1 0,5-3 0,-3 1 0,3 1 0,0-2 0,0 1 0,0 0 0,0 0 0,0-1 0,0 1 0,0 0 0,0 0 0,0-1 0,0 1 0,0 0 0,0 2 0,0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EE3B6-B2D2-FA4B-8DE5-4F56C7CCCDEF}" type="datetimeFigureOut">
              <a:rPr lang="fr-FR" smtClean="0"/>
              <a:t>17/11/2022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F7A70-533D-3E44-84C1-2B29376A3099}" type="slidenum">
              <a:rPr lang="fr-FR" smtClean="0"/>
              <a:t>‹N°›</a:t>
            </a:fld>
            <a:endParaRPr lang="fr-FR"/>
          </a:p>
        </p:txBody>
      </p:sp>
    </p:spTree>
    <p:extLst>
      <p:ext uri="{BB962C8B-B14F-4D97-AF65-F5344CB8AC3E}">
        <p14:creationId xmlns:p14="http://schemas.microsoft.com/office/powerpoint/2010/main" val="3906372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nspe.univ-toulouse.fr/accueil/scolarite/candidatures-et-inscriptions/professeurs-et-cpe-stagiair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98F7A70-533D-3E44-84C1-2B29376A3099}" type="slidenum">
              <a:rPr lang="fr-FR" smtClean="0"/>
              <a:t>10</a:t>
            </a:fld>
            <a:endParaRPr lang="fr-FR"/>
          </a:p>
        </p:txBody>
      </p:sp>
    </p:spTree>
    <p:extLst>
      <p:ext uri="{BB962C8B-B14F-4D97-AF65-F5344CB8AC3E}">
        <p14:creationId xmlns:p14="http://schemas.microsoft.com/office/powerpoint/2010/main" val="3033932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u="none" strike="noStrike" dirty="0">
                <a:solidFill>
                  <a:srgbClr val="FFFFFF"/>
                </a:solidFill>
                <a:effectLst/>
                <a:latin typeface="Helvetica" pitchFamily="2" charset="0"/>
              </a:rPr>
              <a:t> évaluation du module de façon globale avec "acquis" ou "non acquis" </a:t>
            </a:r>
          </a:p>
          <a:p>
            <a:r>
              <a:rPr lang="fr-FR" b="0" i="0" u="none" strike="noStrike" dirty="0">
                <a:solidFill>
                  <a:srgbClr val="FFFFFF"/>
                </a:solidFill>
                <a:effectLst/>
                <a:latin typeface="Helvetica" pitchFamily="2" charset="0"/>
              </a:rPr>
              <a:t>EG =18h sur un total de 68h accordées à l'ensemble du module 2 (soit 27% du temps de formation officiel dans la discipline EG !)</a:t>
            </a:r>
            <a:endParaRPr lang="fr-FR" dirty="0"/>
          </a:p>
        </p:txBody>
      </p:sp>
      <p:sp>
        <p:nvSpPr>
          <p:cNvPr id="4" name="Espace réservé du numéro de diapositive 3"/>
          <p:cNvSpPr>
            <a:spLocks noGrp="1"/>
          </p:cNvSpPr>
          <p:nvPr>
            <p:ph type="sldNum" sz="quarter" idx="5"/>
          </p:nvPr>
        </p:nvSpPr>
        <p:spPr/>
        <p:txBody>
          <a:bodyPr/>
          <a:lstStyle/>
          <a:p>
            <a:fld id="{898F7A70-533D-3E44-84C1-2B29376A3099}" type="slidenum">
              <a:rPr lang="fr-FR" smtClean="0"/>
              <a:t>11</a:t>
            </a:fld>
            <a:endParaRPr lang="fr-FR"/>
          </a:p>
        </p:txBody>
      </p:sp>
    </p:spTree>
    <p:extLst>
      <p:ext uri="{BB962C8B-B14F-4D97-AF65-F5344CB8AC3E}">
        <p14:creationId xmlns:p14="http://schemas.microsoft.com/office/powerpoint/2010/main" val="2468315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NÉCESSITÉ DE NE PAS REFUSER LE STATUT DE TUTEURS CAR AVEC LA MULTIPLICATION DES STATUTS ET DES STAGES (M1 ET M2) LA DEMANDE EST DE PLUS EN PLUS FORTE ET CONTRAINTE -&gt; SENSIBILISER LES ÉQUIPES + LES RASSURER SUR LA FORMATION DES CONTRACTUELS VIA LES CONCOURS INTERNES -&gt; POUSSER LES CONTRACTUELS À SUIVRE CETTE FORMATION (mercredi) –&gt; des contractuels mieux </a:t>
            </a:r>
            <a:r>
              <a:rPr lang="fr-FR" dirty="0" err="1"/>
              <a:t>formeé</a:t>
            </a:r>
            <a:r>
              <a:rPr lang="fr-FR" dirty="0"/>
              <a:t> et intégrés -&gt; moins de pression et de stress pour les titulaires</a:t>
            </a:r>
          </a:p>
          <a:p>
            <a:endParaRPr lang="fr-FR" dirty="0"/>
          </a:p>
          <a:p>
            <a:endParaRPr lang="fr-FR" dirty="0"/>
          </a:p>
          <a:p>
            <a:r>
              <a:rPr lang="fr-FR" dirty="0"/>
              <a:t>Extrait du livret du tuteur 2021-22</a:t>
            </a:r>
          </a:p>
          <a:p>
            <a:r>
              <a:rPr lang="fr-FR" dirty="0"/>
              <a:t>Présentation de la grille par l’Inspection</a:t>
            </a:r>
          </a:p>
          <a:p>
            <a:endParaRPr lang="fr-FR" dirty="0"/>
          </a:p>
        </p:txBody>
      </p:sp>
      <p:sp>
        <p:nvSpPr>
          <p:cNvPr id="4" name="Espace réservé du numéro de diapositive 3"/>
          <p:cNvSpPr>
            <a:spLocks noGrp="1"/>
          </p:cNvSpPr>
          <p:nvPr>
            <p:ph type="sldNum" sz="quarter" idx="5"/>
          </p:nvPr>
        </p:nvSpPr>
        <p:spPr/>
        <p:txBody>
          <a:bodyPr/>
          <a:lstStyle/>
          <a:p>
            <a:fld id="{898F7A70-533D-3E44-84C1-2B29376A3099}" type="slidenum">
              <a:rPr lang="fr-FR" smtClean="0"/>
              <a:t>12</a:t>
            </a:fld>
            <a:endParaRPr lang="fr-FR"/>
          </a:p>
        </p:txBody>
      </p:sp>
    </p:spTree>
    <p:extLst>
      <p:ext uri="{BB962C8B-B14F-4D97-AF65-F5344CB8AC3E}">
        <p14:creationId xmlns:p14="http://schemas.microsoft.com/office/powerpoint/2010/main" val="1696498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FAIRE UN POINT SUR LE CONCOURS DU CAPET : ÉCRITS ET ORAUX (épreuve de l’entretien)</a:t>
            </a:r>
          </a:p>
          <a:p>
            <a:r>
              <a:rPr lang="fr-FR" dirty="0"/>
              <a:t>EDA – LEÇON = DISCIPLINAIRE</a:t>
            </a:r>
          </a:p>
          <a:p>
            <a:r>
              <a:rPr lang="fr-FR" dirty="0"/>
              <a:t>ENTRETIEN PROFESSIONNEL = </a:t>
            </a:r>
          </a:p>
          <a:p>
            <a:endParaRPr lang="fr-FR" dirty="0"/>
          </a:p>
        </p:txBody>
      </p:sp>
      <p:sp>
        <p:nvSpPr>
          <p:cNvPr id="4" name="Espace réservé du numéro de diapositive 3"/>
          <p:cNvSpPr>
            <a:spLocks noGrp="1"/>
          </p:cNvSpPr>
          <p:nvPr>
            <p:ph type="sldNum" sz="quarter" idx="5"/>
          </p:nvPr>
        </p:nvSpPr>
        <p:spPr/>
        <p:txBody>
          <a:bodyPr/>
          <a:lstStyle/>
          <a:p>
            <a:fld id="{898F7A70-533D-3E44-84C1-2B29376A3099}" type="slidenum">
              <a:rPr lang="fr-FR" smtClean="0"/>
              <a:t>13</a:t>
            </a:fld>
            <a:endParaRPr lang="fr-FR"/>
          </a:p>
        </p:txBody>
      </p:sp>
    </p:spTree>
    <p:extLst>
      <p:ext uri="{BB962C8B-B14F-4D97-AF65-F5344CB8AC3E}">
        <p14:creationId xmlns:p14="http://schemas.microsoft.com/office/powerpoint/2010/main" val="1042632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sz="1800" dirty="0"/>
              <a:t>LE TUTEUR DOIT CO CONSTRUIRE LA PROGRESSION DU STAGIAIRE (M1 SOPA ET M2 SCA OU SPA)</a:t>
            </a:r>
          </a:p>
          <a:p>
            <a:pPr marL="0" lvl="0" indent="0" algn="l" rtl="0">
              <a:spcBef>
                <a:spcPts val="0"/>
              </a:spcBef>
              <a:spcAft>
                <a:spcPts val="0"/>
              </a:spcAft>
              <a:buNone/>
            </a:pPr>
            <a:r>
              <a:rPr lang="fr-FR" sz="1800" dirty="0"/>
              <a:t>Retours d’expérience de l’édition 22</a:t>
            </a:r>
          </a:p>
          <a:p>
            <a:pPr marL="0" lvl="0" indent="0" algn="l" rtl="0">
              <a:spcBef>
                <a:spcPts val="0"/>
              </a:spcBef>
              <a:spcAft>
                <a:spcPts val="0"/>
              </a:spcAft>
              <a:buNone/>
            </a:pPr>
            <a:r>
              <a:rPr lang="fr-FR" sz="1800" dirty="0">
                <a:solidFill>
                  <a:srgbClr val="000000"/>
                </a:solidFill>
                <a:effectLst/>
                <a:latin typeface="Calibri" panose="020F0502020204030204" pitchFamily="34" charset="0"/>
                <a:ea typeface="Times New Roman" panose="02020603050405020304" pitchFamily="18" charset="0"/>
              </a:rPr>
              <a:t>Un cadrage national  sur l’épreuve orchestré par le Ministre EN. </a:t>
            </a:r>
          </a:p>
          <a:p>
            <a:pPr marL="0" lvl="0" indent="0" algn="l" rtl="0">
              <a:spcBef>
                <a:spcPts val="0"/>
              </a:spcBef>
              <a:spcAft>
                <a:spcPts val="0"/>
              </a:spcAft>
              <a:buNone/>
            </a:pPr>
            <a:r>
              <a:rPr lang="fr-FR" sz="1800" dirty="0">
                <a:solidFill>
                  <a:srgbClr val="000000"/>
                </a:solidFill>
                <a:effectLst/>
                <a:latin typeface="Calibri" panose="020F0502020204030204" pitchFamily="34" charset="0"/>
                <a:ea typeface="Times New Roman" panose="02020603050405020304" pitchFamily="18" charset="0"/>
              </a:rPr>
              <a:t>-&gt; Pas forcément d'attente juridique dans les réponses des candidats, "on n'en était pas là" selon l'expression d'un membre du jury qui a interrogé la session 22. Bon sens, logique, motivation, capacité à réagir et agir, l'idée est de voir si le candidat a le profil du fonctionnaire.</a:t>
            </a:r>
            <a:r>
              <a:rPr lang="fr-FR" dirty="0">
                <a:effectLst/>
              </a:rPr>
              <a:t> </a:t>
            </a:r>
          </a:p>
          <a:p>
            <a:pPr marL="0" lvl="0" indent="0" algn="l" rtl="0">
              <a:spcBef>
                <a:spcPts val="0"/>
              </a:spcBef>
              <a:spcAft>
                <a:spcPts val="0"/>
              </a:spcAft>
              <a:buNone/>
            </a:pPr>
            <a:r>
              <a:rPr lang="fr-FR" dirty="0">
                <a:effectLst/>
              </a:rPr>
              <a:t>Globalement un manque de préparation sérieux à cette épreuve.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Échange avec JM </a:t>
            </a:r>
            <a:r>
              <a:rPr lang="fr-FR" sz="1800" b="1" u="sng"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Paguet</a:t>
            </a:r>
            <a:r>
              <a:rPr lang="fr-FR"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Président de jury PLP éco gestion GA 22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r>
              <a:rPr lang="fr-FR" sz="1800" dirty="0">
                <a:solidFill>
                  <a:srgbClr val="000000"/>
                </a:solidFill>
                <a:effectLst/>
                <a:latin typeface="Calibri" panose="020F0502020204030204" pitchFamily="34" charset="0"/>
                <a:ea typeface="Times New Roman" panose="02020603050405020304" pitchFamily="18" charset="0"/>
              </a:rPr>
              <a:t>Il faut éviter les formatages car l'entretien vise à connaître l'essence du candidat, sa personnalité, son projet et sa capacité à habiter le métier, il faut qu'il soit sincère.</a:t>
            </a:r>
            <a:r>
              <a:rPr lang="fr-FR" dirty="0">
                <a:effectLst/>
              </a:rPr>
              <a:t> </a:t>
            </a:r>
            <a:endParaRPr dirty="0"/>
          </a:p>
        </p:txBody>
      </p:sp>
      <p:sp>
        <p:nvSpPr>
          <p:cNvPr id="199" name="Google Shape;19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70510" algn="just">
              <a:lnSpc>
                <a:spcPct val="107000"/>
              </a:lnSpc>
              <a:spcAft>
                <a:spcPts val="800"/>
              </a:spcAft>
            </a:pPr>
            <a:r>
              <a:rPr lang="fr-FR" sz="1200" dirty="0">
                <a:solidFill>
                  <a:schemeClr val="bg1"/>
                </a:solidFill>
                <a:effectLst/>
                <a:ea typeface="Times New Roman" panose="02020603050405020304" pitchFamily="18" charset="0"/>
                <a:cs typeface="Calibri" panose="020F0502020204030204" pitchFamily="34" charset="0"/>
              </a:rPr>
              <a:t>« Chaque inspecteur travaille avec l’</a:t>
            </a:r>
            <a:r>
              <a:rPr lang="fr-FR" sz="1200" dirty="0" err="1">
                <a:solidFill>
                  <a:schemeClr val="bg1"/>
                </a:solidFill>
                <a:effectLst/>
                <a:ea typeface="Times New Roman" panose="02020603050405020304" pitchFamily="18" charset="0"/>
                <a:cs typeface="Calibri" panose="020F0502020204030204" pitchFamily="34" charset="0"/>
              </a:rPr>
              <a:t>INSPé</a:t>
            </a:r>
            <a:r>
              <a:rPr lang="fr-FR" sz="1200" dirty="0">
                <a:solidFill>
                  <a:schemeClr val="bg1"/>
                </a:solidFill>
                <a:effectLst/>
                <a:ea typeface="Times New Roman" panose="02020603050405020304" pitchFamily="18" charset="0"/>
                <a:cs typeface="Calibri" panose="020F0502020204030204" pitchFamily="34" charset="0"/>
              </a:rPr>
              <a:t> pour la création du lien de connexion propre au parcours </a:t>
            </a:r>
            <a:r>
              <a:rPr lang="fr-FR" sz="1200" dirty="0" err="1">
                <a:solidFill>
                  <a:schemeClr val="bg1"/>
                </a:solidFill>
                <a:effectLst/>
                <a:ea typeface="Times New Roman" panose="02020603050405020304" pitchFamily="18" charset="0"/>
                <a:cs typeface="Calibri" panose="020F0502020204030204" pitchFamily="34" charset="0"/>
              </a:rPr>
              <a:t>INSPé</a:t>
            </a:r>
            <a:r>
              <a:rPr lang="fr-FR" sz="1200" dirty="0">
                <a:solidFill>
                  <a:schemeClr val="bg1"/>
                </a:solidFill>
                <a:effectLst/>
                <a:ea typeface="Times New Roman" panose="02020603050405020304" pitchFamily="18" charset="0"/>
                <a:cs typeface="Calibri" panose="020F0502020204030204" pitchFamily="34" charset="0"/>
              </a:rPr>
              <a:t> concerné (ou regroupement de disciplines scolaires) ».</a:t>
            </a:r>
            <a:endParaRPr lang="fr-FR" sz="1200" dirty="0">
              <a:solidFill>
                <a:schemeClr val="bg1"/>
              </a:solidFill>
              <a:effectLst/>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74183BE6-4E7C-C64A-A32B-30DAEA7EC72C}" type="slidenum">
              <a:rPr lang="fr-FR" smtClean="0"/>
              <a:t>18</a:t>
            </a:fld>
            <a:endParaRPr lang="fr-FR"/>
          </a:p>
        </p:txBody>
      </p:sp>
    </p:spTree>
    <p:extLst>
      <p:ext uri="{BB962C8B-B14F-4D97-AF65-F5344CB8AC3E}">
        <p14:creationId xmlns:p14="http://schemas.microsoft.com/office/powerpoint/2010/main" val="4143271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52bf7c975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52bf7c975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52bf7c975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52bf7c975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DDFTP + Coordinateurs -&gt; Actualiser les BDD de professeurs EG par niveau (BTS/STMG), leur spécialité et/ ou enseignements en septembre pour la sélection des tuteurs SOPA/SPA</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support essentiel pour intégrer et former les contractuels. </a:t>
            </a:r>
            <a:r>
              <a:rPr lang="fr-FR"/>
              <a:t>Forte attente !!!</a:t>
            </a:r>
            <a:endParaRPr lang="fr-FR" dirty="0"/>
          </a:p>
        </p:txBody>
      </p:sp>
      <p:sp>
        <p:nvSpPr>
          <p:cNvPr id="4" name="Espace réservé du numéro de diapositive 3"/>
          <p:cNvSpPr>
            <a:spLocks noGrp="1"/>
          </p:cNvSpPr>
          <p:nvPr>
            <p:ph type="sldNum" sz="quarter" idx="5"/>
          </p:nvPr>
        </p:nvSpPr>
        <p:spPr/>
        <p:txBody>
          <a:bodyPr/>
          <a:lstStyle/>
          <a:p>
            <a:fld id="{898F7A70-533D-3E44-84C1-2B29376A3099}" type="slidenum">
              <a:rPr lang="fr-FR" smtClean="0"/>
              <a:t>22</a:t>
            </a:fld>
            <a:endParaRPr lang="fr-FR"/>
          </a:p>
        </p:txBody>
      </p:sp>
    </p:spTree>
    <p:extLst>
      <p:ext uri="{BB962C8B-B14F-4D97-AF65-F5344CB8AC3E}">
        <p14:creationId xmlns:p14="http://schemas.microsoft.com/office/powerpoint/2010/main" val="3260874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98F7A70-533D-3E44-84C1-2B29376A3099}" type="slidenum">
              <a:rPr lang="fr-FR" smtClean="0"/>
              <a:t>23</a:t>
            </a:fld>
            <a:endParaRPr lang="fr-FR"/>
          </a:p>
        </p:txBody>
      </p:sp>
    </p:spTree>
    <p:extLst>
      <p:ext uri="{BB962C8B-B14F-4D97-AF65-F5344CB8AC3E}">
        <p14:creationId xmlns:p14="http://schemas.microsoft.com/office/powerpoint/2010/main" val="4141085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98F7A70-533D-3E44-84C1-2B29376A3099}" type="slidenum">
              <a:rPr lang="fr-FR" smtClean="0"/>
              <a:t>2</a:t>
            </a:fld>
            <a:endParaRPr lang="fr-FR"/>
          </a:p>
        </p:txBody>
      </p:sp>
    </p:spTree>
    <p:extLst>
      <p:ext uri="{BB962C8B-B14F-4D97-AF65-F5344CB8AC3E}">
        <p14:creationId xmlns:p14="http://schemas.microsoft.com/office/powerpoint/2010/main" val="1753097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Mise en stage cette année une semaine avant les vacances de Toussaint</a:t>
            </a:r>
          </a:p>
        </p:txBody>
      </p:sp>
      <p:sp>
        <p:nvSpPr>
          <p:cNvPr id="4" name="Espace réservé du numéro de diapositive 3"/>
          <p:cNvSpPr>
            <a:spLocks noGrp="1"/>
          </p:cNvSpPr>
          <p:nvPr>
            <p:ph type="sldNum" sz="quarter" idx="5"/>
          </p:nvPr>
        </p:nvSpPr>
        <p:spPr/>
        <p:txBody>
          <a:bodyPr/>
          <a:lstStyle/>
          <a:p>
            <a:fld id="{898F7A70-533D-3E44-84C1-2B29376A3099}" type="slidenum">
              <a:rPr lang="fr-FR" smtClean="0"/>
              <a:t>3</a:t>
            </a:fld>
            <a:endParaRPr lang="fr-FR"/>
          </a:p>
        </p:txBody>
      </p:sp>
    </p:spTree>
    <p:extLst>
      <p:ext uri="{BB962C8B-B14F-4D97-AF65-F5344CB8AC3E}">
        <p14:creationId xmlns:p14="http://schemas.microsoft.com/office/powerpoint/2010/main" val="2556242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année en EG il y a surtout des M2 SPA. Un seul étudiant M1 a candidaté pour le statut d’Alternant.</a:t>
            </a:r>
          </a:p>
          <a:p>
            <a:r>
              <a:rPr lang="fr-FR" dirty="0"/>
              <a:t>Les attentes sont les mêmes que pour les ex-Stage en Etablissement. Le/les stagiaires observent dans un premier temps le professeur puis sont amenés à produire et animer des séances pédagogiques. Ils est souhaitable qu’ils observent/interviennent dans d’autres classes que celles du tuteur affecté.</a:t>
            </a:r>
          </a:p>
          <a:p>
            <a:endParaRPr lang="fr-FR" dirty="0"/>
          </a:p>
          <a:p>
            <a:r>
              <a:rPr lang="fr-FR" dirty="0"/>
              <a:t>Côté formation INSPE en M2 (369 heures) il ne faut pas oublier les échéances du concours et du mémoire en plus de la formation en didactique, pédagogie, langues, numérique et Tronc Commun -&gt; stress des étudiants / alternants</a:t>
            </a:r>
          </a:p>
        </p:txBody>
      </p:sp>
      <p:sp>
        <p:nvSpPr>
          <p:cNvPr id="4" name="Espace réservé du numéro de diapositive 3"/>
          <p:cNvSpPr>
            <a:spLocks noGrp="1"/>
          </p:cNvSpPr>
          <p:nvPr>
            <p:ph type="sldNum" sz="quarter" idx="5"/>
          </p:nvPr>
        </p:nvSpPr>
        <p:spPr/>
        <p:txBody>
          <a:bodyPr/>
          <a:lstStyle/>
          <a:p>
            <a:fld id="{898F7A70-533D-3E44-84C1-2B29376A3099}" type="slidenum">
              <a:rPr lang="fr-FR" smtClean="0"/>
              <a:t>4</a:t>
            </a:fld>
            <a:endParaRPr lang="fr-FR"/>
          </a:p>
        </p:txBody>
      </p:sp>
    </p:spTree>
    <p:extLst>
      <p:ext uri="{BB962C8B-B14F-4D97-AF65-F5344CB8AC3E}">
        <p14:creationId xmlns:p14="http://schemas.microsoft.com/office/powerpoint/2010/main" val="1210398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98F7A70-533D-3E44-84C1-2B29376A3099}" type="slidenum">
              <a:rPr lang="fr-FR" smtClean="0"/>
              <a:t>5</a:t>
            </a:fld>
            <a:endParaRPr lang="fr-FR"/>
          </a:p>
        </p:txBody>
      </p:sp>
    </p:spTree>
    <p:extLst>
      <p:ext uri="{BB962C8B-B14F-4D97-AF65-F5344CB8AC3E}">
        <p14:creationId xmlns:p14="http://schemas.microsoft.com/office/powerpoint/2010/main" val="645225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4183BE6-4E7C-C64A-A32B-30DAEA7EC72C}" type="slidenum">
              <a:rPr lang="fr-FR" smtClean="0"/>
              <a:t>6</a:t>
            </a:fld>
            <a:endParaRPr lang="fr-FR"/>
          </a:p>
        </p:txBody>
      </p:sp>
    </p:spTree>
    <p:extLst>
      <p:ext uri="{BB962C8B-B14F-4D97-AF65-F5344CB8AC3E}">
        <p14:creationId xmlns:p14="http://schemas.microsoft.com/office/powerpoint/2010/main" val="1300780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Problème des concours internes -&gt; directement positionnés à 100% alors qu’il existe un réel besoin de formation.</a:t>
            </a:r>
          </a:p>
          <a:p>
            <a:r>
              <a:rPr lang="fr-FR" dirty="0"/>
              <a:t>PFPA : Parcours de Formation Professionnelle Adapté</a:t>
            </a:r>
          </a:p>
        </p:txBody>
      </p:sp>
      <p:sp>
        <p:nvSpPr>
          <p:cNvPr id="4" name="Espace réservé du numéro de diapositive 3"/>
          <p:cNvSpPr>
            <a:spLocks noGrp="1"/>
          </p:cNvSpPr>
          <p:nvPr>
            <p:ph type="sldNum" sz="quarter" idx="5"/>
          </p:nvPr>
        </p:nvSpPr>
        <p:spPr/>
        <p:txBody>
          <a:bodyPr/>
          <a:lstStyle/>
          <a:p>
            <a:fld id="{898F7A70-533D-3E44-84C1-2B29376A3099}" type="slidenum">
              <a:rPr lang="fr-FR" smtClean="0"/>
              <a:t>7</a:t>
            </a:fld>
            <a:endParaRPr lang="fr-FR"/>
          </a:p>
        </p:txBody>
      </p:sp>
    </p:spTree>
    <p:extLst>
      <p:ext uri="{BB962C8B-B14F-4D97-AF65-F5344CB8AC3E}">
        <p14:creationId xmlns:p14="http://schemas.microsoft.com/office/powerpoint/2010/main" val="323566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Inscription soit dans un PFPA (100%) ou DIU (50%) : avant le 8 septembre sur le site INSPE </a:t>
            </a:r>
            <a:r>
              <a:rPr lang="fr-FR" sz="1200" u="sng" kern="1200" dirty="0">
                <a:solidFill>
                  <a:schemeClr val="tx1"/>
                </a:solidFill>
                <a:effectLst/>
                <a:latin typeface="+mn-lt"/>
                <a:ea typeface="+mn-ea"/>
                <a:cs typeface="+mn-cs"/>
                <a:hlinkClick r:id="rId3"/>
              </a:rPr>
              <a:t>https://inspe.univ-toulouse.fr/accueil/scolarite/candidatures-et-inscriptions/professeurs-et-cpe-stagiaires</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898F7A70-533D-3E44-84C1-2B29376A3099}" type="slidenum">
              <a:rPr lang="fr-FR" smtClean="0"/>
              <a:t>8</a:t>
            </a:fld>
            <a:endParaRPr lang="fr-FR"/>
          </a:p>
        </p:txBody>
      </p:sp>
    </p:spTree>
    <p:extLst>
      <p:ext uri="{BB962C8B-B14F-4D97-AF65-F5344CB8AC3E}">
        <p14:creationId xmlns:p14="http://schemas.microsoft.com/office/powerpoint/2010/main" val="447186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98F7A70-533D-3E44-84C1-2B29376A3099}" type="slidenum">
              <a:rPr lang="fr-FR" smtClean="0"/>
              <a:t>9</a:t>
            </a:fld>
            <a:endParaRPr lang="fr-FR"/>
          </a:p>
        </p:txBody>
      </p:sp>
    </p:spTree>
    <p:extLst>
      <p:ext uri="{BB962C8B-B14F-4D97-AF65-F5344CB8AC3E}">
        <p14:creationId xmlns:p14="http://schemas.microsoft.com/office/powerpoint/2010/main" val="3321259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et modifiez le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29BB477-D219-9847-BDAB-EDA71DEFD020}" type="datetimeFigureOut">
              <a:rPr lang="fr-FR" smtClean="0"/>
              <a:t>17/11/2022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107B56-D0F7-4348-9533-932C8A47638F}" type="slidenum">
              <a:rPr lang="fr-FR" smtClean="0"/>
              <a:t>‹N°›</a:t>
            </a:fld>
            <a:endParaRPr lang="fr-FR"/>
          </a:p>
        </p:txBody>
      </p:sp>
    </p:spTree>
    <p:extLst>
      <p:ext uri="{BB962C8B-B14F-4D97-AF65-F5344CB8AC3E}">
        <p14:creationId xmlns:p14="http://schemas.microsoft.com/office/powerpoint/2010/main" val="1287787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9BB477-D219-9847-BDAB-EDA71DEFD020}" type="datetimeFigureOut">
              <a:rPr lang="fr-FR" smtClean="0"/>
              <a:t>17/11/2022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107B56-D0F7-4348-9533-932C8A47638F}" type="slidenum">
              <a:rPr lang="fr-FR" smtClean="0"/>
              <a:t>‹N°›</a:t>
            </a:fld>
            <a:endParaRPr lang="fr-FR"/>
          </a:p>
        </p:txBody>
      </p:sp>
    </p:spTree>
    <p:extLst>
      <p:ext uri="{BB962C8B-B14F-4D97-AF65-F5344CB8AC3E}">
        <p14:creationId xmlns:p14="http://schemas.microsoft.com/office/powerpoint/2010/main" val="1788430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9BB477-D219-9847-BDAB-EDA71DEFD020}" type="datetimeFigureOut">
              <a:rPr lang="fr-FR" smtClean="0"/>
              <a:t>17/11/2022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107B56-D0F7-4348-9533-932C8A47638F}" type="slidenum">
              <a:rPr lang="fr-FR" smtClean="0"/>
              <a:t>‹N°›</a:t>
            </a:fld>
            <a:endParaRPr lang="fr-FR"/>
          </a:p>
        </p:txBody>
      </p:sp>
    </p:spTree>
    <p:extLst>
      <p:ext uri="{BB962C8B-B14F-4D97-AF65-F5344CB8AC3E}">
        <p14:creationId xmlns:p14="http://schemas.microsoft.com/office/powerpoint/2010/main" val="1964407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30069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9BB477-D219-9847-BDAB-EDA71DEFD020}" type="datetimeFigureOut">
              <a:rPr lang="fr-FR" smtClean="0"/>
              <a:t>17/11/2022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107B56-D0F7-4348-9533-932C8A47638F}" type="slidenum">
              <a:rPr lang="fr-FR" smtClean="0"/>
              <a:t>‹N°›</a:t>
            </a:fld>
            <a:endParaRPr lang="fr-FR"/>
          </a:p>
        </p:txBody>
      </p:sp>
    </p:spTree>
    <p:extLst>
      <p:ext uri="{BB962C8B-B14F-4D97-AF65-F5344CB8AC3E}">
        <p14:creationId xmlns:p14="http://schemas.microsoft.com/office/powerpoint/2010/main" val="52312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29BB477-D219-9847-BDAB-EDA71DEFD020}" type="datetimeFigureOut">
              <a:rPr lang="fr-FR" smtClean="0"/>
              <a:t>17/11/2022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107B56-D0F7-4348-9533-932C8A47638F}" type="slidenum">
              <a:rPr lang="fr-FR" smtClean="0"/>
              <a:t>‹N°›</a:t>
            </a:fld>
            <a:endParaRPr lang="fr-FR"/>
          </a:p>
        </p:txBody>
      </p:sp>
    </p:spTree>
    <p:extLst>
      <p:ext uri="{BB962C8B-B14F-4D97-AF65-F5344CB8AC3E}">
        <p14:creationId xmlns:p14="http://schemas.microsoft.com/office/powerpoint/2010/main" val="31673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29BB477-D219-9847-BDAB-EDA71DEFD020}" type="datetimeFigureOut">
              <a:rPr lang="fr-FR" smtClean="0"/>
              <a:t>17/11/2022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107B56-D0F7-4348-9533-932C8A47638F}" type="slidenum">
              <a:rPr lang="fr-FR" smtClean="0"/>
              <a:t>‹N°›</a:t>
            </a:fld>
            <a:endParaRPr lang="fr-FR"/>
          </a:p>
        </p:txBody>
      </p:sp>
    </p:spTree>
    <p:extLst>
      <p:ext uri="{BB962C8B-B14F-4D97-AF65-F5344CB8AC3E}">
        <p14:creationId xmlns:p14="http://schemas.microsoft.com/office/powerpoint/2010/main" val="183290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29BB477-D219-9847-BDAB-EDA71DEFD020}" type="datetimeFigureOut">
              <a:rPr lang="fr-FR" smtClean="0"/>
              <a:t>17/11/2022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E107B56-D0F7-4348-9533-932C8A47638F}" type="slidenum">
              <a:rPr lang="fr-FR" smtClean="0"/>
              <a:t>‹N°›</a:t>
            </a:fld>
            <a:endParaRPr lang="fr-FR"/>
          </a:p>
        </p:txBody>
      </p:sp>
    </p:spTree>
    <p:extLst>
      <p:ext uri="{BB962C8B-B14F-4D97-AF65-F5344CB8AC3E}">
        <p14:creationId xmlns:p14="http://schemas.microsoft.com/office/powerpoint/2010/main" val="207696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29BB477-D219-9847-BDAB-EDA71DEFD020}" type="datetimeFigureOut">
              <a:rPr lang="fr-FR" smtClean="0"/>
              <a:t>17/11/2022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E107B56-D0F7-4348-9533-932C8A47638F}" type="slidenum">
              <a:rPr lang="fr-FR" smtClean="0"/>
              <a:t>‹N°›</a:t>
            </a:fld>
            <a:endParaRPr lang="fr-FR"/>
          </a:p>
        </p:txBody>
      </p:sp>
    </p:spTree>
    <p:extLst>
      <p:ext uri="{BB962C8B-B14F-4D97-AF65-F5344CB8AC3E}">
        <p14:creationId xmlns:p14="http://schemas.microsoft.com/office/powerpoint/2010/main" val="267973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9BB477-D219-9847-BDAB-EDA71DEFD020}" type="datetimeFigureOut">
              <a:rPr lang="fr-FR" smtClean="0"/>
              <a:t>17/11/2022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E107B56-D0F7-4348-9533-932C8A47638F}" type="slidenum">
              <a:rPr lang="fr-FR" smtClean="0"/>
              <a:t>‹N°›</a:t>
            </a:fld>
            <a:endParaRPr lang="fr-FR"/>
          </a:p>
        </p:txBody>
      </p:sp>
    </p:spTree>
    <p:extLst>
      <p:ext uri="{BB962C8B-B14F-4D97-AF65-F5344CB8AC3E}">
        <p14:creationId xmlns:p14="http://schemas.microsoft.com/office/powerpoint/2010/main" val="55285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29BB477-D219-9847-BDAB-EDA71DEFD020}" type="datetimeFigureOut">
              <a:rPr lang="fr-FR" smtClean="0"/>
              <a:t>17/11/2022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107B56-D0F7-4348-9533-932C8A47638F}" type="slidenum">
              <a:rPr lang="fr-FR" smtClean="0"/>
              <a:t>‹N°›</a:t>
            </a:fld>
            <a:endParaRPr lang="fr-FR"/>
          </a:p>
        </p:txBody>
      </p:sp>
    </p:spTree>
    <p:extLst>
      <p:ext uri="{BB962C8B-B14F-4D97-AF65-F5344CB8AC3E}">
        <p14:creationId xmlns:p14="http://schemas.microsoft.com/office/powerpoint/2010/main" val="1770046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29BB477-D219-9847-BDAB-EDA71DEFD020}" type="datetimeFigureOut">
              <a:rPr lang="fr-FR" smtClean="0"/>
              <a:t>17/11/2022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107B56-D0F7-4348-9533-932C8A47638F}" type="slidenum">
              <a:rPr lang="fr-FR" smtClean="0"/>
              <a:t>‹N°›</a:t>
            </a:fld>
            <a:endParaRPr lang="fr-FR"/>
          </a:p>
        </p:txBody>
      </p:sp>
    </p:spTree>
    <p:extLst>
      <p:ext uri="{BB962C8B-B14F-4D97-AF65-F5344CB8AC3E}">
        <p14:creationId xmlns:p14="http://schemas.microsoft.com/office/powerpoint/2010/main" val="82009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BB477-D219-9847-BDAB-EDA71DEFD020}" type="datetimeFigureOut">
              <a:rPr lang="fr-FR" smtClean="0"/>
              <a:t>17/11/2022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07B56-D0F7-4348-9533-932C8A47638F}" type="slidenum">
              <a:rPr lang="fr-FR" smtClean="0"/>
              <a:t>‹N°›</a:t>
            </a:fld>
            <a:endParaRPr lang="fr-FR"/>
          </a:p>
        </p:txBody>
      </p:sp>
    </p:spTree>
    <p:extLst>
      <p:ext uri="{BB962C8B-B14F-4D97-AF65-F5344CB8AC3E}">
        <p14:creationId xmlns:p14="http://schemas.microsoft.com/office/powerpoint/2010/main" val="1310007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image" Target="../media/image8.png"/><Relationship Id="rId5" Type="http://schemas.openxmlformats.org/officeDocument/2006/relationships/diagramLayout" Target="../diagrams/layout4.xml"/><Relationship Id="rId10" Type="http://schemas.openxmlformats.org/officeDocument/2006/relationships/image" Target="../media/image7.png"/><Relationship Id="rId4" Type="http://schemas.openxmlformats.org/officeDocument/2006/relationships/diagramData" Target="../diagrams/data4.xm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s://www.legifrance.gouv.fr/loda/id/JORFTEXT000027721614/"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hyperlink" Target="https://www.education.gouv.fr/media/21275/download" TargetMode="External"/><Relationship Id="rId4" Type="http://schemas.openxmlformats.org/officeDocument/2006/relationships/diagramLayout" Target="../diagrams/layout5.xml"/><Relationship Id="rId9" Type="http://schemas.openxmlformats.org/officeDocument/2006/relationships/hyperlink" Target="https://www.education.gouv.fr/bo/13/Hebdo30/MENE1315928A.htm"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education.gouv.fr/bo/13/Hebdo30/MENE1315928A.htm" TargetMode="External"/><Relationship Id="rId3" Type="http://schemas.openxmlformats.org/officeDocument/2006/relationships/diagramLayout" Target="../diagrams/layout6.xml"/><Relationship Id="rId7" Type="http://schemas.openxmlformats.org/officeDocument/2006/relationships/hyperlink" Target="https://www.legifrance.gouv.fr/loda/id/JORFTEXT000027721614/" TargetMode="Externa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hyperlink" Target="https://www.education.gouv.fr/media/21275/downloa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edagogie.ac-toulouse.fr/dafpen/livret-daccompagnement-pour-les-tuteurs-des-stagiaires-enseignants-et-cpe"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mailto:laure.sentou@univ-tlse2.fr" TargetMode="External"/><Relationship Id="rId7" Type="http://schemas.openxmlformats.org/officeDocument/2006/relationships/hyperlink" Target="mailto:inspe.mention2-saintagne@univ-tlse2.fr"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hyperlink" Target="mailto:nathalie.maumon-de-longevialle@univ-tlse2.fr" TargetMode="External"/><Relationship Id="rId5" Type="http://schemas.openxmlformats.org/officeDocument/2006/relationships/hyperlink" Target="mailto:stephanie.castet@univ-tlse2.fr" TargetMode="External"/><Relationship Id="rId4" Type="http://schemas.openxmlformats.org/officeDocument/2006/relationships/hyperlink" Target="mailto:ilaria.olibet@univ-tlse2.fr" TargetMode="Externa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2.png"/><Relationship Id="rId7" Type="http://schemas.openxmlformats.org/officeDocument/2006/relationships/diagramLayout" Target="../diagrams/layout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image" Target="../media/image14.svg"/><Relationship Id="rId10" Type="http://schemas.microsoft.com/office/2007/relationships/diagramDrawing" Target="../diagrams/drawing7.xml"/><Relationship Id="rId4" Type="http://schemas.openxmlformats.org/officeDocument/2006/relationships/image" Target="../media/image13.png"/><Relationship Id="rId9" Type="http://schemas.openxmlformats.org/officeDocument/2006/relationships/diagramColors" Target="../diagrams/colors7.xml"/></Relationships>
</file>

<file path=ppt/slides/_rels/slide2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NULL"/><Relationship Id="rId3" Type="http://schemas.openxmlformats.org/officeDocument/2006/relationships/image" Target="../media/image15.png"/><Relationship Id="rId7" Type="http://schemas.openxmlformats.org/officeDocument/2006/relationships/image" Target="NULL"/><Relationship Id="rId12" Type="http://schemas.openxmlformats.org/officeDocument/2006/relationships/customXml" Target="../ink/ink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NUL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00" y="3429000"/>
            <a:ext cx="11360800" cy="2736800"/>
          </a:xfrm>
          <a:prstGeom prst="rect">
            <a:avLst/>
          </a:prstGeom>
        </p:spPr>
        <p:txBody>
          <a:bodyPr spcFirstLastPara="1" vert="horz" wrap="square" lIns="121900" tIns="121900" rIns="121900" bIns="121900" rtlCol="0" anchor="b" anchorCtr="0">
            <a:normAutofit fontScale="90000"/>
          </a:bodyPr>
          <a:lstStyle/>
          <a:p>
            <a:pPr>
              <a:spcBef>
                <a:spcPts val="0"/>
              </a:spcBef>
            </a:pPr>
            <a:r>
              <a:rPr lang="fr" dirty="0"/>
              <a:t> </a:t>
            </a:r>
            <a:br>
              <a:rPr lang="fr" dirty="0"/>
            </a:br>
            <a:r>
              <a:rPr lang="fr" dirty="0"/>
              <a:t>« TOUR D’HORIZON DE LA PLURALITÉ DES STATUTS STAGIAIRES-ALTERNANTS M1 ET M2 »</a:t>
            </a:r>
            <a:br>
              <a:rPr lang="fr" dirty="0"/>
            </a:br>
            <a:r>
              <a:rPr lang="fr" sz="3200" b="1" dirty="0"/>
              <a:t>DDFTP-COORDINATEURS EG</a:t>
            </a:r>
            <a:br>
              <a:rPr lang="fr" sz="3200" b="1" dirty="0"/>
            </a:br>
            <a:r>
              <a:rPr lang="fr" sz="3200" b="1" dirty="0"/>
              <a:t>17 novembre 2022</a:t>
            </a:r>
            <a:br>
              <a:rPr lang="fr" sz="3200" dirty="0"/>
            </a:br>
            <a:br>
              <a:rPr lang="fr" sz="3200" dirty="0"/>
            </a:br>
            <a:r>
              <a:rPr lang="fr-FR" sz="2000" i="1" dirty="0">
                <a:effectLst/>
                <a:latin typeface="Helvetica Neue" panose="02000503000000020004" pitchFamily="2" charset="0"/>
              </a:rPr>
              <a:t>LYCEE GENERAL ET TECHNO. PRIVE </a:t>
            </a:r>
            <a:r>
              <a:rPr lang="fr-FR" sz="2000" i="1" dirty="0">
                <a:effectLst/>
                <a:latin typeface="+mn-lt"/>
              </a:rPr>
              <a:t>SALIEGE </a:t>
            </a:r>
            <a:br>
              <a:rPr lang="fr-FR" sz="2000" i="1" dirty="0">
                <a:effectLst/>
                <a:latin typeface="+mn-lt"/>
              </a:rPr>
            </a:br>
            <a:r>
              <a:rPr lang="fr-FR" sz="1800" dirty="0">
                <a:effectLst/>
                <a:latin typeface="+mn-lt"/>
              </a:rPr>
              <a:t>3 RUE BERNANOS 31131 BALMA </a:t>
            </a:r>
            <a:br>
              <a:rPr lang="fr-FR" sz="800" dirty="0"/>
            </a:br>
            <a:br>
              <a:rPr lang="fr-FR" sz="1000" dirty="0">
                <a:effectLst/>
                <a:latin typeface="Helvetica Neue" panose="02000503000000020004" pitchFamily="2" charset="0"/>
              </a:rPr>
            </a:br>
            <a:endParaRPr sz="3200" dirty="0"/>
          </a:p>
        </p:txBody>
      </p:sp>
      <p:pic>
        <p:nvPicPr>
          <p:cNvPr id="56" name="Google Shape;56;p13"/>
          <p:cNvPicPr preferRelativeResize="0"/>
          <p:nvPr/>
        </p:nvPicPr>
        <p:blipFill rotWithShape="1">
          <a:blip r:embed="rId3">
            <a:alphaModFix/>
          </a:blip>
          <a:srcRect/>
          <a:stretch/>
        </p:blipFill>
        <p:spPr>
          <a:xfrm>
            <a:off x="2264591" y="326493"/>
            <a:ext cx="9597539" cy="11314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302FFC-5FDE-B66D-CF08-9AD53C9928A5}"/>
              </a:ext>
            </a:extLst>
          </p:cNvPr>
          <p:cNvSpPr>
            <a:spLocks noGrp="1"/>
          </p:cNvSpPr>
          <p:nvPr>
            <p:ph type="title"/>
          </p:nvPr>
        </p:nvSpPr>
        <p:spPr>
          <a:xfrm>
            <a:off x="838200" y="56884"/>
            <a:ext cx="10515600" cy="1325563"/>
          </a:xfrm>
        </p:spPr>
        <p:txBody>
          <a:bodyPr/>
          <a:lstStyle/>
          <a:p>
            <a:r>
              <a:rPr lang="fr-FR" dirty="0"/>
              <a:t>FORMATION DIU 50</a:t>
            </a:r>
          </a:p>
        </p:txBody>
      </p:sp>
      <p:graphicFrame>
        <p:nvGraphicFramePr>
          <p:cNvPr id="4" name="Diagramme 3">
            <a:extLst>
              <a:ext uri="{FF2B5EF4-FFF2-40B4-BE49-F238E27FC236}">
                <a16:creationId xmlns:a16="http://schemas.microsoft.com/office/drawing/2014/main" id="{087BC87E-F05B-64FC-7FA8-36900423A62C}"/>
              </a:ext>
            </a:extLst>
          </p:cNvPr>
          <p:cNvGraphicFramePr/>
          <p:nvPr>
            <p:extLst>
              <p:ext uri="{D42A27DB-BD31-4B8C-83A1-F6EECF244321}">
                <p14:modId xmlns:p14="http://schemas.microsoft.com/office/powerpoint/2010/main" val="2163324719"/>
              </p:ext>
            </p:extLst>
          </p:nvPr>
        </p:nvGraphicFramePr>
        <p:xfrm>
          <a:off x="2032000" y="719666"/>
          <a:ext cx="9563370" cy="6138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7408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97DBD9-570E-F4F0-8EA6-8D1D0FBF1239}"/>
              </a:ext>
            </a:extLst>
          </p:cNvPr>
          <p:cNvSpPr>
            <a:spLocks noGrp="1"/>
          </p:cNvSpPr>
          <p:nvPr>
            <p:ph type="title"/>
          </p:nvPr>
        </p:nvSpPr>
        <p:spPr>
          <a:xfrm>
            <a:off x="838200" y="365125"/>
            <a:ext cx="10515600" cy="668545"/>
          </a:xfrm>
        </p:spPr>
        <p:txBody>
          <a:bodyPr>
            <a:normAutofit fontScale="90000"/>
          </a:bodyPr>
          <a:lstStyle/>
          <a:p>
            <a:r>
              <a:rPr lang="fr-FR" dirty="0"/>
              <a:t>EXTRAIT DE LA MAQUETTE DIU 50</a:t>
            </a:r>
          </a:p>
        </p:txBody>
      </p:sp>
      <p:pic>
        <p:nvPicPr>
          <p:cNvPr id="7" name="Image 6" descr="Une image contenant texte&#10;&#10;Description générée automatiquement">
            <a:extLst>
              <a:ext uri="{FF2B5EF4-FFF2-40B4-BE49-F238E27FC236}">
                <a16:creationId xmlns:a16="http://schemas.microsoft.com/office/drawing/2014/main" id="{988D54CD-2A65-A9E7-E64E-11702ACEF92A}"/>
              </a:ext>
            </a:extLst>
          </p:cNvPr>
          <p:cNvPicPr>
            <a:picLocks noChangeAspect="1"/>
          </p:cNvPicPr>
          <p:nvPr/>
        </p:nvPicPr>
        <p:blipFill>
          <a:blip r:embed="rId3"/>
          <a:stretch>
            <a:fillRect/>
          </a:stretch>
        </p:blipFill>
        <p:spPr>
          <a:xfrm>
            <a:off x="593526" y="1033670"/>
            <a:ext cx="11004947" cy="5572125"/>
          </a:xfrm>
          <a:prstGeom prst="rect">
            <a:avLst/>
          </a:prstGeom>
        </p:spPr>
      </p:pic>
      <p:sp>
        <p:nvSpPr>
          <p:cNvPr id="3" name="Rectangle : coins arrondis 2">
            <a:extLst>
              <a:ext uri="{FF2B5EF4-FFF2-40B4-BE49-F238E27FC236}">
                <a16:creationId xmlns:a16="http://schemas.microsoft.com/office/drawing/2014/main" id="{83EE2684-4B98-4D60-5452-72F7E11DD60E}"/>
              </a:ext>
            </a:extLst>
          </p:cNvPr>
          <p:cNvSpPr/>
          <p:nvPr/>
        </p:nvSpPr>
        <p:spPr>
          <a:xfrm>
            <a:off x="593526" y="3801979"/>
            <a:ext cx="10760274" cy="288758"/>
          </a:xfrm>
          <a:prstGeom prst="roundRect">
            <a:avLst/>
          </a:prstGeom>
          <a:solidFill>
            <a:srgbClr val="FF0000">
              <a:alpha val="25127"/>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48988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1526C1D-9B18-014C-9716-ADBD4A279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943" y="302889"/>
            <a:ext cx="3989057" cy="893073"/>
          </a:xfrm>
          <a:prstGeom prst="rect">
            <a:avLst/>
          </a:prstGeom>
        </p:spPr>
      </p:pic>
      <p:sp>
        <p:nvSpPr>
          <p:cNvPr id="5" name="object 6">
            <a:extLst>
              <a:ext uri="{FF2B5EF4-FFF2-40B4-BE49-F238E27FC236}">
                <a16:creationId xmlns:a16="http://schemas.microsoft.com/office/drawing/2014/main" id="{6ACA56E8-B044-7043-B424-574F0D249C93}"/>
              </a:ext>
            </a:extLst>
          </p:cNvPr>
          <p:cNvSpPr txBox="1"/>
          <p:nvPr/>
        </p:nvSpPr>
        <p:spPr>
          <a:xfrm>
            <a:off x="875489" y="510076"/>
            <a:ext cx="11003546" cy="691063"/>
          </a:xfrm>
          <a:prstGeom prst="rect">
            <a:avLst/>
          </a:prstGeom>
        </p:spPr>
        <p:txBody>
          <a:bodyPr vert="horz" wrap="square" lIns="0" tIns="13820" rIns="0" bIns="0" rtlCol="0">
            <a:spAutoFit/>
          </a:bodyPr>
          <a:lstStyle/>
          <a:p>
            <a:r>
              <a:rPr lang="fr-FR" sz="4400" dirty="0">
                <a:latin typeface="+mj-lt"/>
              </a:rPr>
              <a:t>4- LE RÔLE DES TUTEURS LYCÉE</a:t>
            </a:r>
          </a:p>
        </p:txBody>
      </p:sp>
      <p:graphicFrame>
        <p:nvGraphicFramePr>
          <p:cNvPr id="11" name="Diagramme 10">
            <a:extLst>
              <a:ext uri="{FF2B5EF4-FFF2-40B4-BE49-F238E27FC236}">
                <a16:creationId xmlns:a16="http://schemas.microsoft.com/office/drawing/2014/main" id="{5DD8BAB9-C7E8-FA4E-8F9A-8A51CFB917BF}"/>
              </a:ext>
            </a:extLst>
          </p:cNvPr>
          <p:cNvGraphicFramePr/>
          <p:nvPr/>
        </p:nvGraphicFramePr>
        <p:xfrm>
          <a:off x="4423142" y="1922316"/>
          <a:ext cx="7200607" cy="4425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Image 2">
            <a:extLst>
              <a:ext uri="{FF2B5EF4-FFF2-40B4-BE49-F238E27FC236}">
                <a16:creationId xmlns:a16="http://schemas.microsoft.com/office/drawing/2014/main" id="{20A8DFCF-13B5-C6A1-2E0D-1932161FE9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5489" y="4952357"/>
            <a:ext cx="1271180" cy="1451606"/>
          </a:xfrm>
          <a:prstGeom prst="rect">
            <a:avLst/>
          </a:prstGeom>
        </p:spPr>
      </p:pic>
      <p:pic>
        <p:nvPicPr>
          <p:cNvPr id="6" name="Image 5" descr="Une image contenant poupée&#10;&#10;Description générée automatiquement">
            <a:extLst>
              <a:ext uri="{FF2B5EF4-FFF2-40B4-BE49-F238E27FC236}">
                <a16:creationId xmlns:a16="http://schemas.microsoft.com/office/drawing/2014/main" id="{392F7E2A-871B-81A2-0D26-837151737C2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489" y="3186829"/>
            <a:ext cx="1271180" cy="1765528"/>
          </a:xfrm>
          <a:prstGeom prst="rect">
            <a:avLst/>
          </a:prstGeom>
        </p:spPr>
      </p:pic>
      <p:pic>
        <p:nvPicPr>
          <p:cNvPr id="8" name="Image 7" descr="Une image contenant texte, clipart&#10;&#10;Description générée automatiquement">
            <a:extLst>
              <a:ext uri="{FF2B5EF4-FFF2-40B4-BE49-F238E27FC236}">
                <a16:creationId xmlns:a16="http://schemas.microsoft.com/office/drawing/2014/main" id="{D0B0DD3F-71C7-2514-0324-C8CCFE48D50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489" y="1662258"/>
            <a:ext cx="1755572" cy="1414489"/>
          </a:xfrm>
          <a:prstGeom prst="rect">
            <a:avLst/>
          </a:prstGeom>
        </p:spPr>
      </p:pic>
      <p:sp>
        <p:nvSpPr>
          <p:cNvPr id="2" name="ZoneTexte 1">
            <a:extLst>
              <a:ext uri="{FF2B5EF4-FFF2-40B4-BE49-F238E27FC236}">
                <a16:creationId xmlns:a16="http://schemas.microsoft.com/office/drawing/2014/main" id="{9F0B1563-4E88-5AA9-22A1-1121D1177AE0}"/>
              </a:ext>
            </a:extLst>
          </p:cNvPr>
          <p:cNvSpPr txBox="1"/>
          <p:nvPr/>
        </p:nvSpPr>
        <p:spPr>
          <a:xfrm>
            <a:off x="3132306" y="1195962"/>
            <a:ext cx="4902741" cy="461665"/>
          </a:xfrm>
          <a:prstGeom prst="rect">
            <a:avLst/>
          </a:prstGeom>
          <a:noFill/>
        </p:spPr>
        <p:txBody>
          <a:bodyPr wrap="square" rtlCol="0">
            <a:spAutoFit/>
          </a:bodyPr>
          <a:lstStyle/>
          <a:p>
            <a:r>
              <a:rPr lang="fr-FR" sz="2400" b="1" dirty="0">
                <a:solidFill>
                  <a:srgbClr val="FF0000"/>
                </a:solidFill>
                <a:highlight>
                  <a:srgbClr val="FFFF00"/>
                </a:highlight>
              </a:rPr>
              <a:t>SOPA-SPA-SCA-DIU 50-PFPA 100</a:t>
            </a:r>
          </a:p>
        </p:txBody>
      </p:sp>
    </p:spTree>
    <p:extLst>
      <p:ext uri="{BB962C8B-B14F-4D97-AF65-F5344CB8AC3E}">
        <p14:creationId xmlns:p14="http://schemas.microsoft.com/office/powerpoint/2010/main" val="2944161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4FF4A5F-191D-EA1A-05AE-6FE06D82CEA6}"/>
              </a:ext>
            </a:extLst>
          </p:cNvPr>
          <p:cNvPicPr>
            <a:picLocks noChangeAspect="1"/>
          </p:cNvPicPr>
          <p:nvPr/>
        </p:nvPicPr>
        <p:blipFill rotWithShape="1">
          <a:blip r:embed="rId3"/>
          <a:srcRect t="2441"/>
          <a:stretch/>
        </p:blipFill>
        <p:spPr>
          <a:xfrm>
            <a:off x="837618" y="656715"/>
            <a:ext cx="11103205" cy="5612674"/>
          </a:xfrm>
          <a:prstGeom prst="rect">
            <a:avLst/>
          </a:prstGeom>
        </p:spPr>
      </p:pic>
    </p:spTree>
    <p:extLst>
      <p:ext uri="{BB962C8B-B14F-4D97-AF65-F5344CB8AC3E}">
        <p14:creationId xmlns:p14="http://schemas.microsoft.com/office/powerpoint/2010/main" val="4012040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DA47282-0466-34F9-6B18-F72078F21A05}"/>
              </a:ext>
            </a:extLst>
          </p:cNvPr>
          <p:cNvPicPr>
            <a:picLocks noChangeAspect="1"/>
          </p:cNvPicPr>
          <p:nvPr/>
        </p:nvPicPr>
        <p:blipFill>
          <a:blip r:embed="rId2"/>
          <a:stretch>
            <a:fillRect/>
          </a:stretch>
        </p:blipFill>
        <p:spPr>
          <a:xfrm>
            <a:off x="858139" y="855616"/>
            <a:ext cx="10475721" cy="5146767"/>
          </a:xfrm>
          <a:prstGeom prst="rect">
            <a:avLst/>
          </a:prstGeom>
          <a:ln w="50800">
            <a:solidFill>
              <a:schemeClr val="accent1">
                <a:lumMod val="75000"/>
              </a:schemeClr>
            </a:solidFill>
          </a:ln>
        </p:spPr>
      </p:pic>
    </p:spTree>
    <p:extLst>
      <p:ext uri="{BB962C8B-B14F-4D97-AF65-F5344CB8AC3E}">
        <p14:creationId xmlns:p14="http://schemas.microsoft.com/office/powerpoint/2010/main" val="3040899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020266" y="1476103"/>
            <a:ext cx="10568619" cy="3905794"/>
          </a:xfrm>
          <a:prstGeom prst="rect">
            <a:avLst/>
          </a:prstGeom>
          <a:ln w="50800">
            <a:solidFill>
              <a:schemeClr val="accent1">
                <a:lumMod val="75000"/>
              </a:schemeClr>
            </a:solidFill>
          </a:ln>
        </p:spPr>
      </p:pic>
    </p:spTree>
    <p:extLst>
      <p:ext uri="{BB962C8B-B14F-4D97-AF65-F5344CB8AC3E}">
        <p14:creationId xmlns:p14="http://schemas.microsoft.com/office/powerpoint/2010/main" val="1735523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93546" y="1306286"/>
            <a:ext cx="11004907" cy="4245428"/>
          </a:xfrm>
          <a:prstGeom prst="rect">
            <a:avLst/>
          </a:prstGeom>
          <a:ln w="50800">
            <a:solidFill>
              <a:schemeClr val="accent1">
                <a:lumMod val="75000"/>
              </a:schemeClr>
            </a:solidFill>
          </a:ln>
        </p:spPr>
      </p:pic>
    </p:spTree>
    <p:extLst>
      <p:ext uri="{BB962C8B-B14F-4D97-AF65-F5344CB8AC3E}">
        <p14:creationId xmlns:p14="http://schemas.microsoft.com/office/powerpoint/2010/main" val="2304675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7"/>
          <p:cNvSpPr txBox="1"/>
          <p:nvPr/>
        </p:nvSpPr>
        <p:spPr>
          <a:xfrm>
            <a:off x="166270" y="327006"/>
            <a:ext cx="119224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200">
                <a:solidFill>
                  <a:schemeClr val="dk1"/>
                </a:solidFill>
                <a:latin typeface="Calibri"/>
                <a:ea typeface="Calibri"/>
                <a:cs typeface="Calibri"/>
                <a:sym typeface="Calibri"/>
              </a:rPr>
              <a:t>ZOOM SUR L’ÉPREUVE DE L’ENTRETIEN AVEC LE JURY COEF 3</a:t>
            </a:r>
            <a:endParaRPr sz="2800">
              <a:solidFill>
                <a:srgbClr val="FF0000"/>
              </a:solidFill>
              <a:latin typeface="Calibri"/>
              <a:ea typeface="Calibri"/>
              <a:cs typeface="Calibri"/>
              <a:sym typeface="Calibri"/>
            </a:endParaRPr>
          </a:p>
        </p:txBody>
      </p:sp>
      <p:sp>
        <p:nvSpPr>
          <p:cNvPr id="202" name="Google Shape;202;p7"/>
          <p:cNvSpPr/>
          <p:nvPr/>
        </p:nvSpPr>
        <p:spPr>
          <a:xfrm>
            <a:off x="329051" y="2300470"/>
            <a:ext cx="2414588" cy="632903"/>
          </a:xfrm>
          <a:prstGeom prst="homePlate">
            <a:avLst>
              <a:gd name="adj" fmla="val 50000"/>
            </a:avLst>
          </a:prstGeom>
          <a:solidFill>
            <a:srgbClr val="7570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Calibri"/>
                <a:ea typeface="Calibri"/>
                <a:cs typeface="Calibri"/>
                <a:sym typeface="Calibri"/>
              </a:rPr>
              <a:t>PRÉSENTATION ORALE 5 MIN</a:t>
            </a:r>
            <a:endParaRPr/>
          </a:p>
        </p:txBody>
      </p:sp>
      <p:sp>
        <p:nvSpPr>
          <p:cNvPr id="203" name="Google Shape;203;p7"/>
          <p:cNvSpPr/>
          <p:nvPr/>
        </p:nvSpPr>
        <p:spPr>
          <a:xfrm>
            <a:off x="2863658" y="2306121"/>
            <a:ext cx="3071919" cy="632903"/>
          </a:xfrm>
          <a:prstGeom prst="homePlate">
            <a:avLst>
              <a:gd name="adj" fmla="val 50000"/>
            </a:avLst>
          </a:prstGeom>
          <a:solidFill>
            <a:srgbClr val="7570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Calibri"/>
                <a:ea typeface="Calibri"/>
                <a:cs typeface="Calibri"/>
                <a:sym typeface="Calibri"/>
              </a:rPr>
              <a:t>ÉCHANGE AVEC LE JURY 10 MIN</a:t>
            </a:r>
            <a:endParaRPr/>
          </a:p>
        </p:txBody>
      </p:sp>
      <p:sp>
        <p:nvSpPr>
          <p:cNvPr id="204" name="Google Shape;204;p7"/>
          <p:cNvSpPr/>
          <p:nvPr/>
        </p:nvSpPr>
        <p:spPr>
          <a:xfrm>
            <a:off x="329052" y="1139195"/>
            <a:ext cx="5606525" cy="918727"/>
          </a:xfrm>
          <a:prstGeom prst="homePlate">
            <a:avLst>
              <a:gd name="adj"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Calibri"/>
                <a:ea typeface="Calibri"/>
                <a:cs typeface="Calibri"/>
                <a:sym typeface="Calibri"/>
              </a:rPr>
              <a:t>PROJET ET MOTIVATION DU CANDIDAT = 15 MIN</a:t>
            </a:r>
            <a:endParaRPr/>
          </a:p>
          <a:p>
            <a:pPr marL="0" marR="0" lvl="0" indent="0" algn="ctr" rtl="0">
              <a:spcBef>
                <a:spcPts val="0"/>
              </a:spcBef>
              <a:spcAft>
                <a:spcPts val="0"/>
              </a:spcAft>
              <a:buNone/>
            </a:pPr>
            <a:r>
              <a:rPr lang="fr-FR" sz="1800">
                <a:solidFill>
                  <a:schemeClr val="lt1"/>
                </a:solidFill>
                <a:latin typeface="Calibri"/>
                <a:ea typeface="Calibri"/>
                <a:cs typeface="Calibri"/>
                <a:sym typeface="Calibri"/>
              </a:rPr>
              <a:t>fiche individuelle de renseignement </a:t>
            </a:r>
            <a:endParaRPr/>
          </a:p>
        </p:txBody>
      </p:sp>
      <p:sp>
        <p:nvSpPr>
          <p:cNvPr id="205" name="Google Shape;205;p7"/>
          <p:cNvSpPr/>
          <p:nvPr/>
        </p:nvSpPr>
        <p:spPr>
          <a:xfrm>
            <a:off x="166270" y="3989323"/>
            <a:ext cx="5360993" cy="632903"/>
          </a:xfrm>
          <a:prstGeom prst="homePlate">
            <a:avLst>
              <a:gd name="adj"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Calibri"/>
                <a:ea typeface="Calibri"/>
                <a:cs typeface="Calibri"/>
                <a:sym typeface="Calibri"/>
              </a:rPr>
              <a:t>2 MISES EN SITUATIONS PROFESSIONNELLES </a:t>
            </a:r>
            <a:endParaRPr/>
          </a:p>
          <a:p>
            <a:pPr marL="0" marR="0" lvl="0" indent="0" algn="ctr" rtl="0">
              <a:spcBef>
                <a:spcPts val="0"/>
              </a:spcBef>
              <a:spcAft>
                <a:spcPts val="0"/>
              </a:spcAft>
              <a:buNone/>
            </a:pPr>
            <a:r>
              <a:rPr lang="fr-FR" sz="1800">
                <a:solidFill>
                  <a:schemeClr val="lt1"/>
                </a:solidFill>
                <a:latin typeface="Calibri"/>
                <a:ea typeface="Calibri"/>
                <a:cs typeface="Calibri"/>
                <a:sym typeface="Calibri"/>
              </a:rPr>
              <a:t>2X10 MIN</a:t>
            </a:r>
            <a:endParaRPr/>
          </a:p>
        </p:txBody>
      </p:sp>
      <p:grpSp>
        <p:nvGrpSpPr>
          <p:cNvPr id="206" name="Google Shape;206;p7"/>
          <p:cNvGrpSpPr/>
          <p:nvPr/>
        </p:nvGrpSpPr>
        <p:grpSpPr>
          <a:xfrm>
            <a:off x="329049" y="5344113"/>
            <a:ext cx="4567098" cy="1513883"/>
            <a:chOff x="1791616" y="2638"/>
            <a:chExt cx="4567098" cy="1513883"/>
          </a:xfrm>
        </p:grpSpPr>
        <p:sp>
          <p:nvSpPr>
            <p:cNvPr id="207" name="Google Shape;207;p7"/>
            <p:cNvSpPr/>
            <p:nvPr/>
          </p:nvSpPr>
          <p:spPr>
            <a:xfrm>
              <a:off x="1791616" y="2638"/>
              <a:ext cx="1513883" cy="1513883"/>
            </a:xfrm>
            <a:prstGeom prst="ellipse">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txBox="1"/>
            <p:nvPr/>
          </p:nvSpPr>
          <p:spPr>
            <a:xfrm>
              <a:off x="2013319" y="224341"/>
              <a:ext cx="1070477" cy="107047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fr-FR" sz="1200">
                  <a:solidFill>
                    <a:schemeClr val="lt1"/>
                  </a:solidFill>
                  <a:latin typeface="Calibri"/>
                  <a:ea typeface="Calibri"/>
                  <a:cs typeface="Calibri"/>
                  <a:sym typeface="Calibri"/>
                </a:rPr>
                <a:t>ENSEIGNEMENT</a:t>
              </a:r>
              <a:endParaRPr/>
            </a:p>
          </p:txBody>
        </p:sp>
        <p:sp>
          <p:nvSpPr>
            <p:cNvPr id="209" name="Google Shape;209;p7"/>
            <p:cNvSpPr/>
            <p:nvPr/>
          </p:nvSpPr>
          <p:spPr>
            <a:xfrm>
              <a:off x="3716833" y="377872"/>
              <a:ext cx="878052" cy="878052"/>
            </a:xfrm>
            <a:prstGeom prst="mathPlus">
              <a:avLst>
                <a:gd name="adj1" fmla="val 23520"/>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txBox="1"/>
            <p:nvPr/>
          </p:nvSpPr>
          <p:spPr>
            <a:xfrm>
              <a:off x="3833219" y="713639"/>
              <a:ext cx="645280" cy="20651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lt1"/>
                </a:solidFill>
                <a:latin typeface="Calibri"/>
                <a:ea typeface="Calibri"/>
                <a:cs typeface="Calibri"/>
                <a:sym typeface="Calibri"/>
              </a:endParaRPr>
            </a:p>
          </p:txBody>
        </p:sp>
        <p:sp>
          <p:nvSpPr>
            <p:cNvPr id="211" name="Google Shape;211;p7"/>
            <p:cNvSpPr/>
            <p:nvPr/>
          </p:nvSpPr>
          <p:spPr>
            <a:xfrm>
              <a:off x="4844831" y="2638"/>
              <a:ext cx="1513883" cy="1513883"/>
            </a:xfrm>
            <a:prstGeom prst="ellipse">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txBox="1"/>
            <p:nvPr/>
          </p:nvSpPr>
          <p:spPr>
            <a:xfrm>
              <a:off x="5066534" y="224341"/>
              <a:ext cx="1070477" cy="107047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fr-FR" sz="1200">
                  <a:solidFill>
                    <a:schemeClr val="lt1"/>
                  </a:solidFill>
                  <a:latin typeface="Calibri"/>
                  <a:ea typeface="Calibri"/>
                  <a:cs typeface="Calibri"/>
                  <a:sym typeface="Calibri"/>
                </a:rPr>
                <a:t>LIEN AVEC LA VIE SCOLAIRE</a:t>
              </a:r>
              <a:endParaRPr/>
            </a:p>
          </p:txBody>
        </p:sp>
      </p:grpSp>
      <p:sp>
        <p:nvSpPr>
          <p:cNvPr id="213" name="Google Shape;213;p7"/>
          <p:cNvSpPr/>
          <p:nvPr/>
        </p:nvSpPr>
        <p:spPr>
          <a:xfrm>
            <a:off x="6256425" y="1281406"/>
            <a:ext cx="5832337" cy="14773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dirty="0">
                <a:solidFill>
                  <a:schemeClr val="dk1"/>
                </a:solidFill>
                <a:highlight>
                  <a:srgbClr val="FFFF00"/>
                </a:highlight>
                <a:latin typeface="Arial"/>
                <a:ea typeface="Arial"/>
                <a:cs typeface="Arial"/>
                <a:sym typeface="Arial"/>
              </a:rPr>
              <a:t>Parcours, expériences qui l’ont conduit à se présenter au concours </a:t>
            </a:r>
            <a:r>
              <a:rPr lang="fr-FR" sz="1800" dirty="0">
                <a:solidFill>
                  <a:schemeClr val="dk1"/>
                </a:solidFill>
                <a:latin typeface="Arial"/>
                <a:ea typeface="Arial"/>
                <a:cs typeface="Arial"/>
                <a:sym typeface="Arial"/>
              </a:rPr>
              <a:t>en valorisant notamment ses travaux de recherche, les enseignements suivis, les stages, l’engagement associatif ou les périodes de formation à l’étranger. </a:t>
            </a:r>
            <a:endParaRPr sz="1800" dirty="0">
              <a:solidFill>
                <a:schemeClr val="dk1"/>
              </a:solidFill>
              <a:latin typeface="Calibri"/>
              <a:ea typeface="Calibri"/>
              <a:cs typeface="Calibri"/>
              <a:sym typeface="Calibri"/>
            </a:endParaRPr>
          </a:p>
        </p:txBody>
      </p:sp>
      <p:sp>
        <p:nvSpPr>
          <p:cNvPr id="214" name="Google Shape;214;p7"/>
          <p:cNvSpPr/>
          <p:nvPr/>
        </p:nvSpPr>
        <p:spPr>
          <a:xfrm>
            <a:off x="5807527" y="4112090"/>
            <a:ext cx="6329315" cy="255454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400">
                <a:solidFill>
                  <a:schemeClr val="dk1"/>
                </a:solidFill>
                <a:latin typeface="Helvetica Neue"/>
                <a:ea typeface="Helvetica Neue"/>
                <a:cs typeface="Helvetica Neue"/>
                <a:sym typeface="Helvetica Neue"/>
              </a:rPr>
              <a:t>s’approprier les valeurs de la République, dont la laïcité, et les exigences du service public (droits et obligations du fonctionnaire dont la neutralité, lutte contre les discriminations et stéréotypes, promotion de l’égalité, notamment entre les filles et les garçons, etc.) ; </a:t>
            </a:r>
            <a:endParaRPr/>
          </a:p>
          <a:p>
            <a:pPr marL="0" marR="0" lvl="0" indent="0" algn="l" rtl="0">
              <a:spcBef>
                <a:spcPts val="0"/>
              </a:spcBef>
              <a:spcAft>
                <a:spcPts val="0"/>
              </a:spcAft>
              <a:buNone/>
            </a:pPr>
            <a:r>
              <a:rPr lang="fr-FR" sz="1400">
                <a:solidFill>
                  <a:schemeClr val="dk1"/>
                </a:solidFill>
                <a:latin typeface="Helvetica Neue"/>
                <a:ea typeface="Helvetica Neue"/>
                <a:cs typeface="Helvetica Neue"/>
                <a:sym typeface="Helvetica Neue"/>
              </a:rPr>
              <a:t>faire connaître et faire partager ces valeurs et exigences. </a:t>
            </a:r>
            <a:endParaRPr/>
          </a:p>
          <a:p>
            <a:pPr marL="0" marR="0" lvl="0" indent="0" algn="l" rtl="0">
              <a:spcBef>
                <a:spcPts val="0"/>
              </a:spcBef>
              <a:spcAft>
                <a:spcPts val="0"/>
              </a:spcAft>
              <a:buNone/>
            </a:pPr>
            <a:r>
              <a:rPr lang="fr-FR" sz="1800">
                <a:solidFill>
                  <a:schemeClr val="dk1"/>
                </a:solidFill>
                <a:highlight>
                  <a:srgbClr val="FFFF00"/>
                </a:highlight>
                <a:latin typeface="Calibri"/>
                <a:ea typeface="Calibri"/>
                <a:cs typeface="Calibri"/>
                <a:sym typeface="Calibri"/>
              </a:rPr>
              <a:t>EXPÉRIENCE (directe ou indirecte) </a:t>
            </a:r>
            <a:r>
              <a:rPr lang="fr-FR" sz="1800">
                <a:solidFill>
                  <a:schemeClr val="dk1"/>
                </a:solidFill>
                <a:latin typeface="Calibri"/>
                <a:ea typeface="Calibri"/>
                <a:cs typeface="Calibri"/>
                <a:sym typeface="Calibri"/>
              </a:rPr>
              <a:t>+ </a:t>
            </a:r>
            <a:r>
              <a:rPr lang="fr-FR" sz="1800">
                <a:solidFill>
                  <a:schemeClr val="dk1"/>
                </a:solidFill>
                <a:highlight>
                  <a:srgbClr val="00FF00"/>
                </a:highlight>
                <a:latin typeface="Calibri"/>
                <a:ea typeface="Calibri"/>
                <a:cs typeface="Calibri"/>
                <a:sym typeface="Calibri"/>
              </a:rPr>
              <a:t>CAPACITÉ de jugement du candidat à propos d’une situation professionnelle </a:t>
            </a:r>
            <a:r>
              <a:rPr lang="fr-FR" sz="1800">
                <a:solidFill>
                  <a:schemeClr val="dk1"/>
                </a:solidFill>
                <a:latin typeface="Calibri"/>
                <a:ea typeface="Calibri"/>
                <a:cs typeface="Calibri"/>
                <a:sym typeface="Calibri"/>
              </a:rPr>
              <a:t>que l’on estime délicate et suffisamment complexe. </a:t>
            </a:r>
            <a:endParaRPr/>
          </a:p>
          <a:p>
            <a:pPr marL="0" marR="0" lvl="0" indent="0" algn="l" rtl="0">
              <a:spcBef>
                <a:spcPts val="0"/>
              </a:spcBef>
              <a:spcAft>
                <a:spcPts val="0"/>
              </a:spcAft>
              <a:buNone/>
            </a:pPr>
            <a:r>
              <a:rPr lang="fr-FR" sz="1800">
                <a:solidFill>
                  <a:schemeClr val="dk1"/>
                </a:solidFill>
                <a:highlight>
                  <a:srgbClr val="00FF00"/>
                </a:highlight>
                <a:latin typeface="Calibri"/>
                <a:ea typeface="Calibri"/>
                <a:cs typeface="Calibri"/>
                <a:sym typeface="Calibri"/>
              </a:rPr>
              <a:t>-&gt; RÉFLEXION + CONNAISSANCES = PROPOSITION D’ACTION</a:t>
            </a:r>
            <a:endParaRPr/>
          </a:p>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p:txBody>
      </p:sp>
      <p:sp>
        <p:nvSpPr>
          <p:cNvPr id="215" name="Google Shape;215;p7"/>
          <p:cNvSpPr/>
          <p:nvPr/>
        </p:nvSpPr>
        <p:spPr>
          <a:xfrm>
            <a:off x="329052" y="4702921"/>
            <a:ext cx="2702905" cy="632903"/>
          </a:xfrm>
          <a:prstGeom prst="homePlate">
            <a:avLst>
              <a:gd name="adj" fmla="val 50000"/>
            </a:avLst>
          </a:prstGeom>
          <a:solidFill>
            <a:srgbClr val="7570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Calibri"/>
                <a:ea typeface="Calibri"/>
                <a:cs typeface="Calibri"/>
                <a:sym typeface="Calibri"/>
              </a:rPr>
              <a:t>Contexte de la classe ou discipline enseignée</a:t>
            </a:r>
            <a:endParaRPr/>
          </a:p>
        </p:txBody>
      </p:sp>
      <p:sp>
        <p:nvSpPr>
          <p:cNvPr id="216" name="Google Shape;216;p7"/>
          <p:cNvSpPr/>
          <p:nvPr/>
        </p:nvSpPr>
        <p:spPr>
          <a:xfrm>
            <a:off x="3128540" y="4676004"/>
            <a:ext cx="2534324" cy="632903"/>
          </a:xfrm>
          <a:prstGeom prst="homePlate">
            <a:avLst>
              <a:gd name="adj" fmla="val 50000"/>
            </a:avLst>
          </a:prstGeom>
          <a:solidFill>
            <a:srgbClr val="7570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chemeClr val="lt1"/>
                </a:solidFill>
                <a:latin typeface="Calibri"/>
                <a:ea typeface="Calibri"/>
                <a:cs typeface="Calibri"/>
                <a:sym typeface="Calibri"/>
              </a:rPr>
              <a:t>Contexte extérieur à la classe (2xCPE)</a:t>
            </a:r>
            <a:endParaRPr/>
          </a:p>
        </p:txBody>
      </p:sp>
      <p:sp>
        <p:nvSpPr>
          <p:cNvPr id="3" name="Rectangle 2">
            <a:extLst>
              <a:ext uri="{FF2B5EF4-FFF2-40B4-BE49-F238E27FC236}">
                <a16:creationId xmlns:a16="http://schemas.microsoft.com/office/drawing/2014/main" id="{6F7FA6E0-BE92-6D45-B8AF-B25CCF547521}"/>
              </a:ext>
            </a:extLst>
          </p:cNvPr>
          <p:cNvSpPr/>
          <p:nvPr/>
        </p:nvSpPr>
        <p:spPr>
          <a:xfrm>
            <a:off x="6400269" y="2878051"/>
            <a:ext cx="5688493" cy="523220"/>
          </a:xfrm>
          <a:prstGeom prst="rect">
            <a:avLst/>
          </a:prstGeom>
        </p:spPr>
        <p:txBody>
          <a:bodyPr wrap="square">
            <a:spAutoFit/>
          </a:bodyPr>
          <a:lstStyle/>
          <a:p>
            <a:r>
              <a:rPr lang="fr-FR" i="1" dirty="0">
                <a:solidFill>
                  <a:schemeClr val="tx2">
                    <a:lumMod val="25000"/>
                  </a:schemeClr>
                </a:solidFill>
              </a:rPr>
              <a:t>https://</a:t>
            </a:r>
            <a:r>
              <a:rPr lang="fr-FR" i="1" dirty="0" err="1">
                <a:solidFill>
                  <a:schemeClr val="tx2">
                    <a:lumMod val="25000"/>
                  </a:schemeClr>
                </a:solidFill>
              </a:rPr>
              <a:t>www.devenirenseignant.gouv.fr</a:t>
            </a:r>
            <a:r>
              <a:rPr lang="fr-FR" i="1" dirty="0">
                <a:solidFill>
                  <a:schemeClr val="tx2">
                    <a:lumMod val="25000"/>
                  </a:schemeClr>
                </a:solidFill>
              </a:rPr>
              <a:t>/cid159421/</a:t>
            </a:r>
            <a:r>
              <a:rPr lang="fr-FR" i="1" dirty="0" err="1">
                <a:solidFill>
                  <a:schemeClr val="tx2">
                    <a:lumMod val="25000"/>
                  </a:schemeClr>
                </a:solidFill>
              </a:rPr>
              <a:t>epreuve</a:t>
            </a:r>
            <a:r>
              <a:rPr lang="fr-FR" i="1" dirty="0">
                <a:solidFill>
                  <a:schemeClr val="tx2">
                    <a:lumMod val="25000"/>
                  </a:schemeClr>
                </a:solidFill>
              </a:rPr>
              <a:t>-</a:t>
            </a:r>
            <a:r>
              <a:rPr lang="fr-FR" i="1" dirty="0" err="1">
                <a:solidFill>
                  <a:schemeClr val="tx2">
                    <a:lumMod val="25000"/>
                  </a:schemeClr>
                </a:solidFill>
              </a:rPr>
              <a:t>entretien-avec-jury.html</a:t>
            </a:r>
            <a:endParaRPr lang="fr-FR" i="1" dirty="0">
              <a:solidFill>
                <a:schemeClr val="tx2">
                  <a:lumMod val="2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E67FC65B-9C3B-DDA1-84A5-56F66903F670}"/>
              </a:ext>
            </a:extLst>
          </p:cNvPr>
          <p:cNvSpPr txBox="1">
            <a:spLocks/>
          </p:cNvSpPr>
          <p:nvPr/>
        </p:nvSpPr>
        <p:spPr>
          <a:xfrm>
            <a:off x="0" y="0"/>
            <a:ext cx="931333" cy="6858000"/>
          </a:xfrm>
          <a:prstGeom prst="rect">
            <a:avLst/>
          </a:prstGeom>
          <a:solidFill>
            <a:schemeClr val="accent1"/>
          </a:solidFill>
          <a:ln>
            <a:solidFill>
              <a:schemeClr val="accent1">
                <a:lumMod val="75000"/>
              </a:schemeClr>
            </a:solidFill>
          </a:ln>
        </p:spPr>
        <p:txBody>
          <a:bodyPr vert="vert270">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solidFill>
                  <a:schemeClr val="bg1"/>
                </a:solidFill>
                <a:highlight>
                  <a:srgbClr val="0000FF"/>
                </a:highlight>
              </a:rPr>
              <a:t>PFPA 100</a:t>
            </a:r>
            <a:r>
              <a:rPr lang="fr-FR" b="1" dirty="0">
                <a:solidFill>
                  <a:schemeClr val="bg1"/>
                </a:solidFill>
              </a:rPr>
              <a:t> OBJECTIFS DE LA FORMATION</a:t>
            </a:r>
          </a:p>
        </p:txBody>
      </p:sp>
      <p:graphicFrame>
        <p:nvGraphicFramePr>
          <p:cNvPr id="11" name="Diagramme 10">
            <a:extLst>
              <a:ext uri="{FF2B5EF4-FFF2-40B4-BE49-F238E27FC236}">
                <a16:creationId xmlns:a16="http://schemas.microsoft.com/office/drawing/2014/main" id="{716ADFFD-19D5-AF90-F712-CC21ADF934FE}"/>
              </a:ext>
            </a:extLst>
          </p:cNvPr>
          <p:cNvGraphicFramePr/>
          <p:nvPr/>
        </p:nvGraphicFramePr>
        <p:xfrm>
          <a:off x="800947" y="356954"/>
          <a:ext cx="3998717" cy="6501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99E865DD-F4FA-EEDA-75CC-1F7E7056FF8A}"/>
              </a:ext>
            </a:extLst>
          </p:cNvPr>
          <p:cNvSpPr txBox="1"/>
          <p:nvPr/>
        </p:nvSpPr>
        <p:spPr>
          <a:xfrm>
            <a:off x="4105722" y="3099164"/>
            <a:ext cx="7853464" cy="2749407"/>
          </a:xfrm>
          <a:prstGeom prst="rect">
            <a:avLst/>
          </a:prstGeom>
          <a:noFill/>
        </p:spPr>
        <p:txBody>
          <a:bodyPr wrap="square">
            <a:spAutoFit/>
          </a:bodyPr>
          <a:lstStyle/>
          <a:p>
            <a:pPr indent="228600"/>
            <a:r>
              <a:rPr lang="fr-FR" sz="2800" b="1" dirty="0">
                <a:solidFill>
                  <a:schemeClr val="bg1"/>
                </a:solidFill>
                <a:highlight>
                  <a:srgbClr val="0000FF"/>
                </a:highlight>
                <a:latin typeface="+mj-lt"/>
                <a:ea typeface="Times New Roman" panose="02020603050405020304" pitchFamily="18" charset="0"/>
              </a:rPr>
              <a:t>PFPA 100</a:t>
            </a:r>
            <a:r>
              <a:rPr lang="fr-FR" sz="2800" b="1" dirty="0">
                <a:solidFill>
                  <a:schemeClr val="bg1"/>
                </a:solidFill>
                <a:effectLst/>
                <a:highlight>
                  <a:srgbClr val="0000FF"/>
                </a:highlight>
                <a:latin typeface="+mj-lt"/>
                <a:ea typeface="Times New Roman" panose="02020603050405020304" pitchFamily="18" charset="0"/>
              </a:rPr>
              <a:t> </a:t>
            </a:r>
            <a:r>
              <a:rPr lang="fr-FR" sz="2800" b="1" dirty="0">
                <a:solidFill>
                  <a:schemeClr val="accent1">
                    <a:lumMod val="75000"/>
                  </a:schemeClr>
                </a:solidFill>
                <a:effectLst/>
                <a:latin typeface="+mj-lt"/>
                <a:ea typeface="Times New Roman" panose="02020603050405020304" pitchFamily="18" charset="0"/>
              </a:rPr>
              <a:t>: 1 tuteur EN</a:t>
            </a:r>
            <a:endParaRPr lang="fr-FR" sz="2800" dirty="0">
              <a:solidFill>
                <a:schemeClr val="accent1">
                  <a:lumMod val="75000"/>
                </a:schemeClr>
              </a:solidFill>
              <a:effectLst/>
              <a:latin typeface="+mj-lt"/>
              <a:ea typeface="Times New Roman" panose="02020603050405020304" pitchFamily="18" charset="0"/>
            </a:endParaRPr>
          </a:p>
          <a:p>
            <a:pPr marL="270510" algn="just">
              <a:lnSpc>
                <a:spcPct val="107000"/>
              </a:lnSpc>
            </a:pPr>
            <a:r>
              <a:rPr lang="fr-FR" sz="2000" u="sng" dirty="0">
                <a:effectLst/>
                <a:ea typeface="Times New Roman" panose="02020603050405020304" pitchFamily="18" charset="0"/>
                <a:cs typeface="Calibri" panose="020F0502020204030204" pitchFamily="34" charset="0"/>
              </a:rPr>
              <a:t>RÉUNIONS avec les acteurs INSPE/LYCÉE/IPR  </a:t>
            </a:r>
            <a:r>
              <a:rPr lang="fr-FR" sz="2000" dirty="0">
                <a:effectLst/>
                <a:ea typeface="Times New Roman" panose="02020603050405020304" pitchFamily="18" charset="0"/>
                <a:cs typeface="Calibri" panose="020F0502020204030204" pitchFamily="34" charset="0"/>
              </a:rPr>
              <a:t>:</a:t>
            </a:r>
            <a:endParaRPr lang="fr-FR" sz="2000" dirty="0">
              <a:effectLst/>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fr-FR" sz="2000" dirty="0">
                <a:effectLst/>
                <a:ea typeface="Times New Roman" panose="02020603050405020304" pitchFamily="18" charset="0"/>
                <a:cs typeface="Calibri" panose="020F0502020204030204" pitchFamily="34" charset="0"/>
              </a:rPr>
              <a:t>DIU50</a:t>
            </a:r>
          </a:p>
          <a:p>
            <a:pPr marL="342900" lvl="0" indent="-342900" algn="just">
              <a:lnSpc>
                <a:spcPct val="107000"/>
              </a:lnSpc>
              <a:buFont typeface="Arial" panose="020B0604020202020204" pitchFamily="34" charset="0"/>
              <a:buChar char="•"/>
            </a:pPr>
            <a:r>
              <a:rPr lang="fr-FR" sz="2000" dirty="0">
                <a:effectLst/>
                <a:ea typeface="Times New Roman" panose="02020603050405020304" pitchFamily="18" charset="0"/>
                <a:cs typeface="Calibri" panose="020F0502020204030204" pitchFamily="34" charset="0"/>
              </a:rPr>
              <a:t>PFPA 100</a:t>
            </a:r>
          </a:p>
          <a:p>
            <a:pPr marL="342900" lvl="0" indent="-342900" algn="just">
              <a:lnSpc>
                <a:spcPct val="107000"/>
              </a:lnSpc>
              <a:buFont typeface="Arial" panose="020B0604020202020204" pitchFamily="34" charset="0"/>
              <a:buChar char="•"/>
            </a:pPr>
            <a:r>
              <a:rPr lang="fr-FR" sz="2000" dirty="0">
                <a:effectLst/>
                <a:ea typeface="Times New Roman" panose="02020603050405020304" pitchFamily="18" charset="0"/>
                <a:cs typeface="Calibri" panose="020F0502020204030204" pitchFamily="34" charset="0"/>
              </a:rPr>
              <a:t>SCA</a:t>
            </a:r>
          </a:p>
          <a:p>
            <a:pPr marL="342900" lvl="0" indent="-342900" algn="just">
              <a:lnSpc>
                <a:spcPct val="107000"/>
              </a:lnSpc>
              <a:buFont typeface="Arial" panose="020B0604020202020204" pitchFamily="34" charset="0"/>
              <a:buChar char="•"/>
            </a:pPr>
            <a:endParaRPr lang="fr-FR" sz="2000" dirty="0">
              <a:ea typeface="Times New Roman" panose="02020603050405020304" pitchFamily="18" charset="0"/>
              <a:cs typeface="Calibri" panose="020F0502020204030204" pitchFamily="34" charset="0"/>
            </a:endParaRPr>
          </a:p>
          <a:p>
            <a:pPr marL="342900" indent="-342900" algn="just">
              <a:lnSpc>
                <a:spcPct val="107000"/>
              </a:lnSpc>
              <a:buFont typeface="Arial" panose="020B0604020202020204" pitchFamily="34" charset="0"/>
              <a:buChar char="•"/>
            </a:pPr>
            <a:r>
              <a:rPr lang="fr-FR" dirty="0"/>
              <a:t>Réunion en présentiel prévue en janvier au moins pour les tuteurs des DIU50 et des DIU100</a:t>
            </a:r>
          </a:p>
        </p:txBody>
      </p:sp>
      <p:sp>
        <p:nvSpPr>
          <p:cNvPr id="6" name="Rectangle 5">
            <a:extLst>
              <a:ext uri="{FF2B5EF4-FFF2-40B4-BE49-F238E27FC236}">
                <a16:creationId xmlns:a16="http://schemas.microsoft.com/office/drawing/2014/main" id="{B65BD4E7-2AE4-4FA7-93A5-9B13C761A1E0}"/>
              </a:ext>
            </a:extLst>
          </p:cNvPr>
          <p:cNvSpPr/>
          <p:nvPr/>
        </p:nvSpPr>
        <p:spPr>
          <a:xfrm>
            <a:off x="4669277" y="356954"/>
            <a:ext cx="7289909" cy="2062103"/>
          </a:xfrm>
          <a:prstGeom prst="rect">
            <a:avLst/>
          </a:prstGeom>
        </p:spPr>
        <p:txBody>
          <a:bodyPr wrap="square">
            <a:spAutoFit/>
          </a:bodyPr>
          <a:lstStyle/>
          <a:p>
            <a:r>
              <a:rPr lang="fr-FR" sz="2800" b="1" i="0" u="none" strike="noStrike" baseline="0" dirty="0">
                <a:solidFill>
                  <a:schemeClr val="accent1">
                    <a:lumMod val="75000"/>
                  </a:schemeClr>
                </a:solidFill>
                <a:latin typeface="+mj-lt"/>
              </a:rPr>
              <a:t>Textes institutionnels</a:t>
            </a:r>
            <a:endParaRPr lang="fr-FR" sz="3200" b="1" i="0" u="none" strike="noStrike" baseline="0" dirty="0">
              <a:solidFill>
                <a:schemeClr val="accent1">
                  <a:lumMod val="75000"/>
                </a:schemeClr>
              </a:solidFill>
              <a:latin typeface="+mj-lt"/>
            </a:endParaRPr>
          </a:p>
          <a:p>
            <a:r>
              <a:rPr lang="fr-FR" sz="2000" dirty="0">
                <a:solidFill>
                  <a:srgbClr val="000000"/>
                </a:solidFill>
                <a:latin typeface="Calibri" panose="020F0502020204030204" pitchFamily="34" charset="0"/>
              </a:rPr>
              <a:t>Référentiel des compétences professionnelles des métiers du professorat et de l’éducation (</a:t>
            </a:r>
            <a:r>
              <a:rPr lang="fr-FR" sz="2000" dirty="0">
                <a:solidFill>
                  <a:srgbClr val="0000FF"/>
                </a:solidFill>
                <a:latin typeface="Calibri" panose="020F0502020204030204" pitchFamily="34" charset="0"/>
                <a:hlinkClick r:id="rId8"/>
              </a:rPr>
              <a:t>arrêté du 1er juillet 2013</a:t>
            </a:r>
            <a:r>
              <a:rPr lang="fr-FR" sz="2000" dirty="0">
                <a:solidFill>
                  <a:srgbClr val="000000"/>
                </a:solidFill>
                <a:latin typeface="Calibri" panose="020F0502020204030204" pitchFamily="34" charset="0"/>
              </a:rPr>
              <a:t>)</a:t>
            </a:r>
          </a:p>
          <a:p>
            <a:r>
              <a:rPr lang="fr-FR" sz="2000" dirty="0">
                <a:solidFill>
                  <a:srgbClr val="000000"/>
                </a:solidFill>
                <a:latin typeface="Calibri" panose="020F0502020204030204" pitchFamily="34" charset="0"/>
              </a:rPr>
              <a:t>Liste des compétences (</a:t>
            </a:r>
            <a:r>
              <a:rPr lang="fr-FR" sz="2000" dirty="0">
                <a:solidFill>
                  <a:srgbClr val="0000FF"/>
                </a:solidFill>
                <a:latin typeface="Calibri" panose="020F0502020204030204" pitchFamily="34" charset="0"/>
                <a:hlinkClick r:id="rId9"/>
              </a:rPr>
              <a:t>BO du 25 juillet 2013</a:t>
            </a:r>
            <a:r>
              <a:rPr lang="fr-FR" sz="2000" dirty="0">
                <a:solidFill>
                  <a:srgbClr val="000000"/>
                </a:solidFill>
                <a:latin typeface="Calibri" panose="020F0502020204030204" pitchFamily="34" charset="0"/>
              </a:rPr>
              <a:t>)</a:t>
            </a:r>
          </a:p>
          <a:p>
            <a:r>
              <a:rPr lang="fr-FR" sz="2000" dirty="0">
                <a:solidFill>
                  <a:srgbClr val="000000"/>
                </a:solidFill>
                <a:latin typeface="Calibri" panose="020F0502020204030204" pitchFamily="34" charset="0"/>
              </a:rPr>
              <a:t>Annexe avec compétences développées (</a:t>
            </a:r>
            <a:r>
              <a:rPr lang="fr-FR" sz="2000" dirty="0">
                <a:solidFill>
                  <a:srgbClr val="0000FF"/>
                </a:solidFill>
                <a:latin typeface="Calibri" panose="020F0502020204030204" pitchFamily="34" charset="0"/>
                <a:hlinkClick r:id="rId9"/>
              </a:rPr>
              <a:t>BO du 25 juillet 2013</a:t>
            </a:r>
            <a:r>
              <a:rPr lang="fr-FR" sz="2000" dirty="0">
                <a:solidFill>
                  <a:srgbClr val="000000"/>
                </a:solidFill>
                <a:latin typeface="Calibri" panose="020F0502020204030204" pitchFamily="34" charset="0"/>
              </a:rPr>
              <a:t>)</a:t>
            </a:r>
          </a:p>
          <a:p>
            <a:r>
              <a:rPr lang="fr-FR" sz="2000" dirty="0">
                <a:solidFill>
                  <a:srgbClr val="000000"/>
                </a:solidFill>
                <a:latin typeface="Calibri" panose="020F0502020204030204" pitchFamily="34" charset="0"/>
              </a:rPr>
              <a:t>Descripteurs niveau 1 et 2 (</a:t>
            </a:r>
            <a:r>
              <a:rPr lang="fr-FR" sz="2000" dirty="0">
                <a:solidFill>
                  <a:srgbClr val="000000"/>
                </a:solidFill>
                <a:latin typeface="Calibri" panose="020F0502020204030204" pitchFamily="34" charset="0"/>
                <a:hlinkClick r:id="rId10"/>
              </a:rPr>
              <a:t>BO du 26 mars 2015</a:t>
            </a:r>
            <a:r>
              <a:rPr lang="fr-FR" sz="2000" dirty="0">
                <a:solidFill>
                  <a:srgbClr val="000000"/>
                </a:solidFill>
                <a:latin typeface="Calibri" panose="020F0502020204030204" pitchFamily="34" charset="0"/>
              </a:rPr>
              <a:t>)</a:t>
            </a:r>
            <a:endParaRPr lang="fr-FR" sz="2000" dirty="0"/>
          </a:p>
        </p:txBody>
      </p:sp>
      <p:sp>
        <p:nvSpPr>
          <p:cNvPr id="2" name="ZoneTexte 1">
            <a:extLst>
              <a:ext uri="{FF2B5EF4-FFF2-40B4-BE49-F238E27FC236}">
                <a16:creationId xmlns:a16="http://schemas.microsoft.com/office/drawing/2014/main" id="{AC433113-221F-C5B3-CAB5-8BFA10FDF7D5}"/>
              </a:ext>
            </a:extLst>
          </p:cNvPr>
          <p:cNvSpPr txBox="1"/>
          <p:nvPr/>
        </p:nvSpPr>
        <p:spPr>
          <a:xfrm>
            <a:off x="6128183" y="4318754"/>
            <a:ext cx="4000500" cy="369332"/>
          </a:xfrm>
          <a:prstGeom prst="rect">
            <a:avLst/>
          </a:prstGeom>
          <a:noFill/>
        </p:spPr>
        <p:txBody>
          <a:bodyPr wrap="square" rtlCol="0">
            <a:spAutoFit/>
          </a:bodyPr>
          <a:lstStyle/>
          <a:p>
            <a:r>
              <a:rPr lang="fr-FR" dirty="0"/>
              <a:t>VISIO CONFÉRENCES MI-SEPTEMBRE</a:t>
            </a:r>
          </a:p>
        </p:txBody>
      </p:sp>
      <p:sp>
        <p:nvSpPr>
          <p:cNvPr id="4" name="Accolade fermante 3">
            <a:extLst>
              <a:ext uri="{FF2B5EF4-FFF2-40B4-BE49-F238E27FC236}">
                <a16:creationId xmlns:a16="http://schemas.microsoft.com/office/drawing/2014/main" id="{B25BBFD0-BDB8-344A-C5CC-6CC7457E9F51}"/>
              </a:ext>
            </a:extLst>
          </p:cNvPr>
          <p:cNvSpPr/>
          <p:nvPr/>
        </p:nvSpPr>
        <p:spPr>
          <a:xfrm>
            <a:off x="5600700" y="3954780"/>
            <a:ext cx="358140" cy="1097280"/>
          </a:xfrm>
          <a:prstGeom prst="rightBrac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252740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E67FC65B-9C3B-DDA1-84A5-56F66903F670}"/>
              </a:ext>
            </a:extLst>
          </p:cNvPr>
          <p:cNvSpPr txBox="1">
            <a:spLocks/>
          </p:cNvSpPr>
          <p:nvPr/>
        </p:nvSpPr>
        <p:spPr>
          <a:xfrm>
            <a:off x="0" y="0"/>
            <a:ext cx="931333" cy="6858000"/>
          </a:xfrm>
          <a:prstGeom prst="rect">
            <a:avLst/>
          </a:prstGeom>
          <a:solidFill>
            <a:schemeClr val="accent1"/>
          </a:solidFill>
          <a:ln>
            <a:solidFill>
              <a:schemeClr val="accent1">
                <a:lumMod val="75000"/>
              </a:schemeClr>
            </a:solidFill>
          </a:ln>
        </p:spPr>
        <p:txBody>
          <a:bodyPr vert="vert270">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solidFill>
                  <a:schemeClr val="bg1"/>
                </a:solidFill>
                <a:highlight>
                  <a:srgbClr val="0000FF"/>
                </a:highlight>
              </a:rPr>
              <a:t>DIU 50 </a:t>
            </a:r>
            <a:r>
              <a:rPr lang="fr-FR" b="1" dirty="0">
                <a:solidFill>
                  <a:schemeClr val="bg1"/>
                </a:solidFill>
              </a:rPr>
              <a:t>: OBJECTIFS DE LA FORMATION</a:t>
            </a:r>
          </a:p>
        </p:txBody>
      </p:sp>
      <p:graphicFrame>
        <p:nvGraphicFramePr>
          <p:cNvPr id="11" name="Diagramme 10">
            <a:extLst>
              <a:ext uri="{FF2B5EF4-FFF2-40B4-BE49-F238E27FC236}">
                <a16:creationId xmlns:a16="http://schemas.microsoft.com/office/drawing/2014/main" id="{716ADFFD-19D5-AF90-F712-CC21ADF934FE}"/>
              </a:ext>
            </a:extLst>
          </p:cNvPr>
          <p:cNvGraphicFramePr/>
          <p:nvPr/>
        </p:nvGraphicFramePr>
        <p:xfrm>
          <a:off x="800947" y="356954"/>
          <a:ext cx="3998717" cy="6501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a:extLst>
              <a:ext uri="{FF2B5EF4-FFF2-40B4-BE49-F238E27FC236}">
                <a16:creationId xmlns:a16="http://schemas.microsoft.com/office/drawing/2014/main" id="{8F28AEC8-0366-806E-9201-60F92717C8CD}"/>
              </a:ext>
            </a:extLst>
          </p:cNvPr>
          <p:cNvSpPr/>
          <p:nvPr/>
        </p:nvSpPr>
        <p:spPr>
          <a:xfrm>
            <a:off x="4669277" y="356954"/>
            <a:ext cx="7289909" cy="2062103"/>
          </a:xfrm>
          <a:prstGeom prst="rect">
            <a:avLst/>
          </a:prstGeom>
        </p:spPr>
        <p:txBody>
          <a:bodyPr wrap="square">
            <a:spAutoFit/>
          </a:bodyPr>
          <a:lstStyle/>
          <a:p>
            <a:r>
              <a:rPr lang="fr-FR" sz="2800" b="1" i="0" u="none" strike="noStrike" baseline="0" dirty="0">
                <a:solidFill>
                  <a:schemeClr val="accent1">
                    <a:lumMod val="75000"/>
                  </a:schemeClr>
                </a:solidFill>
                <a:latin typeface="+mj-lt"/>
              </a:rPr>
              <a:t>Textes institutionnels</a:t>
            </a:r>
            <a:endParaRPr lang="fr-FR" sz="3200" b="1" i="0" u="none" strike="noStrike" baseline="0" dirty="0">
              <a:solidFill>
                <a:schemeClr val="accent1">
                  <a:lumMod val="75000"/>
                </a:schemeClr>
              </a:solidFill>
              <a:latin typeface="+mj-lt"/>
            </a:endParaRPr>
          </a:p>
          <a:p>
            <a:r>
              <a:rPr lang="fr-FR" sz="2000" dirty="0">
                <a:solidFill>
                  <a:srgbClr val="000000"/>
                </a:solidFill>
                <a:latin typeface="Calibri" panose="020F0502020204030204" pitchFamily="34" charset="0"/>
              </a:rPr>
              <a:t>Référentiel des compétences professionnelles des métiers du professorat et de l’éducation (</a:t>
            </a:r>
            <a:r>
              <a:rPr lang="fr-FR" sz="2000" dirty="0">
                <a:solidFill>
                  <a:srgbClr val="0000FF"/>
                </a:solidFill>
                <a:latin typeface="Calibri" panose="020F0502020204030204" pitchFamily="34" charset="0"/>
                <a:hlinkClick r:id="rId7"/>
              </a:rPr>
              <a:t>arrêté du 1er juillet 2013</a:t>
            </a:r>
            <a:r>
              <a:rPr lang="fr-FR" sz="2000" dirty="0">
                <a:solidFill>
                  <a:srgbClr val="000000"/>
                </a:solidFill>
                <a:latin typeface="Calibri" panose="020F0502020204030204" pitchFamily="34" charset="0"/>
              </a:rPr>
              <a:t>)</a:t>
            </a:r>
          </a:p>
          <a:p>
            <a:r>
              <a:rPr lang="fr-FR" sz="2000" dirty="0">
                <a:solidFill>
                  <a:srgbClr val="000000"/>
                </a:solidFill>
                <a:latin typeface="Calibri" panose="020F0502020204030204" pitchFamily="34" charset="0"/>
              </a:rPr>
              <a:t>Liste des compétences (</a:t>
            </a:r>
            <a:r>
              <a:rPr lang="fr-FR" sz="2000" dirty="0">
                <a:solidFill>
                  <a:srgbClr val="0000FF"/>
                </a:solidFill>
                <a:latin typeface="Calibri" panose="020F0502020204030204" pitchFamily="34" charset="0"/>
                <a:hlinkClick r:id="rId8"/>
              </a:rPr>
              <a:t>BO du 25 juillet 2013</a:t>
            </a:r>
            <a:r>
              <a:rPr lang="fr-FR" sz="2000" dirty="0">
                <a:solidFill>
                  <a:srgbClr val="000000"/>
                </a:solidFill>
                <a:latin typeface="Calibri" panose="020F0502020204030204" pitchFamily="34" charset="0"/>
              </a:rPr>
              <a:t>)</a:t>
            </a:r>
          </a:p>
          <a:p>
            <a:r>
              <a:rPr lang="fr-FR" sz="2000" dirty="0">
                <a:solidFill>
                  <a:srgbClr val="000000"/>
                </a:solidFill>
                <a:latin typeface="Calibri" panose="020F0502020204030204" pitchFamily="34" charset="0"/>
              </a:rPr>
              <a:t>Annexe avec compétences développées (</a:t>
            </a:r>
            <a:r>
              <a:rPr lang="fr-FR" sz="2000" dirty="0">
                <a:solidFill>
                  <a:srgbClr val="0000FF"/>
                </a:solidFill>
                <a:latin typeface="Calibri" panose="020F0502020204030204" pitchFamily="34" charset="0"/>
                <a:hlinkClick r:id="rId8"/>
              </a:rPr>
              <a:t>BO du 25 juillet 2013</a:t>
            </a:r>
            <a:r>
              <a:rPr lang="fr-FR" sz="2000" dirty="0">
                <a:solidFill>
                  <a:srgbClr val="000000"/>
                </a:solidFill>
                <a:latin typeface="Calibri" panose="020F0502020204030204" pitchFamily="34" charset="0"/>
              </a:rPr>
              <a:t>)</a:t>
            </a:r>
          </a:p>
          <a:p>
            <a:r>
              <a:rPr lang="fr-FR" sz="2000" dirty="0">
                <a:solidFill>
                  <a:srgbClr val="000000"/>
                </a:solidFill>
                <a:latin typeface="Calibri" panose="020F0502020204030204" pitchFamily="34" charset="0"/>
              </a:rPr>
              <a:t>Descripteurs niveau 1 et 2 (</a:t>
            </a:r>
            <a:r>
              <a:rPr lang="fr-FR" sz="2000" dirty="0">
                <a:solidFill>
                  <a:srgbClr val="000000"/>
                </a:solidFill>
                <a:latin typeface="Calibri" panose="020F0502020204030204" pitchFamily="34" charset="0"/>
                <a:hlinkClick r:id="rId9"/>
              </a:rPr>
              <a:t>BO du 26 mars 2015</a:t>
            </a:r>
            <a:r>
              <a:rPr lang="fr-FR" sz="2000" dirty="0">
                <a:solidFill>
                  <a:srgbClr val="000000"/>
                </a:solidFill>
                <a:latin typeface="Calibri" panose="020F0502020204030204" pitchFamily="34" charset="0"/>
              </a:rPr>
              <a:t>)</a:t>
            </a:r>
            <a:endParaRPr lang="fr-FR" sz="2000" dirty="0"/>
          </a:p>
        </p:txBody>
      </p:sp>
      <p:sp>
        <p:nvSpPr>
          <p:cNvPr id="14" name="ZoneTexte 13">
            <a:extLst>
              <a:ext uri="{FF2B5EF4-FFF2-40B4-BE49-F238E27FC236}">
                <a16:creationId xmlns:a16="http://schemas.microsoft.com/office/drawing/2014/main" id="{8BAA1A64-9914-C14A-2538-077C18A5A530}"/>
              </a:ext>
            </a:extLst>
          </p:cNvPr>
          <p:cNvSpPr txBox="1"/>
          <p:nvPr/>
        </p:nvSpPr>
        <p:spPr>
          <a:xfrm>
            <a:off x="4669277" y="2915105"/>
            <a:ext cx="7289909" cy="3986669"/>
          </a:xfrm>
          <a:prstGeom prst="rect">
            <a:avLst/>
          </a:prstGeom>
          <a:noFill/>
        </p:spPr>
        <p:txBody>
          <a:bodyPr wrap="square">
            <a:spAutoFit/>
          </a:bodyPr>
          <a:lstStyle/>
          <a:p>
            <a:pPr marL="228600"/>
            <a:r>
              <a:rPr lang="fr-FR" sz="2400" b="1" dirty="0">
                <a:solidFill>
                  <a:schemeClr val="bg1"/>
                </a:solidFill>
                <a:effectLst/>
                <a:highlight>
                  <a:srgbClr val="0000FF"/>
                </a:highlight>
                <a:latin typeface="+mj-lt"/>
                <a:ea typeface="Times New Roman" panose="02020603050405020304" pitchFamily="18" charset="0"/>
              </a:rPr>
              <a:t>DIU50/SCA </a:t>
            </a:r>
            <a:r>
              <a:rPr lang="fr-FR" sz="2400" b="1" dirty="0">
                <a:solidFill>
                  <a:schemeClr val="accent1">
                    <a:lumMod val="75000"/>
                  </a:schemeClr>
                </a:solidFill>
                <a:effectLst/>
                <a:latin typeface="+mj-lt"/>
                <a:ea typeface="Times New Roman" panose="02020603050405020304" pitchFamily="18" charset="0"/>
              </a:rPr>
              <a:t>: 2 tuteurs INSPE + EN</a:t>
            </a:r>
            <a:endParaRPr lang="fr-FR" sz="2400" dirty="0">
              <a:solidFill>
                <a:schemeClr val="accent1">
                  <a:lumMod val="75000"/>
                </a:schemeClr>
              </a:solidFill>
              <a:effectLst/>
              <a:latin typeface="+mj-lt"/>
              <a:ea typeface="Times New Roman" panose="02020603050405020304" pitchFamily="18" charset="0"/>
            </a:endParaRPr>
          </a:p>
          <a:p>
            <a:pPr lvl="0" algn="just" fontAlgn="base">
              <a:lnSpc>
                <a:spcPct val="107000"/>
              </a:lnSpc>
              <a:spcAft>
                <a:spcPts val="800"/>
              </a:spcAft>
            </a:pPr>
            <a:r>
              <a:rPr lang="fr-FR" sz="1800" b="1" dirty="0">
                <a:effectLst/>
                <a:ea typeface="Times New Roman" panose="02020603050405020304" pitchFamily="18" charset="0"/>
                <a:cs typeface="Calibri" panose="020F0502020204030204" pitchFamily="34" charset="0"/>
              </a:rPr>
              <a:t>Visites croisées et échanges réguliers</a:t>
            </a:r>
            <a:r>
              <a:rPr lang="fr-FR" sz="1800" dirty="0">
                <a:effectLst/>
                <a:ea typeface="Times New Roman" panose="02020603050405020304" pitchFamily="18" charset="0"/>
                <a:cs typeface="Calibri" panose="020F0502020204030204" pitchFamily="34" charset="0"/>
              </a:rPr>
              <a:t> entre le tuteur et le stagiaire/Alternant</a:t>
            </a:r>
            <a:endParaRPr lang="fr-FR" sz="1800" dirty="0">
              <a:effectLst/>
              <a:ea typeface="Calibri" panose="020F0502020204030204" pitchFamily="34" charset="0"/>
              <a:cs typeface="Times New Roman" panose="02020603050405020304" pitchFamily="18" charset="0"/>
            </a:endParaRPr>
          </a:p>
          <a:p>
            <a:pPr lvl="0" algn="just" fontAlgn="base">
              <a:lnSpc>
                <a:spcPct val="107000"/>
              </a:lnSpc>
              <a:spcAft>
                <a:spcPts val="800"/>
              </a:spcAft>
            </a:pPr>
            <a:r>
              <a:rPr lang="fr-FR" sz="1800" b="1" dirty="0">
                <a:effectLst/>
                <a:ea typeface="Times New Roman" panose="02020603050405020304" pitchFamily="18" charset="0"/>
                <a:cs typeface="Calibri" panose="020F0502020204030204" pitchFamily="34" charset="0"/>
              </a:rPr>
              <a:t>Rencontres/échanges tuteurs INSPE/ Tuteurs lycée</a:t>
            </a:r>
            <a:endParaRPr lang="fr-FR" sz="1800" dirty="0">
              <a:effectLst/>
              <a:ea typeface="Calibri" panose="020F0502020204030204" pitchFamily="34" charset="0"/>
              <a:cs typeface="Times New Roman" panose="02020603050405020304" pitchFamily="18" charset="0"/>
            </a:endParaRPr>
          </a:p>
          <a:p>
            <a:pPr lvl="0" algn="just" fontAlgn="base">
              <a:lnSpc>
                <a:spcPct val="107000"/>
              </a:lnSpc>
              <a:spcAft>
                <a:spcPts val="800"/>
              </a:spcAft>
            </a:pPr>
            <a:r>
              <a:rPr lang="fr-FR" sz="1800" b="1" dirty="0">
                <a:effectLst/>
                <a:ea typeface="Times New Roman" panose="02020603050405020304" pitchFamily="18" charset="0"/>
                <a:cs typeface="Calibri" panose="020F0502020204030204" pitchFamily="34" charset="0"/>
              </a:rPr>
              <a:t>Visites INSPE</a:t>
            </a:r>
            <a:r>
              <a:rPr lang="fr-FR" sz="1800" dirty="0">
                <a:effectLst/>
                <a:ea typeface="Times New Roman" panose="02020603050405020304" pitchFamily="18" charset="0"/>
                <a:cs typeface="Calibri" panose="020F0502020204030204" pitchFamily="34" charset="0"/>
              </a:rPr>
              <a:t> : 1 à 2 visites par stagiaire, 1ère visite au retour des vacances de la Toussaint </a:t>
            </a:r>
            <a:endParaRPr lang="fr-FR" sz="1800" dirty="0">
              <a:effectLst/>
              <a:ea typeface="Calibri" panose="020F0502020204030204" pitchFamily="34" charset="0"/>
              <a:cs typeface="Times New Roman" panose="02020603050405020304" pitchFamily="18" charset="0"/>
            </a:endParaRPr>
          </a:p>
          <a:p>
            <a:pPr lvl="0" algn="just" fontAlgn="base">
              <a:lnSpc>
                <a:spcPct val="107000"/>
              </a:lnSpc>
              <a:spcAft>
                <a:spcPts val="800"/>
              </a:spcAft>
            </a:pPr>
            <a:r>
              <a:rPr lang="fr-FR" sz="1800" b="1" dirty="0">
                <a:effectLst/>
                <a:ea typeface="Times New Roman" panose="02020603050405020304" pitchFamily="18" charset="0"/>
                <a:cs typeface="Calibri" panose="020F0502020204030204" pitchFamily="34" charset="0"/>
              </a:rPr>
              <a:t>Rapports réguliers du tuteur établissement</a:t>
            </a:r>
            <a:r>
              <a:rPr lang="fr-FR" sz="1800" dirty="0">
                <a:effectLst/>
                <a:ea typeface="Times New Roman" panose="02020603050405020304" pitchFamily="18" charset="0"/>
                <a:cs typeface="Calibri" panose="020F0502020204030204" pitchFamily="34" charset="0"/>
              </a:rPr>
              <a:t> sur acquisition des compétences métier, avant chaque période de vacances</a:t>
            </a:r>
            <a:endParaRPr lang="fr-FR" sz="1800" dirty="0">
              <a:effectLst/>
              <a:ea typeface="Calibri" panose="020F0502020204030204" pitchFamily="34" charset="0"/>
              <a:cs typeface="Times New Roman" panose="02020603050405020304" pitchFamily="18" charset="0"/>
            </a:endParaRPr>
          </a:p>
          <a:p>
            <a:pPr lvl="0" algn="just" fontAlgn="base">
              <a:lnSpc>
                <a:spcPct val="107000"/>
              </a:lnSpc>
              <a:spcAft>
                <a:spcPts val="800"/>
              </a:spcAft>
            </a:pPr>
            <a:r>
              <a:rPr lang="fr-FR" sz="1800" b="1" dirty="0">
                <a:effectLst/>
                <a:ea typeface="Times New Roman" panose="02020603050405020304" pitchFamily="18" charset="0"/>
                <a:cs typeface="Calibri" panose="020F0502020204030204" pitchFamily="34" charset="0"/>
              </a:rPr>
              <a:t>Visites IEN/IPR </a:t>
            </a:r>
            <a:r>
              <a:rPr lang="fr-FR" sz="1800" dirty="0">
                <a:effectLst/>
                <a:ea typeface="Times New Roman" panose="02020603050405020304" pitchFamily="18" charset="0"/>
                <a:cs typeface="Calibri" panose="020F0502020204030204" pitchFamily="34" charset="0"/>
              </a:rPr>
              <a:t> : systématiquement au moins une pour titularisation</a:t>
            </a:r>
            <a:endParaRPr lang="fr-FR" sz="1800" dirty="0">
              <a:effectLst/>
              <a:ea typeface="Calibri" panose="020F0502020204030204" pitchFamily="34" charset="0"/>
              <a:cs typeface="Times New Roman" panose="02020603050405020304" pitchFamily="18" charset="0"/>
            </a:endParaRPr>
          </a:p>
          <a:p>
            <a:pPr lvl="0">
              <a:lnSpc>
                <a:spcPct val="107000"/>
              </a:lnSpc>
              <a:spcAft>
                <a:spcPts val="800"/>
              </a:spcAft>
            </a:pPr>
            <a:r>
              <a:rPr lang="fr-FR" sz="1800" b="1" dirty="0">
                <a:effectLst/>
                <a:highlight>
                  <a:srgbClr val="FFFF00"/>
                </a:highlight>
                <a:ea typeface="Times New Roman" panose="02020603050405020304" pitchFamily="18" charset="0"/>
                <a:cs typeface="Calibri" panose="020F0502020204030204" pitchFamily="34" charset="0"/>
              </a:rPr>
              <a:t>Titularisation avec les 3 avis indépendants</a:t>
            </a:r>
            <a:r>
              <a:rPr lang="fr-FR" sz="1800" dirty="0">
                <a:effectLst/>
                <a:highlight>
                  <a:srgbClr val="FFFF00"/>
                </a:highlight>
                <a:ea typeface="Times New Roman" panose="02020603050405020304" pitchFamily="18" charset="0"/>
                <a:cs typeface="Calibri" panose="020F0502020204030204" pitchFamily="34" charset="0"/>
              </a:rPr>
              <a:t> (IEN/IPR, INSPE, Chef d’établissement)</a:t>
            </a:r>
            <a:endParaRPr lang="fr-FR"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9812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1526C1D-9B18-014C-9716-ADBD4A279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943" y="302889"/>
            <a:ext cx="3989057" cy="893073"/>
          </a:xfrm>
          <a:prstGeom prst="rect">
            <a:avLst/>
          </a:prstGeom>
        </p:spPr>
      </p:pic>
      <p:sp>
        <p:nvSpPr>
          <p:cNvPr id="14" name="object 6">
            <a:extLst>
              <a:ext uri="{FF2B5EF4-FFF2-40B4-BE49-F238E27FC236}">
                <a16:creationId xmlns:a16="http://schemas.microsoft.com/office/drawing/2014/main" id="{62192F6C-8B3F-ED4E-BD8E-B7DFCE64BD87}"/>
              </a:ext>
            </a:extLst>
          </p:cNvPr>
          <p:cNvSpPr txBox="1"/>
          <p:nvPr/>
        </p:nvSpPr>
        <p:spPr>
          <a:xfrm>
            <a:off x="312965" y="816512"/>
            <a:ext cx="11566070" cy="5738599"/>
          </a:xfrm>
          <a:prstGeom prst="rect">
            <a:avLst/>
          </a:prstGeom>
        </p:spPr>
        <p:txBody>
          <a:bodyPr vert="horz" wrap="square" lIns="0" tIns="13820" rIns="0" bIns="0" rtlCol="0">
            <a:spAutoFit/>
          </a:bodyPr>
          <a:lstStyle/>
          <a:p>
            <a:r>
              <a:rPr lang="fr-FR" sz="4400" dirty="0"/>
              <a:t>SOMMAIRE :</a:t>
            </a:r>
          </a:p>
          <a:p>
            <a:endParaRPr lang="fr-FR" sz="4400" dirty="0"/>
          </a:p>
          <a:p>
            <a:r>
              <a:rPr lang="fr-FR" sz="2800" dirty="0">
                <a:latin typeface="+mj-lt"/>
              </a:rPr>
              <a:t>1 – Pourquoi une pluralité de statuts ?</a:t>
            </a:r>
          </a:p>
          <a:p>
            <a:endParaRPr lang="fr-FR" sz="2800" dirty="0">
              <a:latin typeface="+mj-lt"/>
            </a:endParaRPr>
          </a:p>
          <a:p>
            <a:r>
              <a:rPr lang="fr-FR" sz="2800" dirty="0">
                <a:latin typeface="+mj-lt"/>
              </a:rPr>
              <a:t>2 </a:t>
            </a:r>
            <a:r>
              <a:rPr lang="fr-FR" sz="2800" dirty="0"/>
              <a:t>–</a:t>
            </a:r>
            <a:r>
              <a:rPr lang="fr-FR" sz="2800" dirty="0">
                <a:latin typeface="+mj-lt"/>
              </a:rPr>
              <a:t> Les statuts des étudiants en stage (SCA/SPA)</a:t>
            </a:r>
          </a:p>
          <a:p>
            <a:endParaRPr lang="fr-FR" sz="2800" dirty="0">
              <a:latin typeface="+mj-lt"/>
            </a:endParaRPr>
          </a:p>
          <a:p>
            <a:r>
              <a:rPr lang="fr-FR" sz="2800" dirty="0">
                <a:latin typeface="+mj-lt"/>
              </a:rPr>
              <a:t>3 – Les parcours des lauréats du concours (PFPA100 – DIU 50)</a:t>
            </a:r>
          </a:p>
          <a:p>
            <a:endParaRPr lang="fr-FR" sz="2800" dirty="0">
              <a:latin typeface="+mj-lt"/>
            </a:endParaRPr>
          </a:p>
          <a:p>
            <a:r>
              <a:rPr lang="fr-FR" sz="2800" dirty="0">
                <a:latin typeface="+mj-lt"/>
              </a:rPr>
              <a:t>4 - Le rôle essentiel des tuteurs </a:t>
            </a:r>
          </a:p>
          <a:p>
            <a:endParaRPr lang="fr-FR" sz="2800" dirty="0">
              <a:latin typeface="+mj-lt"/>
            </a:endParaRPr>
          </a:p>
          <a:p>
            <a:r>
              <a:rPr lang="fr-FR" sz="2800" dirty="0">
                <a:latin typeface="+mj-lt"/>
              </a:rPr>
              <a:t>5 - Les préparations concours internes ouvertes à la rentrée 2023</a:t>
            </a:r>
            <a:endParaRPr lang="fr-FR" sz="3200" i="1" dirty="0">
              <a:latin typeface="+mj-lt"/>
            </a:endParaRPr>
          </a:p>
          <a:p>
            <a:pPr marL="571500" indent="-571500">
              <a:buFontTx/>
              <a:buChar char="-"/>
            </a:pPr>
            <a:endParaRPr lang="fr-FR" sz="3200" dirty="0"/>
          </a:p>
        </p:txBody>
      </p:sp>
    </p:spTree>
    <p:extLst>
      <p:ext uri="{BB962C8B-B14F-4D97-AF65-F5344CB8AC3E}">
        <p14:creationId xmlns:p14="http://schemas.microsoft.com/office/powerpoint/2010/main" val="286460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lgn="ctr"/>
            <a:r>
              <a:rPr lang="fr"/>
              <a:t>Ressources utiles</a:t>
            </a:r>
            <a:endParaRPr/>
          </a:p>
        </p:txBody>
      </p:sp>
      <p:sp>
        <p:nvSpPr>
          <p:cNvPr id="90" name="Google Shape;90;p18"/>
          <p:cNvSpPr txBox="1">
            <a:spLocks noGrp="1"/>
          </p:cNvSpPr>
          <p:nvPr>
            <p:ph type="body" idx="1"/>
          </p:nvPr>
        </p:nvSpPr>
        <p:spPr>
          <a:xfrm>
            <a:off x="513567" y="1536633"/>
            <a:ext cx="11262800" cy="4555200"/>
          </a:xfrm>
          <a:prstGeom prst="rect">
            <a:avLst/>
          </a:prstGeom>
          <a:ln w="9525" cap="flat" cmpd="sng">
            <a:solidFill>
              <a:schemeClr val="dk1"/>
            </a:solidFill>
            <a:prstDash val="solid"/>
            <a:round/>
            <a:headEnd type="none" w="sm" len="sm"/>
            <a:tailEnd type="none" w="sm" len="sm"/>
          </a:ln>
        </p:spPr>
        <p:txBody>
          <a:bodyPr spcFirstLastPara="1" vert="horz" wrap="square" lIns="121900" tIns="121900" rIns="121900" bIns="121900" rtlCol="0" anchor="t" anchorCtr="0">
            <a:normAutofit/>
          </a:bodyPr>
          <a:lstStyle/>
          <a:p>
            <a:pPr>
              <a:buClr>
                <a:schemeClr val="dk1"/>
              </a:buClr>
            </a:pPr>
            <a:r>
              <a:rPr lang="fr" dirty="0">
                <a:solidFill>
                  <a:schemeClr val="dk1"/>
                </a:solidFill>
              </a:rPr>
              <a:t>Livret du tuteur 2nd degré disponible sur le site de la DAFPEN</a:t>
            </a:r>
            <a:endParaRPr dirty="0">
              <a:solidFill>
                <a:schemeClr val="dk1"/>
              </a:solidFill>
            </a:endParaRPr>
          </a:p>
          <a:p>
            <a:pPr marL="0" indent="0">
              <a:spcBef>
                <a:spcPts val="1600"/>
              </a:spcBef>
              <a:buNone/>
            </a:pPr>
            <a:r>
              <a:rPr lang="fr" u="sng" dirty="0">
                <a:solidFill>
                  <a:schemeClr val="hlink"/>
                </a:solidFill>
                <a:hlinkClick r:id="rId3"/>
              </a:rPr>
              <a:t>https://pedagogie.ac-toulouse.fr/dafpen/livret-daccompagnement-pour-les-tuteurs-des-stagiaires-enseignants-et-cpe</a:t>
            </a:r>
            <a:endParaRPr dirty="0">
              <a:solidFill>
                <a:schemeClr val="dk1"/>
              </a:solidFill>
            </a:endParaRPr>
          </a:p>
          <a:p>
            <a:pPr>
              <a:spcBef>
                <a:spcPts val="1600"/>
              </a:spcBef>
              <a:buClr>
                <a:schemeClr val="dk1"/>
              </a:buClr>
            </a:pPr>
            <a:r>
              <a:rPr lang="fr" dirty="0">
                <a:solidFill>
                  <a:schemeClr val="dk1"/>
                </a:solidFill>
              </a:rPr>
              <a:t>Parcours </a:t>
            </a:r>
            <a:r>
              <a:rPr lang="fr" dirty="0" err="1">
                <a:solidFill>
                  <a:schemeClr val="dk1"/>
                </a:solidFill>
              </a:rPr>
              <a:t>m@gistère</a:t>
            </a:r>
            <a:r>
              <a:rPr lang="fr" dirty="0">
                <a:solidFill>
                  <a:schemeClr val="dk1"/>
                </a:solidFill>
              </a:rPr>
              <a:t> se former à la fonction de tuteur terrain</a:t>
            </a:r>
            <a:endParaRPr dirty="0">
              <a:solidFill>
                <a:schemeClr val="dk1"/>
              </a:solidFill>
            </a:endParaRPr>
          </a:p>
          <a:p>
            <a:pPr>
              <a:buClr>
                <a:schemeClr val="dk1"/>
              </a:buClr>
            </a:pPr>
            <a:r>
              <a:rPr lang="fr" dirty="0">
                <a:solidFill>
                  <a:schemeClr val="dk1"/>
                </a:solidFill>
              </a:rPr>
              <a:t>Formation de néo-tuteurs dans le cadre du PRAF</a:t>
            </a:r>
            <a:endParaRPr dirty="0">
              <a:solidFill>
                <a:schemeClr val="dk1"/>
              </a:solidFill>
            </a:endParaRPr>
          </a:p>
          <a:p>
            <a:pPr>
              <a:buClr>
                <a:schemeClr val="dk1"/>
              </a:buClr>
            </a:pPr>
            <a:r>
              <a:rPr lang="fr" dirty="0">
                <a:solidFill>
                  <a:schemeClr val="dk1"/>
                </a:solidFill>
              </a:rPr>
              <a:t>Référentiel de compétences de l’enseignant</a:t>
            </a:r>
          </a:p>
          <a:p>
            <a:pPr>
              <a:buClr>
                <a:schemeClr val="dk1"/>
              </a:buClr>
            </a:pPr>
            <a:r>
              <a:rPr lang="fr" dirty="0">
                <a:solidFill>
                  <a:schemeClr val="dk1"/>
                </a:solidFill>
                <a:highlight>
                  <a:srgbClr val="FFFF00"/>
                </a:highlight>
              </a:rPr>
              <a:t>LIVRET TUTEUR ALTERNANT SCA</a:t>
            </a:r>
          </a:p>
          <a:p>
            <a:pPr>
              <a:buClr>
                <a:schemeClr val="dk1"/>
              </a:buClr>
            </a:pPr>
            <a:r>
              <a:rPr lang="fr" dirty="0">
                <a:solidFill>
                  <a:schemeClr val="dk1"/>
                </a:solidFill>
                <a:highlight>
                  <a:srgbClr val="FFFF00"/>
                </a:highlight>
              </a:rPr>
              <a:t>LIVRET TUTEUR STAGIAIRE SCA</a:t>
            </a:r>
          </a:p>
          <a:p>
            <a:pPr>
              <a:buClr>
                <a:schemeClr val="dk1"/>
              </a:buClr>
            </a:pPr>
            <a:r>
              <a:rPr lang="fr" dirty="0">
                <a:solidFill>
                  <a:schemeClr val="dk1"/>
                </a:solidFill>
                <a:highlight>
                  <a:srgbClr val="FFFF00"/>
                </a:highlight>
              </a:rPr>
              <a:t>LIVRET TUTEUR DIU 50</a:t>
            </a:r>
          </a:p>
          <a:p>
            <a:pPr marL="152396" indent="0">
              <a:buClr>
                <a:schemeClr val="dk1"/>
              </a:buClr>
              <a:buNone/>
            </a:pPr>
            <a:endParaRPr dirty="0">
              <a:solidFill>
                <a:schemeClr val="dk1"/>
              </a:solidFill>
            </a:endParaRPr>
          </a:p>
          <a:p>
            <a:pPr marL="0" indent="0">
              <a:spcBef>
                <a:spcPts val="1600"/>
              </a:spcBef>
              <a:spcAft>
                <a:spcPts val="1600"/>
              </a:spcAft>
              <a:buNone/>
            </a:pPr>
            <a:endParaRPr dirty="0">
              <a:solidFill>
                <a:schemeClr val="dk1"/>
              </a:solidFill>
            </a:endParaRPr>
          </a:p>
        </p:txBody>
      </p:sp>
      <p:sp>
        <p:nvSpPr>
          <p:cNvPr id="2" name="Accolade fermante 1">
            <a:extLst>
              <a:ext uri="{FF2B5EF4-FFF2-40B4-BE49-F238E27FC236}">
                <a16:creationId xmlns:a16="http://schemas.microsoft.com/office/drawing/2014/main" id="{D55BE196-9B26-3AAC-C684-2AE86FE52572}"/>
              </a:ext>
            </a:extLst>
          </p:cNvPr>
          <p:cNvSpPr/>
          <p:nvPr/>
        </p:nvSpPr>
        <p:spPr>
          <a:xfrm>
            <a:off x="6228787" y="4411980"/>
            <a:ext cx="358140" cy="1097280"/>
          </a:xfrm>
          <a:prstGeom prst="rightBrac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 name="ZoneTexte 2">
            <a:extLst>
              <a:ext uri="{FF2B5EF4-FFF2-40B4-BE49-F238E27FC236}">
                <a16:creationId xmlns:a16="http://schemas.microsoft.com/office/drawing/2014/main" id="{37948DC2-A9CA-2C4B-BA90-432839C432F8}"/>
              </a:ext>
            </a:extLst>
          </p:cNvPr>
          <p:cNvSpPr txBox="1"/>
          <p:nvPr/>
        </p:nvSpPr>
        <p:spPr>
          <a:xfrm>
            <a:off x="6836843" y="4775954"/>
            <a:ext cx="4000500" cy="369332"/>
          </a:xfrm>
          <a:prstGeom prst="rect">
            <a:avLst/>
          </a:prstGeom>
          <a:noFill/>
        </p:spPr>
        <p:txBody>
          <a:bodyPr wrap="square" rtlCol="0">
            <a:spAutoFit/>
          </a:bodyPr>
          <a:lstStyle/>
          <a:p>
            <a:r>
              <a:rPr lang="fr-FR" dirty="0"/>
              <a:t>ENVOYÉS AUX TUTEURS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lgn="ctr"/>
            <a:r>
              <a:rPr lang="fr"/>
              <a:t>Interlocuteurs côté INSPE</a:t>
            </a:r>
            <a:endParaRPr/>
          </a:p>
        </p:txBody>
      </p:sp>
      <p:sp>
        <p:nvSpPr>
          <p:cNvPr id="96" name="Google Shape;96;p19"/>
          <p:cNvSpPr txBox="1">
            <a:spLocks noGrp="1"/>
          </p:cNvSpPr>
          <p:nvPr>
            <p:ph type="body" idx="1"/>
          </p:nvPr>
        </p:nvSpPr>
        <p:spPr>
          <a:xfrm>
            <a:off x="686967" y="1536633"/>
            <a:ext cx="11089600" cy="4555200"/>
          </a:xfrm>
          <a:prstGeom prst="rect">
            <a:avLst/>
          </a:prstGeom>
          <a:ln w="9525" cap="flat" cmpd="sng">
            <a:solidFill>
              <a:schemeClr val="dk1"/>
            </a:solidFill>
            <a:prstDash val="solid"/>
            <a:round/>
            <a:headEnd type="none" w="sm" len="sm"/>
            <a:tailEnd type="none" w="sm" len="sm"/>
          </a:ln>
        </p:spPr>
        <p:txBody>
          <a:bodyPr spcFirstLastPara="1" vert="horz" wrap="square" lIns="121900" tIns="121900" rIns="121900" bIns="121900" rtlCol="0" anchor="t" anchorCtr="0">
            <a:normAutofit/>
          </a:bodyPr>
          <a:lstStyle/>
          <a:p>
            <a:pPr marL="0" indent="0">
              <a:buNone/>
            </a:pPr>
            <a:r>
              <a:rPr lang="fr" b="1">
                <a:solidFill>
                  <a:schemeClr val="dk1"/>
                </a:solidFill>
              </a:rPr>
              <a:t>Responsables de la formation :</a:t>
            </a:r>
            <a:endParaRPr b="1">
              <a:solidFill>
                <a:schemeClr val="dk1"/>
              </a:solidFill>
            </a:endParaRPr>
          </a:p>
          <a:p>
            <a:pPr marL="0" indent="0">
              <a:spcBef>
                <a:spcPts val="1600"/>
              </a:spcBef>
              <a:buNone/>
            </a:pPr>
            <a:r>
              <a:rPr lang="fr" u="sng">
                <a:solidFill>
                  <a:schemeClr val="accent5"/>
                </a:solidFill>
                <a:hlinkClick r:id="rId3">
                  <a:extLst>
                    <a:ext uri="{A12FA001-AC4F-418D-AE19-62706E023703}">
                      <ahyp:hlinkClr xmlns:ahyp="http://schemas.microsoft.com/office/drawing/2018/hyperlinkcolor" val="tx"/>
                    </a:ext>
                  </a:extLst>
                </a:hlinkClick>
              </a:rPr>
              <a:t>laure.sentou@univ-tlse2.fr</a:t>
            </a:r>
            <a:r>
              <a:rPr lang="fr">
                <a:solidFill>
                  <a:schemeClr val="dk1"/>
                </a:solidFill>
              </a:rPr>
              <a:t> </a:t>
            </a:r>
            <a:endParaRPr>
              <a:solidFill>
                <a:schemeClr val="dk1"/>
              </a:solidFill>
            </a:endParaRPr>
          </a:p>
          <a:p>
            <a:pPr marL="0" indent="0">
              <a:spcBef>
                <a:spcPts val="1600"/>
              </a:spcBef>
              <a:buClr>
                <a:schemeClr val="dk1"/>
              </a:buClr>
              <a:buSzPts val="1100"/>
              <a:buNone/>
            </a:pPr>
            <a:r>
              <a:rPr lang="fr" u="sng">
                <a:solidFill>
                  <a:schemeClr val="accent5"/>
                </a:solidFill>
                <a:hlinkClick r:id="rId4">
                  <a:extLst>
                    <a:ext uri="{A12FA001-AC4F-418D-AE19-62706E023703}">
                      <ahyp:hlinkClr xmlns:ahyp="http://schemas.microsoft.com/office/drawing/2018/hyperlinkcolor" val="tx"/>
                    </a:ext>
                  </a:extLst>
                </a:hlinkClick>
              </a:rPr>
              <a:t>ilaria.olibet@univ-tlse2.fr</a:t>
            </a:r>
            <a:endParaRPr>
              <a:solidFill>
                <a:schemeClr val="dk1"/>
              </a:solidFill>
            </a:endParaRPr>
          </a:p>
          <a:p>
            <a:pPr marL="0" indent="0">
              <a:spcBef>
                <a:spcPts val="1600"/>
              </a:spcBef>
              <a:buNone/>
            </a:pPr>
            <a:r>
              <a:rPr lang="fr" u="sng">
                <a:solidFill>
                  <a:schemeClr val="accent5"/>
                </a:solidFill>
                <a:hlinkClick r:id="rId5">
                  <a:extLst>
                    <a:ext uri="{A12FA001-AC4F-418D-AE19-62706E023703}">
                      <ahyp:hlinkClr xmlns:ahyp="http://schemas.microsoft.com/office/drawing/2018/hyperlinkcolor" val="tx"/>
                    </a:ext>
                  </a:extLst>
                </a:hlinkClick>
              </a:rPr>
              <a:t>stephanie.castet@univ-tlse2.fr</a:t>
            </a:r>
            <a:endParaRPr>
              <a:solidFill>
                <a:schemeClr val="dk1"/>
              </a:solidFill>
            </a:endParaRPr>
          </a:p>
          <a:p>
            <a:pPr marL="0" indent="0">
              <a:spcBef>
                <a:spcPts val="1600"/>
              </a:spcBef>
              <a:buNone/>
            </a:pPr>
            <a:r>
              <a:rPr lang="fr" u="sng">
                <a:solidFill>
                  <a:schemeClr val="accent5"/>
                </a:solidFill>
                <a:hlinkClick r:id="rId6">
                  <a:extLst>
                    <a:ext uri="{A12FA001-AC4F-418D-AE19-62706E023703}">
                      <ahyp:hlinkClr xmlns:ahyp="http://schemas.microsoft.com/office/drawing/2018/hyperlinkcolor" val="tx"/>
                    </a:ext>
                  </a:extLst>
                </a:hlinkClick>
              </a:rPr>
              <a:t>nathalie.maumon-de-longevialle@univ-tlse2.fr</a:t>
            </a:r>
            <a:endParaRPr>
              <a:solidFill>
                <a:schemeClr val="dk1"/>
              </a:solidFill>
            </a:endParaRPr>
          </a:p>
          <a:p>
            <a:pPr marL="0" indent="0">
              <a:spcBef>
                <a:spcPts val="1600"/>
              </a:spcBef>
              <a:buNone/>
            </a:pPr>
            <a:r>
              <a:rPr lang="fr" b="1">
                <a:solidFill>
                  <a:schemeClr val="dk1"/>
                </a:solidFill>
              </a:rPr>
              <a:t>Secrétariat :</a:t>
            </a:r>
            <a:endParaRPr b="1">
              <a:solidFill>
                <a:schemeClr val="dk1"/>
              </a:solidFill>
            </a:endParaRPr>
          </a:p>
          <a:p>
            <a:pPr marL="0" indent="0">
              <a:spcBef>
                <a:spcPts val="1600"/>
              </a:spcBef>
              <a:spcAft>
                <a:spcPts val="1600"/>
              </a:spcAft>
              <a:buNone/>
            </a:pPr>
            <a:r>
              <a:rPr lang="fr" u="sng">
                <a:solidFill>
                  <a:schemeClr val="hlink"/>
                </a:solidFill>
                <a:hlinkClick r:id="rId7"/>
              </a:rPr>
              <a:t>inspe.mention2-saintagne@univ-tlse2.fr</a:t>
            </a: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1526C1D-9B18-014C-9716-ADBD4A279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943" y="302889"/>
            <a:ext cx="3989057" cy="893073"/>
          </a:xfrm>
          <a:prstGeom prst="rect">
            <a:avLst/>
          </a:prstGeom>
        </p:spPr>
      </p:pic>
      <p:sp>
        <p:nvSpPr>
          <p:cNvPr id="5" name="object 6">
            <a:extLst>
              <a:ext uri="{FF2B5EF4-FFF2-40B4-BE49-F238E27FC236}">
                <a16:creationId xmlns:a16="http://schemas.microsoft.com/office/drawing/2014/main" id="{6ACA56E8-B044-7043-B424-574F0D249C93}"/>
              </a:ext>
            </a:extLst>
          </p:cNvPr>
          <p:cNvSpPr txBox="1"/>
          <p:nvPr/>
        </p:nvSpPr>
        <p:spPr>
          <a:xfrm>
            <a:off x="312965" y="1071550"/>
            <a:ext cx="11566070" cy="691063"/>
          </a:xfrm>
          <a:prstGeom prst="rect">
            <a:avLst/>
          </a:prstGeom>
        </p:spPr>
        <p:txBody>
          <a:bodyPr vert="horz" wrap="square" lIns="0" tIns="13820" rIns="0" bIns="0" rtlCol="0">
            <a:spAutoFit/>
          </a:bodyPr>
          <a:lstStyle/>
          <a:p>
            <a:r>
              <a:rPr lang="fr-FR" sz="4400" dirty="0"/>
              <a:t>5- LES PRÉPARATIONS AUX CONCOURS INTERNES</a:t>
            </a:r>
          </a:p>
        </p:txBody>
      </p:sp>
      <p:pic>
        <p:nvPicPr>
          <p:cNvPr id="3" name="Graphique 2" descr="Classe avec un remplissage uni">
            <a:extLst>
              <a:ext uri="{FF2B5EF4-FFF2-40B4-BE49-F238E27FC236}">
                <a16:creationId xmlns:a16="http://schemas.microsoft.com/office/drawing/2014/main" id="{077BF59B-9CCB-6347-8B05-C5454B25E2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2965" y="2217821"/>
            <a:ext cx="4130103" cy="4130103"/>
          </a:xfrm>
          <a:prstGeom prst="rect">
            <a:avLst/>
          </a:prstGeom>
        </p:spPr>
      </p:pic>
      <p:graphicFrame>
        <p:nvGraphicFramePr>
          <p:cNvPr id="6" name="Diagramme 5">
            <a:extLst>
              <a:ext uri="{FF2B5EF4-FFF2-40B4-BE49-F238E27FC236}">
                <a16:creationId xmlns:a16="http://schemas.microsoft.com/office/drawing/2014/main" id="{CD6D7CBE-2E30-4176-BA8E-5857844844DA}"/>
              </a:ext>
            </a:extLst>
          </p:cNvPr>
          <p:cNvGraphicFramePr/>
          <p:nvPr>
            <p:extLst>
              <p:ext uri="{D42A27DB-BD31-4B8C-83A1-F6EECF244321}">
                <p14:modId xmlns:p14="http://schemas.microsoft.com/office/powerpoint/2010/main" val="3666391986"/>
              </p:ext>
            </p:extLst>
          </p:nvPr>
        </p:nvGraphicFramePr>
        <p:xfrm>
          <a:off x="4423142" y="1922316"/>
          <a:ext cx="7200607" cy="44256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78660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114B37BB-A45C-D94F-B7CB-6EB27E9575AC}"/>
              </a:ext>
            </a:extLst>
          </p:cNvPr>
          <p:cNvGrpSpPr/>
          <p:nvPr/>
        </p:nvGrpSpPr>
        <p:grpSpPr>
          <a:xfrm>
            <a:off x="3838840" y="522870"/>
            <a:ext cx="4357718" cy="5578171"/>
            <a:chOff x="5306832" y="2797404"/>
            <a:chExt cx="3435748" cy="4585177"/>
          </a:xfrm>
        </p:grpSpPr>
        <p:pic>
          <p:nvPicPr>
            <p:cNvPr id="8" name="Image 7">
              <a:extLst>
                <a:ext uri="{FF2B5EF4-FFF2-40B4-BE49-F238E27FC236}">
                  <a16:creationId xmlns:a16="http://schemas.microsoft.com/office/drawing/2014/main" id="{F0884BD7-3415-7142-B8E2-5E853138AF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5306832" y="4509008"/>
              <a:ext cx="3412544" cy="2873573"/>
            </a:xfrm>
            <a:prstGeom prst="rect">
              <a:avLst/>
            </a:prstGeom>
          </p:spPr>
        </p:pic>
        <p:sp>
          <p:nvSpPr>
            <p:cNvPr id="21" name="Pensées 20">
              <a:extLst>
                <a:ext uri="{FF2B5EF4-FFF2-40B4-BE49-F238E27FC236}">
                  <a16:creationId xmlns:a16="http://schemas.microsoft.com/office/drawing/2014/main" id="{FF4E925A-D4B7-A14E-884F-9B12B38142AA}"/>
                </a:ext>
              </a:extLst>
            </p:cNvPr>
            <p:cNvSpPr/>
            <p:nvPr/>
          </p:nvSpPr>
          <p:spPr>
            <a:xfrm>
              <a:off x="5330036" y="2797404"/>
              <a:ext cx="3412544" cy="1382578"/>
            </a:xfrm>
            <a:prstGeom prst="cloudCallout">
              <a:avLst>
                <a:gd name="adj1" fmla="val -539"/>
                <a:gd name="adj2" fmla="val 625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DES QUESTIONS ???</a:t>
              </a:r>
            </a:p>
          </p:txBody>
        </p:sp>
      </p:grpSp>
      <p:grpSp>
        <p:nvGrpSpPr>
          <p:cNvPr id="9" name="Groupe 8">
            <a:extLst>
              <a:ext uri="{FF2B5EF4-FFF2-40B4-BE49-F238E27FC236}">
                <a16:creationId xmlns:a16="http://schemas.microsoft.com/office/drawing/2014/main" id="{CEC02588-32B5-7346-BA8F-3A3CFEFFD484}"/>
              </a:ext>
            </a:extLst>
          </p:cNvPr>
          <p:cNvGrpSpPr/>
          <p:nvPr/>
        </p:nvGrpSpPr>
        <p:grpSpPr>
          <a:xfrm>
            <a:off x="5968829" y="3109399"/>
            <a:ext cx="254340" cy="909360"/>
            <a:chOff x="6991245" y="3536910"/>
            <a:chExt cx="254340" cy="909360"/>
          </a:xfrm>
        </p:grpSpPr>
        <mc:AlternateContent xmlns:mc="http://schemas.openxmlformats.org/markup-compatibility/2006" xmlns:p14="http://schemas.microsoft.com/office/powerpoint/2010/main">
          <mc:Choice Requires="p14">
            <p:contentPart p14:bwMode="auto" r:id="rId4">
              <p14:nvContentPartPr>
                <p14:cNvPr id="11" name="Encre 10">
                  <a:extLst>
                    <a:ext uri="{FF2B5EF4-FFF2-40B4-BE49-F238E27FC236}">
                      <a16:creationId xmlns:a16="http://schemas.microsoft.com/office/drawing/2014/main" id="{1E3F2A34-2FFF-1542-AB32-9F6F9ED79650}"/>
                    </a:ext>
                  </a:extLst>
                </p14:cNvPr>
                <p14:cNvContentPartPr/>
                <p14:nvPr/>
              </p14:nvContentPartPr>
              <p14:xfrm>
                <a:off x="6995025" y="3680820"/>
                <a:ext cx="250560" cy="90180"/>
              </p14:xfrm>
            </p:contentPart>
          </mc:Choice>
          <mc:Fallback xmlns="">
            <p:pic>
              <p:nvPicPr>
                <p:cNvPr id="11" name="Encre 10">
                  <a:extLst>
                    <a:ext uri="{FF2B5EF4-FFF2-40B4-BE49-F238E27FC236}">
                      <a16:creationId xmlns:a16="http://schemas.microsoft.com/office/drawing/2014/main" id="{1E3F2A34-2FFF-1542-AB32-9F6F9ED79650}"/>
                    </a:ext>
                  </a:extLst>
                </p:cNvPr>
                <p:cNvPicPr/>
                <p:nvPr/>
              </p:nvPicPr>
              <p:blipFill>
                <a:blip r:embed="rId5"/>
                <a:stretch>
                  <a:fillRect/>
                </a:stretch>
              </p:blipFill>
              <p:spPr>
                <a:xfrm>
                  <a:off x="6986025" y="3671838"/>
                  <a:ext cx="268200" cy="10778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Encre 11">
                  <a:extLst>
                    <a:ext uri="{FF2B5EF4-FFF2-40B4-BE49-F238E27FC236}">
                      <a16:creationId xmlns:a16="http://schemas.microsoft.com/office/drawing/2014/main" id="{EB2AED5F-E4A8-324D-903E-2485A519E8B7}"/>
                    </a:ext>
                  </a:extLst>
                </p14:cNvPr>
                <p14:cNvContentPartPr/>
                <p14:nvPr/>
              </p14:nvContentPartPr>
              <p14:xfrm>
                <a:off x="7194015" y="3536910"/>
                <a:ext cx="27000" cy="47250"/>
              </p14:xfrm>
            </p:contentPart>
          </mc:Choice>
          <mc:Fallback xmlns="">
            <p:pic>
              <p:nvPicPr>
                <p:cNvPr id="12" name="Encre 11">
                  <a:extLst>
                    <a:ext uri="{FF2B5EF4-FFF2-40B4-BE49-F238E27FC236}">
                      <a16:creationId xmlns:a16="http://schemas.microsoft.com/office/drawing/2014/main" id="{EB2AED5F-E4A8-324D-903E-2485A519E8B7}"/>
                    </a:ext>
                  </a:extLst>
                </p:cNvPr>
                <p:cNvPicPr/>
                <p:nvPr/>
              </p:nvPicPr>
              <p:blipFill>
                <a:blip r:embed="rId7"/>
                <a:stretch>
                  <a:fillRect/>
                </a:stretch>
              </p:blipFill>
              <p:spPr>
                <a:xfrm>
                  <a:off x="7185015" y="3527961"/>
                  <a:ext cx="44640" cy="6479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Encre 12">
                  <a:extLst>
                    <a:ext uri="{FF2B5EF4-FFF2-40B4-BE49-F238E27FC236}">
                      <a16:creationId xmlns:a16="http://schemas.microsoft.com/office/drawing/2014/main" id="{D27F459A-39C3-434A-97D7-9AC09C3E975A}"/>
                    </a:ext>
                  </a:extLst>
                </p14:cNvPr>
                <p14:cNvContentPartPr/>
                <p14:nvPr/>
              </p14:nvContentPartPr>
              <p14:xfrm>
                <a:off x="7040115" y="3548520"/>
                <a:ext cx="32670" cy="44280"/>
              </p14:xfrm>
            </p:contentPart>
          </mc:Choice>
          <mc:Fallback xmlns="">
            <p:pic>
              <p:nvPicPr>
                <p:cNvPr id="13" name="Encre 12">
                  <a:extLst>
                    <a:ext uri="{FF2B5EF4-FFF2-40B4-BE49-F238E27FC236}">
                      <a16:creationId xmlns:a16="http://schemas.microsoft.com/office/drawing/2014/main" id="{D27F459A-39C3-434A-97D7-9AC09C3E975A}"/>
                    </a:ext>
                  </a:extLst>
                </p:cNvPr>
                <p:cNvPicPr/>
                <p:nvPr/>
              </p:nvPicPr>
              <p:blipFill>
                <a:blip r:embed="rId9"/>
                <a:stretch>
                  <a:fillRect/>
                </a:stretch>
              </p:blipFill>
              <p:spPr>
                <a:xfrm>
                  <a:off x="7031237" y="3539520"/>
                  <a:ext cx="5007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Encre 13">
                  <a:extLst>
                    <a:ext uri="{FF2B5EF4-FFF2-40B4-BE49-F238E27FC236}">
                      <a16:creationId xmlns:a16="http://schemas.microsoft.com/office/drawing/2014/main" id="{3829B13C-61E1-304B-A8B9-AA4F5618260A}"/>
                    </a:ext>
                  </a:extLst>
                </p14:cNvPr>
                <p14:cNvContentPartPr/>
                <p14:nvPr/>
              </p14:nvContentPartPr>
              <p14:xfrm>
                <a:off x="6991245" y="4025340"/>
                <a:ext cx="157950" cy="284310"/>
              </p14:xfrm>
            </p:contentPart>
          </mc:Choice>
          <mc:Fallback xmlns="">
            <p:pic>
              <p:nvPicPr>
                <p:cNvPr id="14" name="Encre 13">
                  <a:extLst>
                    <a:ext uri="{FF2B5EF4-FFF2-40B4-BE49-F238E27FC236}">
                      <a16:creationId xmlns:a16="http://schemas.microsoft.com/office/drawing/2014/main" id="{3829B13C-61E1-304B-A8B9-AA4F5618260A}"/>
                    </a:ext>
                  </a:extLst>
                </p:cNvPr>
                <p:cNvPicPr/>
                <p:nvPr/>
              </p:nvPicPr>
              <p:blipFill>
                <a:blip r:embed="rId11"/>
                <a:stretch>
                  <a:fillRect/>
                </a:stretch>
              </p:blipFill>
              <p:spPr>
                <a:xfrm>
                  <a:off x="6982271" y="4016343"/>
                  <a:ext cx="175540" cy="30194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Encre 16">
                  <a:extLst>
                    <a:ext uri="{FF2B5EF4-FFF2-40B4-BE49-F238E27FC236}">
                      <a16:creationId xmlns:a16="http://schemas.microsoft.com/office/drawing/2014/main" id="{792BC51C-AC3E-EC42-B4EB-69CBA2E7D66F}"/>
                    </a:ext>
                  </a:extLst>
                </p14:cNvPr>
                <p14:cNvContentPartPr/>
                <p14:nvPr/>
              </p14:nvContentPartPr>
              <p14:xfrm>
                <a:off x="7057935" y="4380930"/>
                <a:ext cx="62100" cy="65340"/>
              </p14:xfrm>
            </p:contentPart>
          </mc:Choice>
          <mc:Fallback xmlns="">
            <p:pic>
              <p:nvPicPr>
                <p:cNvPr id="17" name="Encre 16">
                  <a:extLst>
                    <a:ext uri="{FF2B5EF4-FFF2-40B4-BE49-F238E27FC236}">
                      <a16:creationId xmlns:a16="http://schemas.microsoft.com/office/drawing/2014/main" id="{792BC51C-AC3E-EC42-B4EB-69CBA2E7D66F}"/>
                    </a:ext>
                  </a:extLst>
                </p:cNvPr>
                <p:cNvPicPr/>
                <p:nvPr/>
              </p:nvPicPr>
              <p:blipFill>
                <a:blip r:embed="rId13"/>
                <a:stretch>
                  <a:fillRect/>
                </a:stretch>
              </p:blipFill>
              <p:spPr>
                <a:xfrm>
                  <a:off x="7048961" y="4371955"/>
                  <a:ext cx="79689" cy="82932"/>
                </a:xfrm>
                <a:prstGeom prst="rect">
                  <a:avLst/>
                </a:prstGeom>
              </p:spPr>
            </p:pic>
          </mc:Fallback>
        </mc:AlternateContent>
      </p:grpSp>
    </p:spTree>
    <p:extLst>
      <p:ext uri="{BB962C8B-B14F-4D97-AF65-F5344CB8AC3E}">
        <p14:creationId xmlns:p14="http://schemas.microsoft.com/office/powerpoint/2010/main" val="1552209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1526C1D-9B18-014C-9716-ADBD4A279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943" y="302889"/>
            <a:ext cx="3989057" cy="893073"/>
          </a:xfrm>
          <a:prstGeom prst="rect">
            <a:avLst/>
          </a:prstGeom>
        </p:spPr>
      </p:pic>
      <p:sp>
        <p:nvSpPr>
          <p:cNvPr id="14" name="object 6">
            <a:extLst>
              <a:ext uri="{FF2B5EF4-FFF2-40B4-BE49-F238E27FC236}">
                <a16:creationId xmlns:a16="http://schemas.microsoft.com/office/drawing/2014/main" id="{62192F6C-8B3F-ED4E-BD8E-B7DFCE64BD87}"/>
              </a:ext>
            </a:extLst>
          </p:cNvPr>
          <p:cNvSpPr txBox="1"/>
          <p:nvPr/>
        </p:nvSpPr>
        <p:spPr>
          <a:xfrm>
            <a:off x="246888" y="1116761"/>
            <a:ext cx="11566070" cy="691063"/>
          </a:xfrm>
          <a:prstGeom prst="rect">
            <a:avLst/>
          </a:prstGeom>
        </p:spPr>
        <p:txBody>
          <a:bodyPr vert="horz" wrap="square" lIns="0" tIns="13820" rIns="0" bIns="0" rtlCol="0">
            <a:spAutoFit/>
          </a:bodyPr>
          <a:lstStyle/>
          <a:p>
            <a:r>
              <a:rPr lang="fr-FR" sz="4400" dirty="0"/>
              <a:t>1 – POURQUOI UNE PLURALITE DE STATUTS ?</a:t>
            </a:r>
          </a:p>
        </p:txBody>
      </p:sp>
      <p:sp>
        <p:nvSpPr>
          <p:cNvPr id="5" name="object 6">
            <a:extLst>
              <a:ext uri="{FF2B5EF4-FFF2-40B4-BE49-F238E27FC236}">
                <a16:creationId xmlns:a16="http://schemas.microsoft.com/office/drawing/2014/main" id="{6BCB1D56-4F4C-4343-9A5C-B1425C058A1B}"/>
              </a:ext>
            </a:extLst>
          </p:cNvPr>
          <p:cNvSpPr txBox="1"/>
          <p:nvPr/>
        </p:nvSpPr>
        <p:spPr>
          <a:xfrm>
            <a:off x="135608" y="2009834"/>
            <a:ext cx="11566071" cy="4630603"/>
          </a:xfrm>
          <a:prstGeom prst="rect">
            <a:avLst/>
          </a:prstGeom>
        </p:spPr>
        <p:txBody>
          <a:bodyPr vert="horz" wrap="square" lIns="0" tIns="13820" rIns="0" bIns="0" rtlCol="0">
            <a:spAutoFit/>
          </a:bodyPr>
          <a:lstStyle/>
          <a:p>
            <a:pPr marL="457200" indent="-457200" algn="just">
              <a:buFont typeface="Arial" panose="020B0604020202020204" pitchFamily="34" charset="0"/>
              <a:buChar char="•"/>
            </a:pPr>
            <a:r>
              <a:rPr lang="fr-FR" sz="2000" b="1" dirty="0"/>
              <a:t>Réforme des concours de l’enseignement </a:t>
            </a:r>
            <a:r>
              <a:rPr lang="fr-FR" sz="2000" dirty="0"/>
              <a:t>(décret 14/10/2021) : le concours externe est ouvert aux titulaires d’un Master 2 ou aux étudiants inscrits en </a:t>
            </a:r>
            <a:r>
              <a:rPr lang="fr-FR" sz="2000" b="1" dirty="0"/>
              <a:t>Master 2 </a:t>
            </a:r>
            <a:r>
              <a:rPr lang="fr-FR" sz="2000" dirty="0"/>
              <a:t>au moment de la publication des résultats d’admissibilité + obligation de Master 2 pour être nommé professeur stagiaire (hors dispense de diplôme)</a:t>
            </a:r>
          </a:p>
          <a:p>
            <a:pPr algn="just"/>
            <a:endParaRPr lang="fr-FR" sz="2000" dirty="0"/>
          </a:p>
          <a:p>
            <a:pPr marL="457200" indent="-457200" algn="just">
              <a:buFont typeface="Arial" panose="020B0604020202020204" pitchFamily="34" charset="0"/>
              <a:buChar char="•"/>
            </a:pPr>
            <a:r>
              <a:rPr lang="fr-FR" sz="2000" b="1" dirty="0"/>
              <a:t>Réforme du master MEEF </a:t>
            </a:r>
            <a:r>
              <a:rPr lang="fr-FR" sz="2000" dirty="0"/>
              <a:t>(arrêté 24/07/2020) : renforcement de la place des stages dans la formation initiale : </a:t>
            </a:r>
          </a:p>
          <a:p>
            <a:pPr marL="914400" lvl="1" indent="-457200" algn="just">
              <a:buFont typeface="+mj-lt"/>
              <a:buAutoNum type="arabicPeriod"/>
            </a:pPr>
            <a:r>
              <a:rPr lang="fr-FR" sz="2000" b="1" dirty="0"/>
              <a:t>MASTER 1 </a:t>
            </a:r>
          </a:p>
          <a:p>
            <a:pPr marL="1828800" lvl="3" indent="-457200" algn="just">
              <a:buFont typeface="Wingdings" pitchFamily="2" charset="2"/>
              <a:buChar char="ü"/>
            </a:pPr>
            <a:r>
              <a:rPr lang="fr-FR" sz="2000" b="1" dirty="0"/>
              <a:t>6 semaines de stage </a:t>
            </a:r>
            <a:r>
              <a:rPr lang="fr-FR" sz="2000" dirty="0">
                <a:sym typeface="Wingdings" panose="05000000000000000000" pitchFamily="2" charset="2"/>
              </a:rPr>
              <a:t> 2 périodes de 3 semaines en novembre et mars</a:t>
            </a:r>
            <a:endParaRPr lang="fr-FR" sz="2000" dirty="0"/>
          </a:p>
          <a:p>
            <a:pPr marL="914400" lvl="1" indent="-457200" algn="just">
              <a:buFont typeface="+mj-lt"/>
              <a:buAutoNum type="arabicPeriod"/>
            </a:pPr>
            <a:r>
              <a:rPr lang="fr-FR" sz="2000" b="1" dirty="0"/>
              <a:t>MASTER 2</a:t>
            </a:r>
          </a:p>
          <a:p>
            <a:pPr marL="1714500" lvl="3" indent="-342900" algn="just">
              <a:buFont typeface="Wingdings" pitchFamily="2" charset="2"/>
              <a:buChar char="ü"/>
            </a:pPr>
            <a:r>
              <a:rPr lang="fr-FR" sz="2000" b="1" dirty="0"/>
              <a:t>SPA = 12 semaines de stage filé</a:t>
            </a:r>
            <a:r>
              <a:rPr lang="fr-FR" sz="2000" dirty="0"/>
              <a:t> </a:t>
            </a:r>
            <a:r>
              <a:rPr lang="fr-FR" sz="2000" dirty="0">
                <a:sym typeface="Wingdings" panose="05000000000000000000" pitchFamily="2" charset="2"/>
              </a:rPr>
              <a:t> 2 jours par semaine toute l’année (jeudi-vendredi)</a:t>
            </a:r>
            <a:endParaRPr lang="fr-FR" sz="2000" dirty="0"/>
          </a:p>
          <a:p>
            <a:pPr marL="1714500" lvl="3" indent="-342900" algn="just">
              <a:buFont typeface="Wingdings" pitchFamily="2" charset="2"/>
              <a:buChar char="ü"/>
            </a:pPr>
            <a:r>
              <a:rPr lang="fr-FR" sz="2000" b="1" dirty="0"/>
              <a:t>SCA = 18 semaines en alternance </a:t>
            </a:r>
            <a:r>
              <a:rPr lang="fr-FR" sz="2000" dirty="0">
                <a:sym typeface="Wingdings" panose="05000000000000000000" pitchFamily="2" charset="2"/>
              </a:rPr>
              <a:t> 2 jours par semaine toute l’année (jeudi-vendredi)</a:t>
            </a:r>
          </a:p>
          <a:p>
            <a:pPr marL="914400" lvl="1" indent="-457200" algn="just">
              <a:buFont typeface="Arial" panose="020B0604020202020204" pitchFamily="34" charset="0"/>
              <a:buChar char="•"/>
            </a:pPr>
            <a:endParaRPr lang="fr-FR" sz="2000" dirty="0">
              <a:sym typeface="Wingdings" panose="05000000000000000000" pitchFamily="2" charset="2"/>
            </a:endParaRPr>
          </a:p>
          <a:p>
            <a:pPr marL="457200" indent="-457200" algn="just">
              <a:buFont typeface="Arial" panose="020B0604020202020204" pitchFamily="34" charset="0"/>
              <a:buChar char="•"/>
            </a:pPr>
            <a:r>
              <a:rPr lang="fr-FR" sz="2000" b="1" dirty="0"/>
              <a:t>Réforme de la formation initiale </a:t>
            </a:r>
            <a:r>
              <a:rPr lang="fr-FR" sz="2000" dirty="0"/>
              <a:t>(arrêté 04/02/2022) : définition de différents parcours de formation en fonction du profil du professeur stagiaire lauréat du concours</a:t>
            </a:r>
            <a:endParaRPr lang="fr-FR" sz="2000" b="1" dirty="0"/>
          </a:p>
          <a:p>
            <a:pPr lvl="1" algn="just"/>
            <a:endParaRPr lang="fr-FR" sz="2000" dirty="0"/>
          </a:p>
        </p:txBody>
      </p:sp>
    </p:spTree>
    <p:extLst>
      <p:ext uri="{BB962C8B-B14F-4D97-AF65-F5344CB8AC3E}">
        <p14:creationId xmlns:p14="http://schemas.microsoft.com/office/powerpoint/2010/main" val="3848791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1526C1D-9B18-014C-9716-ADBD4A279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943" y="302889"/>
            <a:ext cx="3989057" cy="893073"/>
          </a:xfrm>
          <a:prstGeom prst="rect">
            <a:avLst/>
          </a:prstGeom>
        </p:spPr>
      </p:pic>
      <p:sp>
        <p:nvSpPr>
          <p:cNvPr id="14" name="object 6">
            <a:extLst>
              <a:ext uri="{FF2B5EF4-FFF2-40B4-BE49-F238E27FC236}">
                <a16:creationId xmlns:a16="http://schemas.microsoft.com/office/drawing/2014/main" id="{62192F6C-8B3F-ED4E-BD8E-B7DFCE64BD87}"/>
              </a:ext>
            </a:extLst>
          </p:cNvPr>
          <p:cNvSpPr txBox="1"/>
          <p:nvPr/>
        </p:nvSpPr>
        <p:spPr>
          <a:xfrm>
            <a:off x="312965" y="1024796"/>
            <a:ext cx="11566070" cy="691063"/>
          </a:xfrm>
          <a:prstGeom prst="rect">
            <a:avLst/>
          </a:prstGeom>
        </p:spPr>
        <p:txBody>
          <a:bodyPr vert="horz" wrap="square" lIns="0" tIns="13820" rIns="0" bIns="0" rtlCol="0">
            <a:spAutoFit/>
          </a:bodyPr>
          <a:lstStyle/>
          <a:p>
            <a:r>
              <a:rPr lang="fr-FR" sz="4400" dirty="0"/>
              <a:t>2 - LES STATUTS DES </a:t>
            </a:r>
            <a:r>
              <a:rPr lang="fr-FR" sz="4400" u="sng" dirty="0"/>
              <a:t>ÉTUDIANTS</a:t>
            </a:r>
            <a:r>
              <a:rPr lang="fr-FR" sz="4400" dirty="0"/>
              <a:t> EN STAGE</a:t>
            </a:r>
          </a:p>
        </p:txBody>
      </p:sp>
      <p:graphicFrame>
        <p:nvGraphicFramePr>
          <p:cNvPr id="3" name="Diagramme 2">
            <a:extLst>
              <a:ext uri="{FF2B5EF4-FFF2-40B4-BE49-F238E27FC236}">
                <a16:creationId xmlns:a16="http://schemas.microsoft.com/office/drawing/2014/main" id="{DD26A484-2C2F-CC47-B8B3-2510B4EA20D3}"/>
              </a:ext>
            </a:extLst>
          </p:cNvPr>
          <p:cNvGraphicFramePr/>
          <p:nvPr>
            <p:extLst>
              <p:ext uri="{D42A27DB-BD31-4B8C-83A1-F6EECF244321}">
                <p14:modId xmlns:p14="http://schemas.microsoft.com/office/powerpoint/2010/main" val="3638041501"/>
              </p:ext>
            </p:extLst>
          </p:nvPr>
        </p:nvGraphicFramePr>
        <p:xfrm>
          <a:off x="312965" y="1930633"/>
          <a:ext cx="11566070" cy="49273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60823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1526C1D-9B18-014C-9716-ADBD4A279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943" y="302889"/>
            <a:ext cx="3989057" cy="893073"/>
          </a:xfrm>
          <a:prstGeom prst="rect">
            <a:avLst/>
          </a:prstGeom>
        </p:spPr>
      </p:pic>
      <p:sp>
        <p:nvSpPr>
          <p:cNvPr id="5" name="object 6">
            <a:extLst>
              <a:ext uri="{FF2B5EF4-FFF2-40B4-BE49-F238E27FC236}">
                <a16:creationId xmlns:a16="http://schemas.microsoft.com/office/drawing/2014/main" id="{6BCB1D56-4F4C-4343-9A5C-B1425C058A1B}"/>
              </a:ext>
            </a:extLst>
          </p:cNvPr>
          <p:cNvSpPr txBox="1"/>
          <p:nvPr/>
        </p:nvSpPr>
        <p:spPr>
          <a:xfrm>
            <a:off x="4320710" y="3940484"/>
            <a:ext cx="3989057" cy="1614393"/>
          </a:xfrm>
          <a:prstGeom prst="rect">
            <a:avLst/>
          </a:prstGeom>
        </p:spPr>
        <p:txBody>
          <a:bodyPr vert="horz" wrap="square" lIns="0" tIns="13820" rIns="0" bIns="0" rtlCol="0">
            <a:spAutoFit/>
          </a:bodyPr>
          <a:lstStyle/>
          <a:p>
            <a:r>
              <a:rPr lang="fr-FR" sz="3200" dirty="0"/>
              <a:t>5 unités de formation</a:t>
            </a:r>
          </a:p>
          <a:p>
            <a:endParaRPr lang="fr-FR" sz="3200" dirty="0"/>
          </a:p>
          <a:p>
            <a:pPr algn="just"/>
            <a:endParaRPr lang="fr-FR" sz="2000" b="1" dirty="0"/>
          </a:p>
          <a:p>
            <a:pPr lvl="1" algn="just"/>
            <a:endParaRPr lang="fr-FR" sz="2000" dirty="0"/>
          </a:p>
        </p:txBody>
      </p:sp>
      <p:graphicFrame>
        <p:nvGraphicFramePr>
          <p:cNvPr id="2" name="Diagramme 1">
            <a:extLst>
              <a:ext uri="{FF2B5EF4-FFF2-40B4-BE49-F238E27FC236}">
                <a16:creationId xmlns:a16="http://schemas.microsoft.com/office/drawing/2014/main" id="{0EA33C01-76B4-46E0-B9CC-D3079B720AC1}"/>
              </a:ext>
            </a:extLst>
          </p:cNvPr>
          <p:cNvGraphicFramePr/>
          <p:nvPr>
            <p:extLst>
              <p:ext uri="{D42A27DB-BD31-4B8C-83A1-F6EECF244321}">
                <p14:modId xmlns:p14="http://schemas.microsoft.com/office/powerpoint/2010/main" val="1791238049"/>
              </p:ext>
            </p:extLst>
          </p:nvPr>
        </p:nvGraphicFramePr>
        <p:xfrm>
          <a:off x="271849" y="719666"/>
          <a:ext cx="11615352" cy="59790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6502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6E91A7-B5C5-DF44-B89E-18987CE224B3}"/>
              </a:ext>
            </a:extLst>
          </p:cNvPr>
          <p:cNvSpPr>
            <a:spLocks noGrp="1"/>
          </p:cNvSpPr>
          <p:nvPr>
            <p:ph type="title"/>
          </p:nvPr>
        </p:nvSpPr>
        <p:spPr>
          <a:xfrm>
            <a:off x="1" y="0"/>
            <a:ext cx="1510748" cy="6858000"/>
          </a:xfrm>
          <a:solidFill>
            <a:schemeClr val="accent1"/>
          </a:solidFill>
        </p:spPr>
        <p:txBody>
          <a:bodyPr vert="vert270">
            <a:normAutofit/>
          </a:bodyPr>
          <a:lstStyle/>
          <a:p>
            <a:pPr algn="ctr"/>
            <a:r>
              <a:rPr lang="fr-FR" dirty="0">
                <a:solidFill>
                  <a:schemeClr val="bg1"/>
                </a:solidFill>
              </a:rPr>
              <a:t>LE DESCRIPTIF DES UE en MASTER MEEF EG</a:t>
            </a:r>
          </a:p>
        </p:txBody>
      </p:sp>
      <p:pic>
        <p:nvPicPr>
          <p:cNvPr id="8" name="Image 7">
            <a:extLst>
              <a:ext uri="{FF2B5EF4-FFF2-40B4-BE49-F238E27FC236}">
                <a16:creationId xmlns:a16="http://schemas.microsoft.com/office/drawing/2014/main" id="{613512E5-9B14-0B41-B6F0-5F6020383DEF}"/>
              </a:ext>
            </a:extLst>
          </p:cNvPr>
          <p:cNvPicPr>
            <a:picLocks noChangeAspect="1"/>
          </p:cNvPicPr>
          <p:nvPr/>
        </p:nvPicPr>
        <p:blipFill>
          <a:blip r:embed="rId3"/>
          <a:stretch>
            <a:fillRect/>
          </a:stretch>
        </p:blipFill>
        <p:spPr>
          <a:xfrm>
            <a:off x="7262191" y="6317463"/>
            <a:ext cx="4585251" cy="540537"/>
          </a:xfrm>
          <a:prstGeom prst="rect">
            <a:avLst/>
          </a:prstGeom>
        </p:spPr>
      </p:pic>
      <p:sp>
        <p:nvSpPr>
          <p:cNvPr id="3" name="Rectangle 2">
            <a:extLst>
              <a:ext uri="{FF2B5EF4-FFF2-40B4-BE49-F238E27FC236}">
                <a16:creationId xmlns:a16="http://schemas.microsoft.com/office/drawing/2014/main" id="{5D8281E9-4690-2A42-9952-15C73C86AAE6}"/>
              </a:ext>
            </a:extLst>
          </p:cNvPr>
          <p:cNvSpPr/>
          <p:nvPr/>
        </p:nvSpPr>
        <p:spPr>
          <a:xfrm>
            <a:off x="3897985" y="223874"/>
            <a:ext cx="5125763" cy="369332"/>
          </a:xfrm>
          <a:prstGeom prst="rect">
            <a:avLst/>
          </a:prstGeom>
        </p:spPr>
        <p:txBody>
          <a:bodyPr wrap="none">
            <a:spAutoFit/>
          </a:bodyPr>
          <a:lstStyle/>
          <a:p>
            <a:pPr algn="ctr">
              <a:spcAft>
                <a:spcPts val="600"/>
              </a:spcAft>
            </a:pPr>
            <a:r>
              <a:rPr lang="fr-FR" dirty="0">
                <a:latin typeface="Calibri" panose="020F0502020204030204" pitchFamily="34" charset="0"/>
                <a:ea typeface="Times New Roman" panose="02020603050405020304" pitchFamily="18" charset="0"/>
                <a:cs typeface="Times New Roman" panose="02020603050405020304" pitchFamily="18" charset="0"/>
              </a:rPr>
              <a:t>Les UE du M1 MEEF Economie Gestion toutes filières</a:t>
            </a:r>
            <a:endParaRPr lang="fr-FR" sz="1600" dirty="0">
              <a:effectLst/>
              <a:latin typeface="Times New Roman" panose="02020603050405020304" pitchFamily="18" charset="0"/>
              <a:ea typeface="Times New Roman" panose="02020603050405020304" pitchFamily="18" charset="0"/>
            </a:endParaRPr>
          </a:p>
        </p:txBody>
      </p:sp>
      <p:pic>
        <p:nvPicPr>
          <p:cNvPr id="4" name="Image 3">
            <a:extLst>
              <a:ext uri="{FF2B5EF4-FFF2-40B4-BE49-F238E27FC236}">
                <a16:creationId xmlns:a16="http://schemas.microsoft.com/office/drawing/2014/main" id="{4F9ED4F5-3AF7-4BFE-90EB-2DB85CC70746}"/>
              </a:ext>
            </a:extLst>
          </p:cNvPr>
          <p:cNvPicPr>
            <a:picLocks noChangeAspect="1"/>
          </p:cNvPicPr>
          <p:nvPr/>
        </p:nvPicPr>
        <p:blipFill>
          <a:blip r:embed="rId4"/>
          <a:stretch>
            <a:fillRect/>
          </a:stretch>
        </p:blipFill>
        <p:spPr>
          <a:xfrm>
            <a:off x="1475874" y="593206"/>
            <a:ext cx="10716126" cy="5804568"/>
          </a:xfrm>
          <a:prstGeom prst="rect">
            <a:avLst/>
          </a:prstGeom>
        </p:spPr>
      </p:pic>
    </p:spTree>
    <p:extLst>
      <p:ext uri="{BB962C8B-B14F-4D97-AF65-F5344CB8AC3E}">
        <p14:creationId xmlns:p14="http://schemas.microsoft.com/office/powerpoint/2010/main" val="2994076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1526C1D-9B18-014C-9716-ADBD4A279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943" y="302889"/>
            <a:ext cx="3989057" cy="893073"/>
          </a:xfrm>
          <a:prstGeom prst="rect">
            <a:avLst/>
          </a:prstGeom>
        </p:spPr>
      </p:pic>
      <p:sp>
        <p:nvSpPr>
          <p:cNvPr id="5" name="object 6">
            <a:extLst>
              <a:ext uri="{FF2B5EF4-FFF2-40B4-BE49-F238E27FC236}">
                <a16:creationId xmlns:a16="http://schemas.microsoft.com/office/drawing/2014/main" id="{6ACA56E8-B044-7043-B424-574F0D249C93}"/>
              </a:ext>
            </a:extLst>
          </p:cNvPr>
          <p:cNvSpPr txBox="1"/>
          <p:nvPr/>
        </p:nvSpPr>
        <p:spPr>
          <a:xfrm>
            <a:off x="312965" y="1279890"/>
            <a:ext cx="11566070" cy="875729"/>
          </a:xfrm>
          <a:prstGeom prst="rect">
            <a:avLst/>
          </a:prstGeom>
        </p:spPr>
        <p:txBody>
          <a:bodyPr vert="horz" wrap="square" lIns="0" tIns="13820" rIns="0" bIns="0" rtlCol="0">
            <a:spAutoFit/>
          </a:bodyPr>
          <a:lstStyle/>
          <a:p>
            <a:r>
              <a:rPr lang="fr-FR" sz="2800" dirty="0"/>
              <a:t>3 – LES PARCOURS DES </a:t>
            </a:r>
            <a:r>
              <a:rPr lang="fr-FR" sz="2800" u="sng" dirty="0"/>
              <a:t>LAUREATS DU CONCOURS TITULAIRES D’UN MASTER MEEF OU DU CONCOURS INTERNE </a:t>
            </a:r>
            <a:r>
              <a:rPr lang="fr-FR" sz="2800" u="sng" dirty="0">
                <a:highlight>
                  <a:srgbClr val="FFFF00"/>
                </a:highlight>
              </a:rPr>
              <a:t>= PFPA 100 (</a:t>
            </a:r>
            <a:r>
              <a:rPr lang="fr-FR" sz="1800" dirty="0"/>
              <a:t>Parcours de Formation Professionnelle Adapté)</a:t>
            </a:r>
            <a:endParaRPr lang="fr-FR" sz="2800" dirty="0">
              <a:highlight>
                <a:srgbClr val="FFFF00"/>
              </a:highlight>
            </a:endParaRPr>
          </a:p>
        </p:txBody>
      </p:sp>
      <p:graphicFrame>
        <p:nvGraphicFramePr>
          <p:cNvPr id="8" name="Tableau 7">
            <a:extLst>
              <a:ext uri="{FF2B5EF4-FFF2-40B4-BE49-F238E27FC236}">
                <a16:creationId xmlns:a16="http://schemas.microsoft.com/office/drawing/2014/main" id="{3B5FA81D-A2B6-4804-8D18-26976B8F9EF9}"/>
              </a:ext>
            </a:extLst>
          </p:cNvPr>
          <p:cNvGraphicFramePr>
            <a:graphicFrameLocks noGrp="1"/>
          </p:cNvGraphicFramePr>
          <p:nvPr>
            <p:extLst>
              <p:ext uri="{D42A27DB-BD31-4B8C-83A1-F6EECF244321}">
                <p14:modId xmlns:p14="http://schemas.microsoft.com/office/powerpoint/2010/main" val="1459191053"/>
              </p:ext>
            </p:extLst>
          </p:nvPr>
        </p:nvGraphicFramePr>
        <p:xfrm>
          <a:off x="335504" y="2239547"/>
          <a:ext cx="11218064" cy="3657600"/>
        </p:xfrm>
        <a:graphic>
          <a:graphicData uri="http://schemas.openxmlformats.org/drawingml/2006/table">
            <a:tbl>
              <a:tblPr firstRow="1" bandRow="1">
                <a:tableStyleId>{8A107856-5554-42FB-B03E-39F5DBC370BA}</a:tableStyleId>
              </a:tblPr>
              <a:tblGrid>
                <a:gridCol w="2804516">
                  <a:extLst>
                    <a:ext uri="{9D8B030D-6E8A-4147-A177-3AD203B41FA5}">
                      <a16:colId xmlns:a16="http://schemas.microsoft.com/office/drawing/2014/main" val="1839777283"/>
                    </a:ext>
                  </a:extLst>
                </a:gridCol>
                <a:gridCol w="2804516">
                  <a:extLst>
                    <a:ext uri="{9D8B030D-6E8A-4147-A177-3AD203B41FA5}">
                      <a16:colId xmlns:a16="http://schemas.microsoft.com/office/drawing/2014/main" val="2784305743"/>
                    </a:ext>
                  </a:extLst>
                </a:gridCol>
                <a:gridCol w="2804516">
                  <a:extLst>
                    <a:ext uri="{9D8B030D-6E8A-4147-A177-3AD203B41FA5}">
                      <a16:colId xmlns:a16="http://schemas.microsoft.com/office/drawing/2014/main" val="1348679205"/>
                    </a:ext>
                  </a:extLst>
                </a:gridCol>
                <a:gridCol w="2804516">
                  <a:extLst>
                    <a:ext uri="{9D8B030D-6E8A-4147-A177-3AD203B41FA5}">
                      <a16:colId xmlns:a16="http://schemas.microsoft.com/office/drawing/2014/main" val="2802962689"/>
                    </a:ext>
                  </a:extLst>
                </a:gridCol>
              </a:tblGrid>
              <a:tr h="345532">
                <a:tc>
                  <a:txBody>
                    <a:bodyPr/>
                    <a:lstStyle/>
                    <a:p>
                      <a:pPr algn="ctr"/>
                      <a:r>
                        <a:rPr lang="fr-FR" dirty="0"/>
                        <a:t>Situation</a:t>
                      </a:r>
                    </a:p>
                  </a:txBody>
                  <a:tcPr/>
                </a:tc>
                <a:tc>
                  <a:txBody>
                    <a:bodyPr/>
                    <a:lstStyle/>
                    <a:p>
                      <a:pPr algn="ctr"/>
                      <a:r>
                        <a:rPr lang="fr-FR" dirty="0"/>
                        <a:t>Parcours</a:t>
                      </a:r>
                    </a:p>
                  </a:txBody>
                  <a:tcPr/>
                </a:tc>
                <a:tc>
                  <a:txBody>
                    <a:bodyPr/>
                    <a:lstStyle/>
                    <a:p>
                      <a:pPr algn="ctr"/>
                      <a:r>
                        <a:rPr lang="fr-FR" dirty="0"/>
                        <a:t>Contenu et modalités</a:t>
                      </a:r>
                    </a:p>
                  </a:txBody>
                  <a:tcPr/>
                </a:tc>
                <a:tc>
                  <a:txBody>
                    <a:bodyPr/>
                    <a:lstStyle/>
                    <a:p>
                      <a:pPr algn="ctr"/>
                      <a:r>
                        <a:rPr lang="fr-FR" dirty="0"/>
                        <a:t>Tutorat</a:t>
                      </a:r>
                    </a:p>
                  </a:txBody>
                  <a:tcPr/>
                </a:tc>
                <a:extLst>
                  <a:ext uri="{0D108BD9-81ED-4DB2-BD59-A6C34878D82A}">
                    <a16:rowId xmlns:a16="http://schemas.microsoft.com/office/drawing/2014/main" val="4074073904"/>
                  </a:ext>
                </a:extLst>
              </a:tr>
              <a:tr h="345532">
                <a:tc>
                  <a:txBody>
                    <a:bodyPr/>
                    <a:lstStyle/>
                    <a:p>
                      <a:pPr algn="ctr"/>
                      <a:r>
                        <a:rPr lang="fr-FR" dirty="0"/>
                        <a:t>Tout type de Master ou dispense de diplôme + expérience de 1,5 ans comme contractuel dans la discipline (CONCOURS INTERNES)</a:t>
                      </a:r>
                    </a:p>
                  </a:txBody>
                  <a:tcPr/>
                </a:tc>
                <a:tc>
                  <a:txBody>
                    <a:bodyPr/>
                    <a:lstStyle/>
                    <a:p>
                      <a:pPr algn="ctr"/>
                      <a:r>
                        <a:rPr lang="fr-FR" dirty="0"/>
                        <a:t>Approfondissement</a:t>
                      </a:r>
                    </a:p>
                    <a:p>
                      <a:pPr algn="ctr"/>
                      <a:r>
                        <a:rPr lang="fr-FR" dirty="0"/>
                        <a:t>Validation des acquis</a:t>
                      </a:r>
                    </a:p>
                  </a:txBody>
                  <a:tcPr/>
                </a:tc>
                <a:tc rowSpan="3">
                  <a:txBody>
                    <a:bodyPr/>
                    <a:lstStyle/>
                    <a:p>
                      <a:pPr algn="ctr"/>
                      <a:r>
                        <a:rPr lang="fr-FR" dirty="0"/>
                        <a:t>Crédit de 10 à 20 j défini par la commission académique</a:t>
                      </a:r>
                    </a:p>
                  </a:txBody>
                  <a:tcPr/>
                </a:tc>
                <a:tc rowSpan="3">
                  <a:txBody>
                    <a:bodyPr/>
                    <a:lstStyle/>
                    <a:p>
                      <a:pPr algn="ctr"/>
                      <a:r>
                        <a:rPr lang="fr-FR" dirty="0"/>
                        <a:t>Tutorat unique</a:t>
                      </a:r>
                    </a:p>
                  </a:txBody>
                  <a:tcPr/>
                </a:tc>
                <a:extLst>
                  <a:ext uri="{0D108BD9-81ED-4DB2-BD59-A6C34878D82A}">
                    <a16:rowId xmlns:a16="http://schemas.microsoft.com/office/drawing/2014/main" val="1463039206"/>
                  </a:ext>
                </a:extLst>
              </a:tr>
              <a:tr h="345532">
                <a:tc>
                  <a:txBody>
                    <a:bodyPr/>
                    <a:lstStyle/>
                    <a:p>
                      <a:pPr algn="ctr"/>
                      <a:r>
                        <a:rPr lang="fr-FR" dirty="0"/>
                        <a:t>Master MEEF + expérience en responsabilité</a:t>
                      </a:r>
                    </a:p>
                  </a:txBody>
                  <a:tcPr/>
                </a:tc>
                <a:tc>
                  <a:txBody>
                    <a:bodyPr/>
                    <a:lstStyle/>
                    <a:p>
                      <a:pPr algn="ctr"/>
                      <a:r>
                        <a:rPr lang="fr-FR" dirty="0"/>
                        <a:t>Approfondissement</a:t>
                      </a:r>
                    </a:p>
                  </a:txBody>
                  <a:tcPr/>
                </a:tc>
                <a:tc vMerge="1">
                  <a:txBody>
                    <a:bodyPr/>
                    <a:lstStyle/>
                    <a:p>
                      <a:pPr algn="ctr"/>
                      <a:endParaRPr lang="fr-FR" dirty="0"/>
                    </a:p>
                  </a:txBody>
                  <a:tcPr/>
                </a:tc>
                <a:tc vMerge="1">
                  <a:txBody>
                    <a:bodyPr/>
                    <a:lstStyle/>
                    <a:p>
                      <a:pPr algn="ctr"/>
                      <a:endParaRPr lang="fr-FR" dirty="0"/>
                    </a:p>
                  </a:txBody>
                  <a:tcPr/>
                </a:tc>
                <a:extLst>
                  <a:ext uri="{0D108BD9-81ED-4DB2-BD59-A6C34878D82A}">
                    <a16:rowId xmlns:a16="http://schemas.microsoft.com/office/drawing/2014/main" val="2762555109"/>
                  </a:ext>
                </a:extLst>
              </a:tr>
              <a:tr h="691064">
                <a:tc>
                  <a:txBody>
                    <a:bodyPr/>
                    <a:lstStyle/>
                    <a:p>
                      <a:pPr algn="ctr"/>
                      <a:r>
                        <a:rPr lang="fr-FR" dirty="0"/>
                        <a:t>Master MEEF sans expérience en responsabilité</a:t>
                      </a:r>
                    </a:p>
                  </a:txBody>
                  <a:tcPr/>
                </a:tc>
                <a:tc>
                  <a:txBody>
                    <a:bodyPr/>
                    <a:lstStyle/>
                    <a:p>
                      <a:pPr algn="ctr"/>
                      <a:r>
                        <a:rPr lang="fr-FR" dirty="0"/>
                        <a:t>Consolidation</a:t>
                      </a: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txBody>
                  <a:tcPr/>
                </a:tc>
                <a:tc vMerge="1">
                  <a:txBody>
                    <a:bodyPr/>
                    <a:lstStyle/>
                    <a:p>
                      <a:pPr algn="ctr"/>
                      <a:endParaRPr lang="fr-FR" dirty="0"/>
                    </a:p>
                  </a:txBody>
                  <a:tcPr/>
                </a:tc>
                <a:extLst>
                  <a:ext uri="{0D108BD9-81ED-4DB2-BD59-A6C34878D82A}">
                    <a16:rowId xmlns:a16="http://schemas.microsoft.com/office/drawing/2014/main" val="110265946"/>
                  </a:ext>
                </a:extLst>
              </a:tr>
            </a:tbl>
          </a:graphicData>
        </a:graphic>
      </p:graphicFrame>
      <p:sp>
        <p:nvSpPr>
          <p:cNvPr id="9" name="Ellipse 8">
            <a:extLst>
              <a:ext uri="{FF2B5EF4-FFF2-40B4-BE49-F238E27FC236}">
                <a16:creationId xmlns:a16="http://schemas.microsoft.com/office/drawing/2014/main" id="{F751E797-3930-4D34-B43B-C1947D8AC965}"/>
              </a:ext>
            </a:extLst>
          </p:cNvPr>
          <p:cNvSpPr/>
          <p:nvPr/>
        </p:nvSpPr>
        <p:spPr>
          <a:xfrm>
            <a:off x="6685005" y="4015946"/>
            <a:ext cx="1517938" cy="1297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Temps plein</a:t>
            </a:r>
          </a:p>
        </p:txBody>
      </p:sp>
    </p:spTree>
    <p:extLst>
      <p:ext uri="{BB962C8B-B14F-4D97-AF65-F5344CB8AC3E}">
        <p14:creationId xmlns:p14="http://schemas.microsoft.com/office/powerpoint/2010/main" val="324607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1526C1D-9B18-014C-9716-ADBD4A279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943" y="302889"/>
            <a:ext cx="3989057" cy="893073"/>
          </a:xfrm>
          <a:prstGeom prst="rect">
            <a:avLst/>
          </a:prstGeom>
        </p:spPr>
      </p:pic>
      <p:graphicFrame>
        <p:nvGraphicFramePr>
          <p:cNvPr id="8" name="Tableau 7">
            <a:extLst>
              <a:ext uri="{FF2B5EF4-FFF2-40B4-BE49-F238E27FC236}">
                <a16:creationId xmlns:a16="http://schemas.microsoft.com/office/drawing/2014/main" id="{3B5FA81D-A2B6-4804-8D18-26976B8F9EF9}"/>
              </a:ext>
            </a:extLst>
          </p:cNvPr>
          <p:cNvGraphicFramePr>
            <a:graphicFrameLocks noGrp="1"/>
          </p:cNvGraphicFramePr>
          <p:nvPr>
            <p:extLst>
              <p:ext uri="{D42A27DB-BD31-4B8C-83A1-F6EECF244321}">
                <p14:modId xmlns:p14="http://schemas.microsoft.com/office/powerpoint/2010/main" val="2396091822"/>
              </p:ext>
            </p:extLst>
          </p:nvPr>
        </p:nvGraphicFramePr>
        <p:xfrm>
          <a:off x="856034" y="1133871"/>
          <a:ext cx="11335964" cy="5655979"/>
        </p:xfrm>
        <a:graphic>
          <a:graphicData uri="http://schemas.openxmlformats.org/drawingml/2006/table">
            <a:tbl>
              <a:tblPr firstRow="1" bandRow="1">
                <a:tableStyleId>{8A107856-5554-42FB-B03E-39F5DBC370BA}</a:tableStyleId>
              </a:tblPr>
              <a:tblGrid>
                <a:gridCol w="2256817">
                  <a:extLst>
                    <a:ext uri="{9D8B030D-6E8A-4147-A177-3AD203B41FA5}">
                      <a16:colId xmlns:a16="http://schemas.microsoft.com/office/drawing/2014/main" val="1839777283"/>
                    </a:ext>
                  </a:extLst>
                </a:gridCol>
                <a:gridCol w="7918315">
                  <a:extLst>
                    <a:ext uri="{9D8B030D-6E8A-4147-A177-3AD203B41FA5}">
                      <a16:colId xmlns:a16="http://schemas.microsoft.com/office/drawing/2014/main" val="1348679205"/>
                    </a:ext>
                  </a:extLst>
                </a:gridCol>
                <a:gridCol w="1160832">
                  <a:extLst>
                    <a:ext uri="{9D8B030D-6E8A-4147-A177-3AD203B41FA5}">
                      <a16:colId xmlns:a16="http://schemas.microsoft.com/office/drawing/2014/main" val="2802962689"/>
                    </a:ext>
                  </a:extLst>
                </a:gridCol>
              </a:tblGrid>
              <a:tr h="382939">
                <a:tc>
                  <a:txBody>
                    <a:bodyPr/>
                    <a:lstStyle/>
                    <a:p>
                      <a:pPr algn="ctr"/>
                      <a:r>
                        <a:rPr lang="fr-FR" dirty="0"/>
                        <a:t>Situation</a:t>
                      </a:r>
                    </a:p>
                  </a:txBody>
                  <a:tcPr/>
                </a:tc>
                <a:tc>
                  <a:txBody>
                    <a:bodyPr/>
                    <a:lstStyle/>
                    <a:p>
                      <a:pPr algn="ctr"/>
                      <a:r>
                        <a:rPr lang="fr-FR" dirty="0"/>
                        <a:t>Contenu et modalités DE LA FORMATION</a:t>
                      </a:r>
                    </a:p>
                  </a:txBody>
                  <a:tcPr/>
                </a:tc>
                <a:tc>
                  <a:txBody>
                    <a:bodyPr/>
                    <a:lstStyle/>
                    <a:p>
                      <a:pPr algn="ctr"/>
                      <a:r>
                        <a:rPr lang="fr-FR" dirty="0"/>
                        <a:t>Tutorat</a:t>
                      </a:r>
                    </a:p>
                  </a:txBody>
                  <a:tcPr/>
                </a:tc>
                <a:extLst>
                  <a:ext uri="{0D108BD9-81ED-4DB2-BD59-A6C34878D82A}">
                    <a16:rowId xmlns:a16="http://schemas.microsoft.com/office/drawing/2014/main" val="4074073904"/>
                  </a:ext>
                </a:extLst>
              </a:tr>
              <a:tr h="50183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dk1"/>
                          </a:solidFill>
                          <a:effectLst/>
                          <a:latin typeface="+mn-lt"/>
                          <a:ea typeface="+mn-ea"/>
                          <a:cs typeface="+mn-cs"/>
                        </a:rPr>
                        <a:t>PFPA 100</a:t>
                      </a:r>
                      <a:r>
                        <a:rPr lang="fr-FR" sz="1800" kern="1200" dirty="0">
                          <a:solidFill>
                            <a:schemeClr val="dk1"/>
                          </a:solidFill>
                          <a:effectLst/>
                          <a:latin typeface="+mn-lt"/>
                          <a:ea typeface="+mn-ea"/>
                          <a:cs typeface="+mn-cs"/>
                        </a:rPr>
                        <a:t> = stagiaires à temps plein</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i="1" kern="1200" dirty="0">
                          <a:solidFill>
                            <a:srgbClr val="FF0000"/>
                          </a:solidFill>
                          <a:effectLst/>
                          <a:latin typeface="+mn-lt"/>
                          <a:ea typeface="+mn-ea"/>
                          <a:cs typeface="+mn-cs"/>
                        </a:rPr>
                        <a:t>  lauréats du concours titulaires d’un Master MEEF </a:t>
                      </a:r>
                      <a:endParaRPr lang="fr-FR" i="1" dirty="0">
                        <a:solidFill>
                          <a:srgbClr val="FF0000"/>
                        </a:solidFill>
                      </a:endParaRPr>
                    </a:p>
                  </a:txBody>
                  <a:tcPr/>
                </a:tc>
                <a:tc>
                  <a:txBody>
                    <a:bodyPr/>
                    <a:lstStyle/>
                    <a:p>
                      <a:pPr lvl="1"/>
                      <a:r>
                        <a:rPr lang="fr-FR" sz="1800" b="1" kern="1200" dirty="0">
                          <a:solidFill>
                            <a:schemeClr val="dk1"/>
                          </a:solidFill>
                          <a:effectLst/>
                          <a:latin typeface="+mn-lt"/>
                          <a:ea typeface="+mn-ea"/>
                          <a:cs typeface="+mn-cs"/>
                        </a:rPr>
                        <a:t>100% en établissement</a:t>
                      </a:r>
                      <a:r>
                        <a:rPr lang="fr-FR" sz="1800" kern="1200" dirty="0">
                          <a:solidFill>
                            <a:schemeClr val="dk1"/>
                          </a:solidFill>
                          <a:effectLst/>
                          <a:latin typeface="+mn-lt"/>
                          <a:ea typeface="+mn-ea"/>
                          <a:cs typeface="+mn-cs"/>
                        </a:rPr>
                        <a:t>, </a:t>
                      </a:r>
                    </a:p>
                    <a:p>
                      <a:pPr lvl="1"/>
                      <a:r>
                        <a:rPr lang="fr-FR" sz="1800" kern="1200" dirty="0">
                          <a:solidFill>
                            <a:schemeClr val="dk1"/>
                          </a:solidFill>
                          <a:effectLst/>
                          <a:latin typeface="+mn-lt"/>
                          <a:ea typeface="+mn-ea"/>
                          <a:cs typeface="+mn-cs"/>
                        </a:rPr>
                        <a:t>10 à 20 jours de formation assurée par le rectorat :</a:t>
                      </a:r>
                    </a:p>
                    <a:p>
                      <a:pPr marL="342900" indent="-342900">
                        <a:buFont typeface="+mj-lt"/>
                        <a:buAutoNum type="arabicPeriod"/>
                      </a:pPr>
                      <a:r>
                        <a:rPr lang="fr-FR" sz="1800" kern="1200" dirty="0">
                          <a:solidFill>
                            <a:schemeClr val="dk1"/>
                          </a:solidFill>
                          <a:effectLst/>
                          <a:latin typeface="+mn-lt"/>
                          <a:ea typeface="+mn-ea"/>
                          <a:cs typeface="+mn-cs"/>
                        </a:rPr>
                        <a:t>2j de pré-rentrée (</a:t>
                      </a:r>
                      <a:r>
                        <a:rPr lang="fr-FR" sz="1800" kern="1200" dirty="0" err="1">
                          <a:solidFill>
                            <a:schemeClr val="dk1"/>
                          </a:solidFill>
                          <a:effectLst/>
                          <a:latin typeface="+mn-lt"/>
                          <a:ea typeface="+mn-ea"/>
                          <a:cs typeface="+mn-cs"/>
                        </a:rPr>
                        <a:t>inspe</a:t>
                      </a:r>
                      <a:r>
                        <a:rPr lang="fr-FR" sz="1800" kern="1200" dirty="0">
                          <a:solidFill>
                            <a:schemeClr val="dk1"/>
                          </a:solidFill>
                          <a:effectLst/>
                          <a:latin typeface="+mn-lt"/>
                          <a:ea typeface="+mn-ea"/>
                          <a:cs typeface="+mn-cs"/>
                        </a:rPr>
                        <a:t> fin </a:t>
                      </a:r>
                      <a:r>
                        <a:rPr lang="fr-FR" sz="1800" kern="1200" dirty="0" err="1">
                          <a:solidFill>
                            <a:schemeClr val="dk1"/>
                          </a:solidFill>
                          <a:effectLst/>
                          <a:latin typeface="+mn-lt"/>
                          <a:ea typeface="+mn-ea"/>
                          <a:cs typeface="+mn-cs"/>
                        </a:rPr>
                        <a:t>aôut</a:t>
                      </a:r>
                      <a:r>
                        <a:rPr lang="fr-FR" sz="1800" kern="1200" dirty="0">
                          <a:solidFill>
                            <a:schemeClr val="dk1"/>
                          </a:solidFill>
                          <a:effectLst/>
                          <a:latin typeface="+mn-lt"/>
                          <a:ea typeface="+mn-ea"/>
                          <a:cs typeface="+mn-cs"/>
                        </a:rPr>
                        <a:t>)</a:t>
                      </a:r>
                    </a:p>
                    <a:p>
                      <a:pPr marL="342900" indent="-342900">
                        <a:buFont typeface="+mj-lt"/>
                        <a:buAutoNum type="arabicPeriod"/>
                      </a:pPr>
                      <a:r>
                        <a:rPr lang="fr-FR" sz="1800" kern="1200" dirty="0">
                          <a:solidFill>
                            <a:schemeClr val="dk1"/>
                          </a:solidFill>
                          <a:effectLst/>
                          <a:latin typeface="+mn-lt"/>
                          <a:ea typeface="+mn-ea"/>
                          <a:cs typeface="+mn-cs"/>
                        </a:rPr>
                        <a:t>3 jours de formation disciplinaires assurés par les inspecteurs et les formateurs de l’académie,</a:t>
                      </a:r>
                    </a:p>
                    <a:p>
                      <a:pPr marL="342900" indent="-342900">
                        <a:buFont typeface="+mj-lt"/>
                        <a:buAutoNum type="arabicPeriod"/>
                      </a:pPr>
                      <a:r>
                        <a:rPr lang="fr-FR" sz="1800" kern="1200" dirty="0">
                          <a:solidFill>
                            <a:schemeClr val="dk1"/>
                          </a:solidFill>
                          <a:effectLst/>
                          <a:latin typeface="+mn-lt"/>
                          <a:ea typeface="+mn-ea"/>
                          <a:cs typeface="+mn-cs"/>
                        </a:rPr>
                        <a:t>2 jours au choix dans le PRAF avec recommandations des inspecteurs pour les modules disciplinaires, et rôle de conseil/ suggestion du tuteur.</a:t>
                      </a:r>
                    </a:p>
                    <a:p>
                      <a:pPr marL="342900" indent="-342900">
                        <a:buFont typeface="+mj-lt"/>
                        <a:buAutoNum type="arabicPeriod"/>
                      </a:pPr>
                      <a:r>
                        <a:rPr lang="fr-FR" sz="1800" kern="1200" dirty="0">
                          <a:solidFill>
                            <a:schemeClr val="dk1"/>
                          </a:solidFill>
                          <a:effectLst/>
                          <a:latin typeface="+mn-lt"/>
                          <a:ea typeface="+mn-ea"/>
                          <a:cs typeface="+mn-cs"/>
                        </a:rPr>
                        <a:t>3 jours de formation transversale – INSPE : Conduite de classe / Corps et voix / Difficultés d'apprentissage, troubles et inclusion</a:t>
                      </a:r>
                    </a:p>
                    <a:p>
                      <a:pPr marL="342900" indent="-342900">
                        <a:buFont typeface="+mj-lt"/>
                        <a:buAutoNum type="arabicPeriod"/>
                      </a:pPr>
                      <a:r>
                        <a:rPr lang="fr-FR" sz="1800" kern="1200" dirty="0">
                          <a:solidFill>
                            <a:schemeClr val="dk1"/>
                          </a:solidFill>
                          <a:effectLst/>
                          <a:latin typeface="+mn-lt"/>
                          <a:ea typeface="+mn-ea"/>
                          <a:cs typeface="+mn-cs"/>
                        </a:rPr>
                        <a:t>2 jours d’analyse de pratique, assurés par l’INSPÉ dans les parcours disciplinaires EG.</a:t>
                      </a:r>
                    </a:p>
                    <a:p>
                      <a:r>
                        <a:rPr lang="fr-FR" sz="1800" kern="1200" dirty="0">
                          <a:solidFill>
                            <a:schemeClr val="dk1"/>
                          </a:solidFill>
                          <a:effectLst/>
                          <a:latin typeface="+mn-lt"/>
                          <a:ea typeface="+mn-ea"/>
                          <a:cs typeface="+mn-cs"/>
                        </a:rPr>
                        <a:t> </a:t>
                      </a:r>
                      <a:endParaRPr lang="fr-FR" sz="1600" kern="1200" dirty="0">
                        <a:solidFill>
                          <a:schemeClr val="dk1"/>
                        </a:solidFill>
                        <a:effectLst/>
                        <a:latin typeface="+mn-lt"/>
                        <a:ea typeface="+mn-ea"/>
                        <a:cs typeface="+mn-cs"/>
                      </a:endParaRPr>
                    </a:p>
                    <a:p>
                      <a:r>
                        <a:rPr lang="fr-FR" sz="1800" kern="1200" dirty="0">
                          <a:solidFill>
                            <a:schemeClr val="dk1"/>
                          </a:solidFill>
                          <a:effectLst/>
                          <a:latin typeface="+mn-lt"/>
                          <a:ea typeface="+mn-ea"/>
                          <a:cs typeface="+mn-cs"/>
                        </a:rPr>
                        <a:t>Test d’</a:t>
                      </a:r>
                      <a:r>
                        <a:rPr lang="fr-FR" sz="1800" kern="1200" dirty="0" err="1">
                          <a:solidFill>
                            <a:schemeClr val="dk1"/>
                          </a:solidFill>
                          <a:effectLst/>
                          <a:latin typeface="+mn-lt"/>
                          <a:ea typeface="+mn-ea"/>
                          <a:cs typeface="+mn-cs"/>
                        </a:rPr>
                        <a:t>auto-positionnement</a:t>
                      </a:r>
                      <a:r>
                        <a:rPr lang="fr-FR" sz="1800" kern="1200" dirty="0">
                          <a:solidFill>
                            <a:schemeClr val="dk1"/>
                          </a:solidFill>
                          <a:effectLst/>
                          <a:latin typeface="+mn-lt"/>
                          <a:ea typeface="+mn-ea"/>
                          <a:cs typeface="+mn-cs"/>
                        </a:rPr>
                        <a:t> + dialogue avec tuteurs permettra de juger des besoins individuels de formation</a:t>
                      </a:r>
                    </a:p>
                    <a:p>
                      <a:r>
                        <a:rPr lang="fr-FR" sz="1800" kern="1200" dirty="0">
                          <a:solidFill>
                            <a:schemeClr val="dk1"/>
                          </a:solidFill>
                          <a:effectLst/>
                          <a:latin typeface="+mn-lt"/>
                          <a:ea typeface="+mn-ea"/>
                          <a:cs typeface="+mn-cs"/>
                        </a:rPr>
                        <a:t> </a:t>
                      </a:r>
                      <a:endParaRPr lang="fr-FR" sz="1600" kern="1200" dirty="0">
                        <a:solidFill>
                          <a:schemeClr val="dk1"/>
                        </a:solidFill>
                        <a:effectLst/>
                        <a:latin typeface="+mn-lt"/>
                        <a:ea typeface="+mn-ea"/>
                        <a:cs typeface="+mn-cs"/>
                      </a:endParaRPr>
                    </a:p>
                    <a:p>
                      <a:r>
                        <a:rPr lang="fr-FR" sz="1800" kern="1200" dirty="0">
                          <a:solidFill>
                            <a:schemeClr val="dk1"/>
                          </a:solidFill>
                          <a:effectLst/>
                          <a:latin typeface="+mn-lt"/>
                          <a:ea typeface="+mn-ea"/>
                          <a:cs typeface="+mn-cs"/>
                        </a:rPr>
                        <a:t>Publication d’informations et de ressources sur le site de la DAFPEN : essentiels disciplinaires fournis par les corps d’inspection + parcours magistère à distance sur la gestion de classe (compétences transversales) =&gt; accès en auto inscription</a:t>
                      </a:r>
                      <a:endParaRPr lang="fr-FR" sz="2000" kern="1200" dirty="0">
                        <a:solidFill>
                          <a:schemeClr val="dk1"/>
                        </a:solidFill>
                        <a:effectLst/>
                        <a:latin typeface="+mn-lt"/>
                        <a:ea typeface="+mn-ea"/>
                        <a:cs typeface="+mn-cs"/>
                      </a:endParaRPr>
                    </a:p>
                    <a:p>
                      <a:pPr lvl="1"/>
                      <a:endParaRPr lang="fr-FR" sz="1600"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TUTORAT RECTORAT</a:t>
                      </a:r>
                    </a:p>
                  </a:txBody>
                  <a:tcPr/>
                </a:tc>
                <a:extLst>
                  <a:ext uri="{0D108BD9-81ED-4DB2-BD59-A6C34878D82A}">
                    <a16:rowId xmlns:a16="http://schemas.microsoft.com/office/drawing/2014/main" val="2762555109"/>
                  </a:ext>
                </a:extLst>
              </a:tr>
            </a:tbl>
          </a:graphicData>
        </a:graphic>
      </p:graphicFrame>
      <p:sp>
        <p:nvSpPr>
          <p:cNvPr id="7" name="Titre 1">
            <a:extLst>
              <a:ext uri="{FF2B5EF4-FFF2-40B4-BE49-F238E27FC236}">
                <a16:creationId xmlns:a16="http://schemas.microsoft.com/office/drawing/2014/main" id="{2A2BBF0D-5142-4FC5-5DEE-C125B6BE07EE}"/>
              </a:ext>
            </a:extLst>
          </p:cNvPr>
          <p:cNvSpPr>
            <a:spLocks noGrp="1"/>
          </p:cNvSpPr>
          <p:nvPr>
            <p:ph type="title"/>
          </p:nvPr>
        </p:nvSpPr>
        <p:spPr>
          <a:xfrm>
            <a:off x="2" y="0"/>
            <a:ext cx="719845" cy="6858000"/>
          </a:xfrm>
          <a:solidFill>
            <a:schemeClr val="accent1"/>
          </a:solidFill>
          <a:ln>
            <a:solidFill>
              <a:schemeClr val="accent1">
                <a:lumMod val="75000"/>
              </a:schemeClr>
            </a:solidFill>
          </a:ln>
        </p:spPr>
        <p:txBody>
          <a:bodyPr vert="vert270">
            <a:normAutofit fontScale="90000"/>
          </a:bodyPr>
          <a:lstStyle/>
          <a:p>
            <a:pPr algn="ctr"/>
            <a:r>
              <a:rPr lang="fr-FR" b="1" dirty="0">
                <a:solidFill>
                  <a:schemeClr val="bg1"/>
                </a:solidFill>
              </a:rPr>
              <a:t>LES DIFFÉRENTS STATUTS </a:t>
            </a:r>
          </a:p>
        </p:txBody>
      </p:sp>
    </p:spTree>
    <p:extLst>
      <p:ext uri="{BB962C8B-B14F-4D97-AF65-F5344CB8AC3E}">
        <p14:creationId xmlns:p14="http://schemas.microsoft.com/office/powerpoint/2010/main" val="2675716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1526C1D-9B18-014C-9716-ADBD4A279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943" y="302889"/>
            <a:ext cx="3989057" cy="893073"/>
          </a:xfrm>
          <a:prstGeom prst="rect">
            <a:avLst/>
          </a:prstGeom>
        </p:spPr>
      </p:pic>
      <p:graphicFrame>
        <p:nvGraphicFramePr>
          <p:cNvPr id="8" name="Tableau 7">
            <a:extLst>
              <a:ext uri="{FF2B5EF4-FFF2-40B4-BE49-F238E27FC236}">
                <a16:creationId xmlns:a16="http://schemas.microsoft.com/office/drawing/2014/main" id="{3B5FA81D-A2B6-4804-8D18-26976B8F9EF9}"/>
              </a:ext>
            </a:extLst>
          </p:cNvPr>
          <p:cNvGraphicFramePr>
            <a:graphicFrameLocks noGrp="1"/>
          </p:cNvGraphicFramePr>
          <p:nvPr>
            <p:extLst>
              <p:ext uri="{D42A27DB-BD31-4B8C-83A1-F6EECF244321}">
                <p14:modId xmlns:p14="http://schemas.microsoft.com/office/powerpoint/2010/main" val="3782336581"/>
              </p:ext>
            </p:extLst>
          </p:nvPr>
        </p:nvGraphicFramePr>
        <p:xfrm>
          <a:off x="335504" y="2239546"/>
          <a:ext cx="11218067" cy="3597197"/>
        </p:xfrm>
        <a:graphic>
          <a:graphicData uri="http://schemas.openxmlformats.org/drawingml/2006/table">
            <a:tbl>
              <a:tblPr firstRow="1" bandRow="1">
                <a:tableStyleId>{8A107856-5554-42FB-B03E-39F5DBC370BA}</a:tableStyleId>
              </a:tblPr>
              <a:tblGrid>
                <a:gridCol w="2804517">
                  <a:extLst>
                    <a:ext uri="{9D8B030D-6E8A-4147-A177-3AD203B41FA5}">
                      <a16:colId xmlns:a16="http://schemas.microsoft.com/office/drawing/2014/main" val="1839777283"/>
                    </a:ext>
                  </a:extLst>
                </a:gridCol>
                <a:gridCol w="2804517">
                  <a:extLst>
                    <a:ext uri="{9D8B030D-6E8A-4147-A177-3AD203B41FA5}">
                      <a16:colId xmlns:a16="http://schemas.microsoft.com/office/drawing/2014/main" val="2784305743"/>
                    </a:ext>
                  </a:extLst>
                </a:gridCol>
                <a:gridCol w="2804517">
                  <a:extLst>
                    <a:ext uri="{9D8B030D-6E8A-4147-A177-3AD203B41FA5}">
                      <a16:colId xmlns:a16="http://schemas.microsoft.com/office/drawing/2014/main" val="1348679205"/>
                    </a:ext>
                  </a:extLst>
                </a:gridCol>
                <a:gridCol w="2804516">
                  <a:extLst>
                    <a:ext uri="{9D8B030D-6E8A-4147-A177-3AD203B41FA5}">
                      <a16:colId xmlns:a16="http://schemas.microsoft.com/office/drawing/2014/main" val="2802962689"/>
                    </a:ext>
                  </a:extLst>
                </a:gridCol>
              </a:tblGrid>
              <a:tr h="621098">
                <a:tc>
                  <a:txBody>
                    <a:bodyPr/>
                    <a:lstStyle/>
                    <a:p>
                      <a:pPr algn="ctr"/>
                      <a:r>
                        <a:rPr lang="fr-FR" dirty="0"/>
                        <a:t>Situation</a:t>
                      </a:r>
                    </a:p>
                  </a:txBody>
                  <a:tcPr/>
                </a:tc>
                <a:tc>
                  <a:txBody>
                    <a:bodyPr/>
                    <a:lstStyle/>
                    <a:p>
                      <a:pPr algn="ctr"/>
                      <a:r>
                        <a:rPr lang="fr-FR" dirty="0"/>
                        <a:t>Parcours</a:t>
                      </a:r>
                    </a:p>
                  </a:txBody>
                  <a:tcPr/>
                </a:tc>
                <a:tc>
                  <a:txBody>
                    <a:bodyPr/>
                    <a:lstStyle/>
                    <a:p>
                      <a:pPr algn="ctr"/>
                      <a:r>
                        <a:rPr lang="fr-FR" dirty="0"/>
                        <a:t>Contenu et modalités</a:t>
                      </a:r>
                    </a:p>
                  </a:txBody>
                  <a:tcPr/>
                </a:tc>
                <a:tc>
                  <a:txBody>
                    <a:bodyPr/>
                    <a:lstStyle/>
                    <a:p>
                      <a:pPr algn="ctr"/>
                      <a:r>
                        <a:rPr lang="fr-FR" dirty="0"/>
                        <a:t>Tutorat</a:t>
                      </a:r>
                    </a:p>
                  </a:txBody>
                  <a:tcPr/>
                </a:tc>
                <a:extLst>
                  <a:ext uri="{0D108BD9-81ED-4DB2-BD59-A6C34878D82A}">
                    <a16:rowId xmlns:a16="http://schemas.microsoft.com/office/drawing/2014/main" val="4074073904"/>
                  </a:ext>
                </a:extLst>
              </a:tr>
              <a:tr h="933085">
                <a:tc>
                  <a:txBody>
                    <a:bodyPr/>
                    <a:lstStyle/>
                    <a:p>
                      <a:pPr algn="ctr"/>
                      <a:r>
                        <a:rPr lang="fr-FR" dirty="0"/>
                        <a:t>Titulaires d’un Master autre qu’un MEEF</a:t>
                      </a:r>
                    </a:p>
                  </a:txBody>
                  <a:tcPr/>
                </a:tc>
                <a:tc>
                  <a:txBody>
                    <a:bodyPr/>
                    <a:lstStyle/>
                    <a:p>
                      <a:pPr algn="ctr"/>
                      <a:r>
                        <a:rPr lang="fr-FR" dirty="0"/>
                        <a:t>Adaptation</a:t>
                      </a:r>
                    </a:p>
                  </a:txBody>
                  <a:tcPr/>
                </a:tc>
                <a:tc rowSpan="3">
                  <a:txBody>
                    <a:bodyPr/>
                    <a:lstStyle/>
                    <a:p>
                      <a:pPr algn="ctr"/>
                      <a:r>
                        <a:rPr lang="fr-FR" dirty="0"/>
                        <a:t>9 HEURES EN ÉTABLISSEMENT (lundi-mercredi)</a:t>
                      </a:r>
                    </a:p>
                    <a:p>
                      <a:pPr algn="ctr"/>
                      <a:r>
                        <a:rPr lang="fr-FR" dirty="0">
                          <a:solidFill>
                            <a:srgbClr val="FF0000"/>
                          </a:solidFill>
                        </a:rPr>
                        <a:t>FORMATION INSPE JEUDI-VENDREDI </a:t>
                      </a:r>
                      <a:r>
                        <a:rPr lang="fr-FR" sz="1800" b="1" kern="1200" dirty="0">
                          <a:solidFill>
                            <a:srgbClr val="FF0000"/>
                          </a:solidFill>
                          <a:effectLst/>
                          <a:latin typeface="+mn-lt"/>
                          <a:ea typeface="+mn-ea"/>
                          <a:cs typeface="+mn-cs"/>
                        </a:rPr>
                        <a:t>+/- 200h </a:t>
                      </a:r>
                      <a:endParaRPr lang="fr-FR" b="1" dirty="0">
                        <a:solidFill>
                          <a:srgbClr val="FF0000"/>
                        </a:solidFill>
                      </a:endParaRPr>
                    </a:p>
                  </a:txBody>
                  <a:tcPr/>
                </a:tc>
                <a:tc rowSpan="3">
                  <a:txBody>
                    <a:bodyPr/>
                    <a:lstStyle/>
                    <a:p>
                      <a:pPr algn="ctr"/>
                      <a:r>
                        <a:rPr lang="fr-FR" dirty="0"/>
                        <a:t>Tutorat  mixte</a:t>
                      </a:r>
                    </a:p>
                    <a:p>
                      <a:pPr algn="ctr"/>
                      <a:r>
                        <a:rPr lang="fr-FR" dirty="0"/>
                        <a:t>Visite INSPE</a:t>
                      </a:r>
                    </a:p>
                  </a:txBody>
                  <a:tcPr/>
                </a:tc>
                <a:extLst>
                  <a:ext uri="{0D108BD9-81ED-4DB2-BD59-A6C34878D82A}">
                    <a16:rowId xmlns:a16="http://schemas.microsoft.com/office/drawing/2014/main" val="1463039206"/>
                  </a:ext>
                </a:extLst>
              </a:tr>
              <a:tr h="862636">
                <a:tc>
                  <a:txBody>
                    <a:bodyPr/>
                    <a:lstStyle/>
                    <a:p>
                      <a:pPr algn="ctr"/>
                      <a:r>
                        <a:rPr lang="fr-FR" dirty="0"/>
                        <a:t>Dispensés de Master</a:t>
                      </a:r>
                    </a:p>
                  </a:txBody>
                  <a:tcPr/>
                </a:tc>
                <a:tc>
                  <a:txBody>
                    <a:bodyPr/>
                    <a:lstStyle/>
                    <a:p>
                      <a:pPr algn="ctr"/>
                      <a:r>
                        <a:rPr lang="fr-FR" dirty="0"/>
                        <a:t>Adaptation</a:t>
                      </a:r>
                    </a:p>
                    <a:p>
                      <a:pPr algn="ctr"/>
                      <a:r>
                        <a:rPr lang="fr-FR" dirty="0"/>
                        <a:t>Mise à niveau disciplinaire</a:t>
                      </a:r>
                    </a:p>
                    <a:p>
                      <a:pPr algn="ctr"/>
                      <a:r>
                        <a:rPr lang="fr-FR" dirty="0"/>
                        <a:t>Validation des acquis</a:t>
                      </a:r>
                    </a:p>
                  </a:txBody>
                  <a:tcPr/>
                </a:tc>
                <a:tc vMerge="1">
                  <a:txBody>
                    <a:bodyPr/>
                    <a:lstStyle/>
                    <a:p>
                      <a:pPr algn="ctr"/>
                      <a:endParaRPr lang="fr-FR" dirty="0"/>
                    </a:p>
                  </a:txBody>
                  <a:tcPr/>
                </a:tc>
                <a:tc vMerge="1">
                  <a:txBody>
                    <a:bodyPr/>
                    <a:lstStyle/>
                    <a:p>
                      <a:pPr algn="ctr"/>
                      <a:endParaRPr lang="fr-FR" dirty="0"/>
                    </a:p>
                  </a:txBody>
                  <a:tcPr/>
                </a:tc>
                <a:extLst>
                  <a:ext uri="{0D108BD9-81ED-4DB2-BD59-A6C34878D82A}">
                    <a16:rowId xmlns:a16="http://schemas.microsoft.com/office/drawing/2014/main" val="137348818"/>
                  </a:ext>
                </a:extLst>
              </a:tr>
              <a:tr h="1128614">
                <a:tc>
                  <a:txBody>
                    <a:bodyPr/>
                    <a:lstStyle/>
                    <a:p>
                      <a:pPr algn="ctr"/>
                      <a:r>
                        <a:rPr lang="fr-FR" dirty="0"/>
                        <a:t>Titulaires catégorie A détachés</a:t>
                      </a:r>
                    </a:p>
                  </a:txBody>
                  <a:tcPr/>
                </a:tc>
                <a:tc>
                  <a:txBody>
                    <a:bodyPr/>
                    <a:lstStyle/>
                    <a:p>
                      <a:pPr algn="ctr"/>
                      <a:r>
                        <a:rPr lang="fr-FR" dirty="0"/>
                        <a:t>Adaptation</a:t>
                      </a:r>
                    </a:p>
                    <a:p>
                      <a:pPr algn="ctr"/>
                      <a:r>
                        <a:rPr lang="fr-FR" dirty="0"/>
                        <a:t>Validation des acquis</a:t>
                      </a: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txBody>
                  <a:tcPr/>
                </a:tc>
                <a:tc vMerge="1">
                  <a:txBody>
                    <a:bodyPr/>
                    <a:lstStyle/>
                    <a:p>
                      <a:pPr algn="ctr"/>
                      <a:endParaRPr lang="fr-FR" dirty="0"/>
                    </a:p>
                  </a:txBody>
                  <a:tcPr/>
                </a:tc>
                <a:extLst>
                  <a:ext uri="{0D108BD9-81ED-4DB2-BD59-A6C34878D82A}">
                    <a16:rowId xmlns:a16="http://schemas.microsoft.com/office/drawing/2014/main" val="110265946"/>
                  </a:ext>
                </a:extLst>
              </a:tr>
            </a:tbl>
          </a:graphicData>
        </a:graphic>
      </p:graphicFrame>
      <p:sp>
        <p:nvSpPr>
          <p:cNvPr id="6" name="Ellipse 5">
            <a:extLst>
              <a:ext uri="{FF2B5EF4-FFF2-40B4-BE49-F238E27FC236}">
                <a16:creationId xmlns:a16="http://schemas.microsoft.com/office/drawing/2014/main" id="{F5B48DE2-9CC0-4EFB-9F51-FD3F4456E16B}"/>
              </a:ext>
            </a:extLst>
          </p:cNvPr>
          <p:cNvSpPr/>
          <p:nvPr/>
        </p:nvSpPr>
        <p:spPr>
          <a:xfrm>
            <a:off x="6685005" y="4539284"/>
            <a:ext cx="1517938" cy="1297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Décharge</a:t>
            </a:r>
          </a:p>
        </p:txBody>
      </p:sp>
      <p:sp>
        <p:nvSpPr>
          <p:cNvPr id="2" name="object 6">
            <a:extLst>
              <a:ext uri="{FF2B5EF4-FFF2-40B4-BE49-F238E27FC236}">
                <a16:creationId xmlns:a16="http://schemas.microsoft.com/office/drawing/2014/main" id="{66B947DE-1EF4-6C4F-7033-DE3CB79129E8}"/>
              </a:ext>
            </a:extLst>
          </p:cNvPr>
          <p:cNvSpPr txBox="1"/>
          <p:nvPr/>
        </p:nvSpPr>
        <p:spPr>
          <a:xfrm>
            <a:off x="312965" y="1279890"/>
            <a:ext cx="11566070" cy="444842"/>
          </a:xfrm>
          <a:prstGeom prst="rect">
            <a:avLst/>
          </a:prstGeom>
        </p:spPr>
        <p:txBody>
          <a:bodyPr vert="horz" wrap="square" lIns="0" tIns="13820" rIns="0" bIns="0" rtlCol="0">
            <a:spAutoFit/>
          </a:bodyPr>
          <a:lstStyle/>
          <a:p>
            <a:r>
              <a:rPr lang="fr-FR" sz="2800" dirty="0"/>
              <a:t>3 – LES PARCOURS DES </a:t>
            </a:r>
            <a:r>
              <a:rPr lang="fr-FR" sz="2800" u="sng" dirty="0"/>
              <a:t>LAUREATS DU CONCOURS AUTRES </a:t>
            </a:r>
            <a:r>
              <a:rPr lang="fr-FR" sz="2800" u="sng" dirty="0">
                <a:highlight>
                  <a:srgbClr val="FFFF00"/>
                </a:highlight>
              </a:rPr>
              <a:t>= DIU 50</a:t>
            </a:r>
            <a:endParaRPr lang="fr-FR" sz="2800" dirty="0">
              <a:highlight>
                <a:srgbClr val="FFFF00"/>
              </a:highlight>
            </a:endParaRPr>
          </a:p>
        </p:txBody>
      </p:sp>
    </p:spTree>
    <p:extLst>
      <p:ext uri="{BB962C8B-B14F-4D97-AF65-F5344CB8AC3E}">
        <p14:creationId xmlns:p14="http://schemas.microsoft.com/office/powerpoint/2010/main" val="84610856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2245</TotalTime>
  <Words>1986</Words>
  <Application>Microsoft Macintosh PowerPoint</Application>
  <PresentationFormat>Grand écran</PresentationFormat>
  <Paragraphs>238</Paragraphs>
  <Slides>23</Slides>
  <Notes>19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23</vt:i4>
      </vt:variant>
    </vt:vector>
  </HeadingPairs>
  <TitlesOfParts>
    <vt:vector size="32" baseType="lpstr">
      <vt:lpstr>Arial</vt:lpstr>
      <vt:lpstr>Calibri</vt:lpstr>
      <vt:lpstr>Calibri Light</vt:lpstr>
      <vt:lpstr>Courier New</vt:lpstr>
      <vt:lpstr>Helvetica</vt:lpstr>
      <vt:lpstr>Helvetica Neue</vt:lpstr>
      <vt:lpstr>Times New Roman</vt:lpstr>
      <vt:lpstr>Wingdings</vt:lpstr>
      <vt:lpstr>Thème Office</vt:lpstr>
      <vt:lpstr>  « TOUR D’HORIZON DE LA PLURALITÉ DES STATUTS STAGIAIRES-ALTERNANTS M1 ET M2 » DDFTP-COORDINATEURS EG 17 novembre 2022  LYCEE GENERAL ET TECHNO. PRIVE SALIEGE  3 RUE BERNANOS 31131 BALMA   </vt:lpstr>
      <vt:lpstr>Présentation PowerPoint</vt:lpstr>
      <vt:lpstr>Présentation PowerPoint</vt:lpstr>
      <vt:lpstr>Présentation PowerPoint</vt:lpstr>
      <vt:lpstr>Présentation PowerPoint</vt:lpstr>
      <vt:lpstr>LE DESCRIPTIF DES UE en MASTER MEEF EG</vt:lpstr>
      <vt:lpstr>Présentation PowerPoint</vt:lpstr>
      <vt:lpstr>LES DIFFÉRENTS STATUTS </vt:lpstr>
      <vt:lpstr>Présentation PowerPoint</vt:lpstr>
      <vt:lpstr>FORMATION DIU 50</vt:lpstr>
      <vt:lpstr>EXTRAIT DE LA MAQUETTE DIU 50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Ressources utiles</vt:lpstr>
      <vt:lpstr>Interlocuteurs côté INSPE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droit des contrats permet-il de maîtriser les risques liés au temps ?</dc:title>
  <dc:creator>laure sentou</dc:creator>
  <cp:lastModifiedBy>laure sentou</cp:lastModifiedBy>
  <cp:revision>96</cp:revision>
  <dcterms:created xsi:type="dcterms:W3CDTF">2020-10-07T05:47:31Z</dcterms:created>
  <dcterms:modified xsi:type="dcterms:W3CDTF">2022-11-17T09:18:52Z</dcterms:modified>
</cp:coreProperties>
</file>