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F5C0C-E2DC-441C-B241-036379B70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3AF924-6931-4D65-A396-0BB2D69D7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322D36-B214-4AB7-A055-5E4923F2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60FEF-37B2-4E25-B8D4-2849C29D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FA64E-C4B2-4249-97CF-C1F7D05D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D7CD7-EA40-40DB-89EF-D7036F30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E499AC-3D12-4F5F-B295-CD39EFE6E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D98B0F-5833-46EA-9647-8CE7D989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954CBD-3655-451D-89C7-A61E31D1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A7EB3-5828-4974-A754-F8D53574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42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D2B6EA-BB75-4882-93AA-87A6B92CB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8DD61C-FF09-4502-B0C4-10477994C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B1EBA-0DC8-4D3B-AE7C-1C24772D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E2EBF8-6DD8-477E-B4BA-E37D2DD3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2BA5C6-FD40-4245-B438-33DB88C5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4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49C9B-7794-4280-88E5-5DE9D726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C199E-F055-4EF0-898D-84F439C8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BAD8E0-FA9E-4128-832A-D5A55A63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6EA048-F9BA-427A-98F6-7CC387A0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8951AD-6117-4738-A921-2742DBEA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70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9C755-F4F7-47F4-84F5-7EEC66D1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92BDA1-3E79-4C5F-8E4E-BB96FDE77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2C2E74-077D-4DF1-B891-2292888B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F892DE-3B6F-43F2-9036-5BE99107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E97F70-7509-452E-801A-C2CDA024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8407A-4908-46F5-92DD-EDFC3F01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ECC48B-D3D0-406B-B5E5-C9BA272A6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2E682-56DA-4C2E-8595-DDB26788C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840AB1-866F-41A4-894F-C0184D47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83F6BC-3FCC-4252-9F5B-B465B07A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E98938-DC39-4ED5-A43E-0C696AEF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70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9C3A9-5A97-44AB-8662-5CC96C89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2D6B28-097C-4F3D-B2B3-CB52BAAEE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3159B2-5266-4735-88E1-C5A64BB3A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BAE0F0-2BA6-4798-9781-5FBFF5ED3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EAFA26-234C-4B7C-B618-907EEFF15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55C96A-928D-459C-A769-C76DE23B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AAC842-B274-47EF-9CD5-7198AB44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A880301-8013-4222-96A0-0FEEBB6A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0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55672-1E96-4483-BCDB-2B06D3F3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75CC90-6475-43CB-A804-62A222C8F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10C33-C20A-43FD-8131-9958EBFF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955F0A-C838-4D20-8B6D-023BD147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1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14ADB3-96C0-49B7-9004-D7958FD4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0E9DE2-1B36-478B-8FEF-16AFE5C6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B88EF9-877D-4048-B31C-AD9199B9B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47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60D2A-1A09-4703-A77E-E10DAD9E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706612-1CB9-438F-A3D2-12AF7E64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4A15CB-6406-47E9-AE43-745A2CF88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0921B2-34ED-4313-BCFC-5C9C40A7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67AA35-B759-4E85-997A-6EB84623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02F036-DF45-442C-B120-2ECCF4C9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0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1D3E4-2129-4D02-91CD-F92CBE04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06A6DE-7828-4A6B-845D-7D20FF718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164158-F8C8-4B07-9327-D3EA225E9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88C1DC-444F-469D-8BE9-4A44AB00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92D05E-0920-418E-862C-D2BF57BA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7E4BA5-9C39-4395-8269-59D4EA4D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1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F8EDA5-6B35-4FFA-90AD-D8FCE29B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CAFCAE-311B-4625-9F7B-885FF8B5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8F8E68-5B9B-465B-ADEA-115B11584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45FA-7054-448D-9F28-13455B33E742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68C5B-6D8B-4D5B-9BF0-18E2C9C92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F7AC8-29F1-4287-B6D3-B75F73C99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3BCF-3DB2-4ECE-B183-26195D453E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5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20C5AAC-4ECC-48FD-88F4-38A3E4CB5554}"/>
              </a:ext>
            </a:extLst>
          </p:cNvPr>
          <p:cNvSpPr txBox="1"/>
          <p:nvPr/>
        </p:nvSpPr>
        <p:spPr>
          <a:xfrm>
            <a:off x="2309326" y="556831"/>
            <a:ext cx="806165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ENVIRONNEMENT</a:t>
            </a:r>
          </a:p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783BCE6-74A8-4226-BCBC-B94E9930D0E7}"/>
              </a:ext>
            </a:extLst>
          </p:cNvPr>
          <p:cNvSpPr txBox="1"/>
          <p:nvPr/>
        </p:nvSpPr>
        <p:spPr>
          <a:xfrm>
            <a:off x="2836506" y="858416"/>
            <a:ext cx="250060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Nature/milieu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616104-1E3A-4ECD-BC0C-9E6CAA671E8C}"/>
              </a:ext>
            </a:extLst>
          </p:cNvPr>
          <p:cNvSpPr txBox="1"/>
          <p:nvPr/>
        </p:nvSpPr>
        <p:spPr>
          <a:xfrm>
            <a:off x="7427167" y="858416"/>
            <a:ext cx="273387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Société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D098B7CE-D39C-4549-9438-D6056B84FC60}"/>
              </a:ext>
            </a:extLst>
          </p:cNvPr>
          <p:cNvCxnSpPr/>
          <p:nvPr/>
        </p:nvCxnSpPr>
        <p:spPr>
          <a:xfrm>
            <a:off x="5411755" y="1156996"/>
            <a:ext cx="1856792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0BB0779-695C-4458-BE4B-8CDA549D7666}"/>
              </a:ext>
            </a:extLst>
          </p:cNvPr>
          <p:cNvCxnSpPr>
            <a:cxnSpLocks/>
          </p:cNvCxnSpPr>
          <p:nvPr/>
        </p:nvCxnSpPr>
        <p:spPr>
          <a:xfrm flipH="1">
            <a:off x="4217437" y="1175657"/>
            <a:ext cx="2122715" cy="116767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0485D087-483C-4145-8CB1-9315E8FAEA76}"/>
              </a:ext>
            </a:extLst>
          </p:cNvPr>
          <p:cNvSpPr txBox="1"/>
          <p:nvPr/>
        </p:nvSpPr>
        <p:spPr>
          <a:xfrm>
            <a:off x="1987420" y="2378821"/>
            <a:ext cx="3545633" cy="40011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Exploitation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E4BC81B-1E18-4CDF-B43A-5D6C94176F8D}"/>
              </a:ext>
            </a:extLst>
          </p:cNvPr>
          <p:cNvCxnSpPr/>
          <p:nvPr/>
        </p:nvCxnSpPr>
        <p:spPr>
          <a:xfrm>
            <a:off x="2309326" y="2789853"/>
            <a:ext cx="0" cy="3545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4D7B51ED-2347-49AF-AE25-7158ACB376BD}"/>
              </a:ext>
            </a:extLst>
          </p:cNvPr>
          <p:cNvSpPr txBox="1"/>
          <p:nvPr/>
        </p:nvSpPr>
        <p:spPr>
          <a:xfrm>
            <a:off x="802432" y="3184745"/>
            <a:ext cx="3545633" cy="40011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Changement climatique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41CBD58E-77AA-45AA-8171-1BABCAFCEDDD}"/>
              </a:ext>
            </a:extLst>
          </p:cNvPr>
          <p:cNvCxnSpPr>
            <a:cxnSpLocks/>
          </p:cNvCxnSpPr>
          <p:nvPr/>
        </p:nvCxnSpPr>
        <p:spPr>
          <a:xfrm>
            <a:off x="2309326" y="3666931"/>
            <a:ext cx="0" cy="62515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146052B4-F1CC-412E-81BF-9D981C345619}"/>
              </a:ext>
            </a:extLst>
          </p:cNvPr>
          <p:cNvSpPr txBox="1"/>
          <p:nvPr/>
        </p:nvSpPr>
        <p:spPr>
          <a:xfrm>
            <a:off x="783821" y="4357396"/>
            <a:ext cx="3545583" cy="40011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Impact sur les sociétés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1202925-CC7A-4F21-B241-8B9B6CD9D229}"/>
              </a:ext>
            </a:extLst>
          </p:cNvPr>
          <p:cNvCxnSpPr/>
          <p:nvPr/>
        </p:nvCxnSpPr>
        <p:spPr>
          <a:xfrm>
            <a:off x="6340151" y="1156995"/>
            <a:ext cx="2104053" cy="10077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346ED5F1-C03A-4FEB-8688-D502714A43A4}"/>
              </a:ext>
            </a:extLst>
          </p:cNvPr>
          <p:cNvSpPr txBox="1"/>
          <p:nvPr/>
        </p:nvSpPr>
        <p:spPr>
          <a:xfrm>
            <a:off x="7084267" y="2223614"/>
            <a:ext cx="3545633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Protection de l’environnement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6B6936D-5FB8-49F4-BE16-9F3A473476ED}"/>
              </a:ext>
            </a:extLst>
          </p:cNvPr>
          <p:cNvCxnSpPr/>
          <p:nvPr/>
        </p:nvCxnSpPr>
        <p:spPr>
          <a:xfrm>
            <a:off x="4329404" y="4357396"/>
            <a:ext cx="272453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91584E1C-5E0D-47F3-84E7-3873FE8C7602}"/>
              </a:ext>
            </a:extLst>
          </p:cNvPr>
          <p:cNvCxnSpPr>
            <a:cxnSpLocks/>
          </p:cNvCxnSpPr>
          <p:nvPr/>
        </p:nvCxnSpPr>
        <p:spPr>
          <a:xfrm>
            <a:off x="4348065" y="4780530"/>
            <a:ext cx="2065175" cy="72586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B2D9FB00-8007-47A5-9AFD-C1C90BBE891E}"/>
              </a:ext>
            </a:extLst>
          </p:cNvPr>
          <p:cNvSpPr txBox="1"/>
          <p:nvPr/>
        </p:nvSpPr>
        <p:spPr>
          <a:xfrm>
            <a:off x="7150357" y="4313853"/>
            <a:ext cx="3545633" cy="6463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 Coopération environnementale</a:t>
            </a:r>
          </a:p>
          <a:p>
            <a:r>
              <a:rPr lang="fr-FR" dirty="0"/>
              <a:t>- Gouvernance mondiale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43E96DF-32BB-4031-91BF-E2BC04C664B9}"/>
              </a:ext>
            </a:extLst>
          </p:cNvPr>
          <p:cNvSpPr txBox="1"/>
          <p:nvPr/>
        </p:nvSpPr>
        <p:spPr>
          <a:xfrm>
            <a:off x="6413240" y="5446020"/>
            <a:ext cx="3545633" cy="6463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 Régimes autoritaires</a:t>
            </a:r>
          </a:p>
          <a:p>
            <a:r>
              <a:rPr lang="fr-FR" dirty="0"/>
              <a:t>- conflits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80157CB-80D5-421A-B296-C1483906139D}"/>
              </a:ext>
            </a:extLst>
          </p:cNvPr>
          <p:cNvSpPr txBox="1"/>
          <p:nvPr/>
        </p:nvSpPr>
        <p:spPr>
          <a:xfrm rot="600181">
            <a:off x="4553339" y="5321733"/>
            <a:ext cx="17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effets négatifs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F38156A-A0BE-4A08-B582-CEB1C29FC18B}"/>
              </a:ext>
            </a:extLst>
          </p:cNvPr>
          <p:cNvSpPr txBox="1"/>
          <p:nvPr/>
        </p:nvSpPr>
        <p:spPr>
          <a:xfrm>
            <a:off x="4881464" y="4380421"/>
            <a:ext cx="17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effets positifs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023C9C47-C418-42BC-B8DE-40BDD5BD407E}"/>
              </a:ext>
            </a:extLst>
          </p:cNvPr>
          <p:cNvCxnSpPr>
            <a:cxnSpLocks/>
          </p:cNvCxnSpPr>
          <p:nvPr/>
        </p:nvCxnSpPr>
        <p:spPr>
          <a:xfrm flipV="1">
            <a:off x="4348065" y="2650538"/>
            <a:ext cx="2705878" cy="1706858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19E0C8A4-019E-4BF1-9B33-7E7E7E2C94E2}"/>
              </a:ext>
            </a:extLst>
          </p:cNvPr>
          <p:cNvSpPr txBox="1"/>
          <p:nvPr/>
        </p:nvSpPr>
        <p:spPr>
          <a:xfrm rot="19689495">
            <a:off x="4467529" y="3052010"/>
            <a:ext cx="2387076" cy="369332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Société civile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0DDF6DF-E391-4AD8-9904-D72C7B889B15}"/>
              </a:ext>
            </a:extLst>
          </p:cNvPr>
          <p:cNvCxnSpPr>
            <a:cxnSpLocks/>
            <a:stCxn id="34" idx="0"/>
          </p:cNvCxnSpPr>
          <p:nvPr/>
        </p:nvCxnSpPr>
        <p:spPr>
          <a:xfrm flipV="1">
            <a:off x="8923174" y="2682636"/>
            <a:ext cx="0" cy="1631217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134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perrine Gourio</dc:creator>
  <cp:lastModifiedBy>perrine Gourio</cp:lastModifiedBy>
  <cp:revision>4</cp:revision>
  <dcterms:created xsi:type="dcterms:W3CDTF">2020-11-25T08:02:09Z</dcterms:created>
  <dcterms:modified xsi:type="dcterms:W3CDTF">2020-11-27T08:46:33Z</dcterms:modified>
</cp:coreProperties>
</file>