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21"/>
  </p:notesMasterIdLst>
  <p:handoutMasterIdLst>
    <p:handoutMasterId r:id="rId22"/>
  </p:handoutMasterIdLst>
  <p:sldIdLst>
    <p:sldId id="299" r:id="rId2"/>
    <p:sldId id="301" r:id="rId3"/>
    <p:sldId id="302" r:id="rId4"/>
    <p:sldId id="294" r:id="rId5"/>
    <p:sldId id="303" r:id="rId6"/>
    <p:sldId id="306" r:id="rId7"/>
    <p:sldId id="325" r:id="rId8"/>
    <p:sldId id="324" r:id="rId9"/>
    <p:sldId id="307" r:id="rId10"/>
    <p:sldId id="309" r:id="rId11"/>
    <p:sldId id="308" r:id="rId12"/>
    <p:sldId id="310" r:id="rId13"/>
    <p:sldId id="311" r:id="rId14"/>
    <p:sldId id="312" r:id="rId15"/>
    <p:sldId id="316" r:id="rId16"/>
    <p:sldId id="313" r:id="rId17"/>
    <p:sldId id="318" r:id="rId18"/>
    <p:sldId id="319" r:id="rId19"/>
    <p:sldId id="320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990"/>
    <a:srgbClr val="0432FF"/>
    <a:srgbClr val="FF40FF"/>
    <a:srgbClr val="57BA8F"/>
    <a:srgbClr val="4F79B3"/>
    <a:srgbClr val="5AB88F"/>
    <a:srgbClr val="519A8F"/>
    <a:srgbClr val="E96667"/>
    <a:srgbClr val="005E8B"/>
    <a:srgbClr val="D7A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2A927A-80D3-45E0-BF34-F68098CBC861}" v="99" dt="2019-05-26T23:08:51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5" autoAdjust="0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ja Rebinguet" userId="8de3474b9c85b21a" providerId="LiveId" clId="{FC2A927A-80D3-45E0-BF34-F68098CBC861}"/>
    <pc:docChg chg="undo custSel addSld delSld modSld sldOrd">
      <pc:chgData name="Nadja Rebinguet" userId="8de3474b9c85b21a" providerId="LiveId" clId="{FC2A927A-80D3-45E0-BF34-F68098CBC861}" dt="2019-05-26T23:08:51.662" v="471" actId="1076"/>
      <pc:docMkLst>
        <pc:docMk/>
      </pc:docMkLst>
      <pc:sldChg chg="addSp delSp modSp">
        <pc:chgData name="Nadja Rebinguet" userId="8de3474b9c85b21a" providerId="LiveId" clId="{FC2A927A-80D3-45E0-BF34-F68098CBC861}" dt="2019-05-26T22:55:26.001" v="449" actId="208"/>
        <pc:sldMkLst>
          <pc:docMk/>
          <pc:sldMk cId="1720581021" sldId="278"/>
        </pc:sldMkLst>
        <pc:spChg chg="add mod">
          <ac:chgData name="Nadja Rebinguet" userId="8de3474b9c85b21a" providerId="LiveId" clId="{FC2A927A-80D3-45E0-BF34-F68098CBC861}" dt="2019-05-26T22:54:09.753" v="439"/>
          <ac:spMkLst>
            <pc:docMk/>
            <pc:sldMk cId="1720581021" sldId="278"/>
            <ac:spMk id="3" creationId="{D7035905-BF8A-4873-AFA8-5C9117AA3A99}"/>
          </ac:spMkLst>
        </pc:spChg>
        <pc:spChg chg="add mod">
          <ac:chgData name="Nadja Rebinguet" userId="8de3474b9c85b21a" providerId="LiveId" clId="{FC2A927A-80D3-45E0-BF34-F68098CBC861}" dt="2019-05-26T22:54:09.753" v="439"/>
          <ac:spMkLst>
            <pc:docMk/>
            <pc:sldMk cId="1720581021" sldId="278"/>
            <ac:spMk id="5" creationId="{8826A1D7-EF13-4C46-97B6-0092AFE7B1E9}"/>
          </ac:spMkLst>
        </pc:spChg>
        <pc:spChg chg="add mod">
          <ac:chgData name="Nadja Rebinguet" userId="8de3474b9c85b21a" providerId="LiveId" clId="{FC2A927A-80D3-45E0-BF34-F68098CBC861}" dt="2019-05-26T22:55:26.001" v="449" actId="208"/>
          <ac:spMkLst>
            <pc:docMk/>
            <pc:sldMk cId="1720581021" sldId="278"/>
            <ac:spMk id="6" creationId="{40D8BC7F-A0B9-47F4-AB85-9B2372B187F7}"/>
          </ac:spMkLst>
        </pc:spChg>
        <pc:picChg chg="add mod">
          <ac:chgData name="Nadja Rebinguet" userId="8de3474b9c85b21a" providerId="LiveId" clId="{FC2A927A-80D3-45E0-BF34-F68098CBC861}" dt="2019-05-26T22:54:21.766" v="441" actId="14100"/>
          <ac:picMkLst>
            <pc:docMk/>
            <pc:sldMk cId="1720581021" sldId="278"/>
            <ac:picMk id="2" creationId="{F5D2936F-F218-41A7-B253-853DD4A7DCD7}"/>
          </ac:picMkLst>
        </pc:picChg>
        <pc:picChg chg="del">
          <ac:chgData name="Nadja Rebinguet" userId="8de3474b9c85b21a" providerId="LiveId" clId="{FC2A927A-80D3-45E0-BF34-F68098CBC861}" dt="2019-05-26T22:54:25.399" v="442" actId="478"/>
          <ac:picMkLst>
            <pc:docMk/>
            <pc:sldMk cId="1720581021" sldId="278"/>
            <ac:picMk id="4" creationId="{00000000-0000-0000-0000-000000000000}"/>
          </ac:picMkLst>
        </pc:picChg>
      </pc:sldChg>
      <pc:sldChg chg="modSp">
        <pc:chgData name="Nadja Rebinguet" userId="8de3474b9c85b21a" providerId="LiveId" clId="{FC2A927A-80D3-45E0-BF34-F68098CBC861}" dt="2019-05-26T22:00:36.509" v="1" actId="20577"/>
        <pc:sldMkLst>
          <pc:docMk/>
          <pc:sldMk cId="1144288387" sldId="301"/>
        </pc:sldMkLst>
        <pc:spChg chg="mod">
          <ac:chgData name="Nadja Rebinguet" userId="8de3474b9c85b21a" providerId="LiveId" clId="{FC2A927A-80D3-45E0-BF34-F68098CBC861}" dt="2019-05-26T22:00:36.509" v="1" actId="20577"/>
          <ac:spMkLst>
            <pc:docMk/>
            <pc:sldMk cId="1144288387" sldId="301"/>
            <ac:spMk id="4" creationId="{00000000-0000-0000-0000-000000000000}"/>
          </ac:spMkLst>
        </pc:spChg>
      </pc:sldChg>
      <pc:sldChg chg="modSp">
        <pc:chgData name="Nadja Rebinguet" userId="8de3474b9c85b21a" providerId="LiveId" clId="{FC2A927A-80D3-45E0-BF34-F68098CBC861}" dt="2019-05-26T22:34:16.446" v="354" actId="1076"/>
        <pc:sldMkLst>
          <pc:docMk/>
          <pc:sldMk cId="1228630831" sldId="302"/>
        </pc:sldMkLst>
        <pc:graphicFrameChg chg="mod">
          <ac:chgData name="Nadja Rebinguet" userId="8de3474b9c85b21a" providerId="LiveId" clId="{FC2A927A-80D3-45E0-BF34-F68098CBC861}" dt="2019-05-26T22:34:16.446" v="354" actId="1076"/>
          <ac:graphicFrameMkLst>
            <pc:docMk/>
            <pc:sldMk cId="1228630831" sldId="302"/>
            <ac:graphicFrameMk id="5" creationId="{38149047-7E7D-E94C-B40C-FB0B51165FAF}"/>
          </ac:graphicFrameMkLst>
        </pc:graphicFrameChg>
      </pc:sldChg>
      <pc:sldChg chg="addSp modSp">
        <pc:chgData name="Nadja Rebinguet" userId="8de3474b9c85b21a" providerId="LiveId" clId="{FC2A927A-80D3-45E0-BF34-F68098CBC861}" dt="2019-05-26T22:04:24.664" v="55" actId="1076"/>
        <pc:sldMkLst>
          <pc:docMk/>
          <pc:sldMk cId="1072692741" sldId="303"/>
        </pc:sldMkLst>
        <pc:spChg chg="add mod">
          <ac:chgData name="Nadja Rebinguet" userId="8de3474b9c85b21a" providerId="LiveId" clId="{FC2A927A-80D3-45E0-BF34-F68098CBC861}" dt="2019-05-26T22:04:24.664" v="55" actId="1076"/>
          <ac:spMkLst>
            <pc:docMk/>
            <pc:sldMk cId="1072692741" sldId="303"/>
            <ac:spMk id="2" creationId="{4508F2C3-99A9-4BED-800F-F0C9CC6D8C58}"/>
          </ac:spMkLst>
        </pc:spChg>
        <pc:spChg chg="mod">
          <ac:chgData name="Nadja Rebinguet" userId="8de3474b9c85b21a" providerId="LiveId" clId="{FC2A927A-80D3-45E0-BF34-F68098CBC861}" dt="2019-05-26T22:04:19.567" v="54" actId="1076"/>
          <ac:spMkLst>
            <pc:docMk/>
            <pc:sldMk cId="1072692741" sldId="303"/>
            <ac:spMk id="10" creationId="{EA553D81-A5D9-A548-A69F-B53DE8EC7AEC}"/>
          </ac:spMkLst>
        </pc:spChg>
        <pc:picChg chg="mod modCrop">
          <ac:chgData name="Nadja Rebinguet" userId="8de3474b9c85b21a" providerId="LiveId" clId="{FC2A927A-80D3-45E0-BF34-F68098CBC861}" dt="2019-05-26T22:04:14.360" v="53" actId="14100"/>
          <ac:picMkLst>
            <pc:docMk/>
            <pc:sldMk cId="1072692741" sldId="303"/>
            <ac:picMk id="8" creationId="{4DACCDD1-8E43-7142-8EF4-BB4CAFE3ED73}"/>
          </ac:picMkLst>
        </pc:picChg>
      </pc:sldChg>
      <pc:sldChg chg="addSp delSp modSp">
        <pc:chgData name="Nadja Rebinguet" userId="8de3474b9c85b21a" providerId="LiveId" clId="{FC2A927A-80D3-45E0-BF34-F68098CBC861}" dt="2019-05-26T22:18:16.110" v="206" actId="478"/>
        <pc:sldMkLst>
          <pc:docMk/>
          <pc:sldMk cId="3124848822" sldId="304"/>
        </pc:sldMkLst>
        <pc:spChg chg="mod ord">
          <ac:chgData name="Nadja Rebinguet" userId="8de3474b9c85b21a" providerId="LiveId" clId="{FC2A927A-80D3-45E0-BF34-F68098CBC861}" dt="2019-05-26T22:16:32.912" v="190" actId="166"/>
          <ac:spMkLst>
            <pc:docMk/>
            <pc:sldMk cId="3124848822" sldId="304"/>
            <ac:spMk id="5" creationId="{0F2ADE5A-B9D7-D848-8182-C96B5FB365D4}"/>
          </ac:spMkLst>
        </pc:spChg>
        <pc:spChg chg="add mod">
          <ac:chgData name="Nadja Rebinguet" userId="8de3474b9c85b21a" providerId="LiveId" clId="{FC2A927A-80D3-45E0-BF34-F68098CBC861}" dt="2019-05-26T22:16:17.912" v="187" actId="404"/>
          <ac:spMkLst>
            <pc:docMk/>
            <pc:sldMk cId="3124848822" sldId="304"/>
            <ac:spMk id="6" creationId="{87AFB046-B6AA-43E5-9493-13426E4EC76C}"/>
          </ac:spMkLst>
        </pc:spChg>
        <pc:spChg chg="add mod">
          <ac:chgData name="Nadja Rebinguet" userId="8de3474b9c85b21a" providerId="LiveId" clId="{FC2A927A-80D3-45E0-BF34-F68098CBC861}" dt="2019-05-26T22:17:44.270" v="202" actId="1076"/>
          <ac:spMkLst>
            <pc:docMk/>
            <pc:sldMk cId="3124848822" sldId="304"/>
            <ac:spMk id="7" creationId="{7669BF19-5A0A-40F1-91B9-5AFDA04A7209}"/>
          </ac:spMkLst>
        </pc:spChg>
        <pc:picChg chg="mod">
          <ac:chgData name="Nadja Rebinguet" userId="8de3474b9c85b21a" providerId="LiveId" clId="{FC2A927A-80D3-45E0-BF34-F68098CBC861}" dt="2019-05-26T22:16:00.466" v="184" actId="1076"/>
          <ac:picMkLst>
            <pc:docMk/>
            <pc:sldMk cId="3124848822" sldId="304"/>
            <ac:picMk id="3" creationId="{B1857668-DB21-1345-9041-85B6F811DEDE}"/>
          </ac:picMkLst>
        </pc:picChg>
        <pc:picChg chg="add del mod">
          <ac:chgData name="Nadja Rebinguet" userId="8de3474b9c85b21a" providerId="LiveId" clId="{FC2A927A-80D3-45E0-BF34-F68098CBC861}" dt="2019-05-26T22:15:48.348" v="181" actId="478"/>
          <ac:picMkLst>
            <pc:docMk/>
            <pc:sldMk cId="3124848822" sldId="304"/>
            <ac:picMk id="4" creationId="{FEB3EB14-03C9-4359-9EAB-5020E20CFDB9}"/>
          </ac:picMkLst>
        </pc:picChg>
        <pc:picChg chg="add del mod">
          <ac:chgData name="Nadja Rebinguet" userId="8de3474b9c85b21a" providerId="LiveId" clId="{FC2A927A-80D3-45E0-BF34-F68098CBC861}" dt="2019-05-26T22:18:16.110" v="206" actId="478"/>
          <ac:picMkLst>
            <pc:docMk/>
            <pc:sldMk cId="3124848822" sldId="304"/>
            <ac:picMk id="10" creationId="{D00B0217-9655-41BC-95F1-8A910D351089}"/>
          </ac:picMkLst>
        </pc:picChg>
      </pc:sldChg>
      <pc:sldChg chg="modSp del">
        <pc:chgData name="Nadja Rebinguet" userId="8de3474b9c85b21a" providerId="LiveId" clId="{FC2A927A-80D3-45E0-BF34-F68098CBC861}" dt="2019-05-26T22:33:41.997" v="353" actId="2696"/>
        <pc:sldMkLst>
          <pc:docMk/>
          <pc:sldMk cId="3006153004" sldId="305"/>
        </pc:sldMkLst>
        <pc:spChg chg="mod">
          <ac:chgData name="Nadja Rebinguet" userId="8de3474b9c85b21a" providerId="LiveId" clId="{FC2A927A-80D3-45E0-BF34-F68098CBC861}" dt="2019-05-26T22:24:31.715" v="282" actId="1076"/>
          <ac:spMkLst>
            <pc:docMk/>
            <pc:sldMk cId="3006153004" sldId="305"/>
            <ac:spMk id="4" creationId="{82B2E937-856E-5B48-9321-A54CD37C8897}"/>
          </ac:spMkLst>
        </pc:spChg>
      </pc:sldChg>
      <pc:sldChg chg="modSp modAnim">
        <pc:chgData name="Nadja Rebinguet" userId="8de3474b9c85b21a" providerId="LiveId" clId="{FC2A927A-80D3-45E0-BF34-F68098CBC861}" dt="2019-05-26T22:43:02.817" v="405" actId="6549"/>
        <pc:sldMkLst>
          <pc:docMk/>
          <pc:sldMk cId="577188537" sldId="306"/>
        </pc:sldMkLst>
        <pc:spChg chg="mod">
          <ac:chgData name="Nadja Rebinguet" userId="8de3474b9c85b21a" providerId="LiveId" clId="{FC2A927A-80D3-45E0-BF34-F68098CBC861}" dt="2019-05-26T22:43:02.817" v="405" actId="6549"/>
          <ac:spMkLst>
            <pc:docMk/>
            <pc:sldMk cId="577188537" sldId="306"/>
            <ac:spMk id="6" creationId="{7886089E-D611-EF47-87E0-FD44C2AE89A4}"/>
          </ac:spMkLst>
        </pc:spChg>
      </pc:sldChg>
      <pc:sldChg chg="delSp">
        <pc:chgData name="Nadja Rebinguet" userId="8de3474b9c85b21a" providerId="LiveId" clId="{FC2A927A-80D3-45E0-BF34-F68098CBC861}" dt="2019-05-26T22:43:38.028" v="406" actId="478"/>
        <pc:sldMkLst>
          <pc:docMk/>
          <pc:sldMk cId="3162314171" sldId="308"/>
        </pc:sldMkLst>
        <pc:spChg chg="del">
          <ac:chgData name="Nadja Rebinguet" userId="8de3474b9c85b21a" providerId="LiveId" clId="{FC2A927A-80D3-45E0-BF34-F68098CBC861}" dt="2019-05-26T22:43:38.028" v="406" actId="478"/>
          <ac:spMkLst>
            <pc:docMk/>
            <pc:sldMk cId="3162314171" sldId="308"/>
            <ac:spMk id="2" creationId="{A20F4426-B53A-D24F-A777-05791137D0EC}"/>
          </ac:spMkLst>
        </pc:spChg>
      </pc:sldChg>
      <pc:sldChg chg="modSp">
        <pc:chgData name="Nadja Rebinguet" userId="8de3474b9c85b21a" providerId="LiveId" clId="{FC2A927A-80D3-45E0-BF34-F68098CBC861}" dt="2019-05-26T22:34:55.815" v="358" actId="20577"/>
        <pc:sldMkLst>
          <pc:docMk/>
          <pc:sldMk cId="3294970540" sldId="309"/>
        </pc:sldMkLst>
        <pc:spChg chg="mod">
          <ac:chgData name="Nadja Rebinguet" userId="8de3474b9c85b21a" providerId="LiveId" clId="{FC2A927A-80D3-45E0-BF34-F68098CBC861}" dt="2019-05-26T22:34:55.815" v="358" actId="20577"/>
          <ac:spMkLst>
            <pc:docMk/>
            <pc:sldMk cId="3294970540" sldId="309"/>
            <ac:spMk id="4" creationId="{5F617F8E-0F8B-2945-A2D7-35ADBD9CB54F}"/>
          </ac:spMkLst>
        </pc:spChg>
      </pc:sldChg>
      <pc:sldChg chg="modSp">
        <pc:chgData name="Nadja Rebinguet" userId="8de3474b9c85b21a" providerId="LiveId" clId="{FC2A927A-80D3-45E0-BF34-F68098CBC861}" dt="2019-05-26T22:49:50.976" v="429" actId="14100"/>
        <pc:sldMkLst>
          <pc:docMk/>
          <pc:sldMk cId="1824294982" sldId="311"/>
        </pc:sldMkLst>
        <pc:spChg chg="mod">
          <ac:chgData name="Nadja Rebinguet" userId="8de3474b9c85b21a" providerId="LiveId" clId="{FC2A927A-80D3-45E0-BF34-F68098CBC861}" dt="2019-05-26T22:49:50.976" v="429" actId="14100"/>
          <ac:spMkLst>
            <pc:docMk/>
            <pc:sldMk cId="1824294982" sldId="311"/>
            <ac:spMk id="6" creationId="{FD719E0C-5B12-394E-8D58-37652BE34779}"/>
          </ac:spMkLst>
        </pc:spChg>
      </pc:sldChg>
      <pc:sldChg chg="del">
        <pc:chgData name="Nadja Rebinguet" userId="8de3474b9c85b21a" providerId="LiveId" clId="{FC2A927A-80D3-45E0-BF34-F68098CBC861}" dt="2019-05-26T22:49:24.965" v="427" actId="2696"/>
        <pc:sldMkLst>
          <pc:docMk/>
          <pc:sldMk cId="1093538448" sldId="317"/>
        </pc:sldMkLst>
      </pc:sldChg>
      <pc:sldChg chg="addSp delSp modSp add">
        <pc:chgData name="Nadja Rebinguet" userId="8de3474b9c85b21a" providerId="LiveId" clId="{FC2A927A-80D3-45E0-BF34-F68098CBC861}" dt="2019-05-26T22:31:23.144" v="310" actId="1076"/>
        <pc:sldMkLst>
          <pc:docMk/>
          <pc:sldMk cId="3498846592" sldId="322"/>
        </pc:sldMkLst>
        <pc:spChg chg="mod">
          <ac:chgData name="Nadja Rebinguet" userId="8de3474b9c85b21a" providerId="LiveId" clId="{FC2A927A-80D3-45E0-BF34-F68098CBC861}" dt="2019-05-26T22:31:08.996" v="308" actId="6549"/>
          <ac:spMkLst>
            <pc:docMk/>
            <pc:sldMk cId="3498846592" sldId="322"/>
            <ac:spMk id="5" creationId="{0F2ADE5A-B9D7-D848-8182-C96B5FB365D4}"/>
          </ac:spMkLst>
        </pc:spChg>
        <pc:spChg chg="del mod">
          <ac:chgData name="Nadja Rebinguet" userId="8de3474b9c85b21a" providerId="LiveId" clId="{FC2A927A-80D3-45E0-BF34-F68098CBC861}" dt="2019-05-26T22:18:28.336" v="218"/>
          <ac:spMkLst>
            <pc:docMk/>
            <pc:sldMk cId="3498846592" sldId="322"/>
            <ac:spMk id="6" creationId="{87AFB046-B6AA-43E5-9493-13426E4EC76C}"/>
          </ac:spMkLst>
        </pc:spChg>
        <pc:spChg chg="del">
          <ac:chgData name="Nadja Rebinguet" userId="8de3474b9c85b21a" providerId="LiveId" clId="{FC2A927A-80D3-45E0-BF34-F68098CBC861}" dt="2019-05-26T22:18:54.520" v="258" actId="478"/>
          <ac:spMkLst>
            <pc:docMk/>
            <pc:sldMk cId="3498846592" sldId="322"/>
            <ac:spMk id="7" creationId="{7669BF19-5A0A-40F1-91B9-5AFDA04A7209}"/>
          </ac:spMkLst>
        </pc:spChg>
        <pc:grpChg chg="add mod">
          <ac:chgData name="Nadja Rebinguet" userId="8de3474b9c85b21a" providerId="LiveId" clId="{FC2A927A-80D3-45E0-BF34-F68098CBC861}" dt="2019-05-26T22:31:20.007" v="309" actId="1076"/>
          <ac:grpSpMkLst>
            <pc:docMk/>
            <pc:sldMk cId="3498846592" sldId="322"/>
            <ac:grpSpMk id="12" creationId="{A0B6913F-0D24-484F-B1C5-D85C982A2CB7}"/>
          </ac:grpSpMkLst>
        </pc:grpChg>
        <pc:picChg chg="add del">
          <ac:chgData name="Nadja Rebinguet" userId="8de3474b9c85b21a" providerId="LiveId" clId="{FC2A927A-80D3-45E0-BF34-F68098CBC861}" dt="2019-05-26T22:27:08.367" v="284" actId="478"/>
          <ac:picMkLst>
            <pc:docMk/>
            <pc:sldMk cId="3498846592" sldId="322"/>
            <ac:picMk id="2" creationId="{C3E88D6F-174E-4088-A434-B34F3EBC68EF}"/>
          </ac:picMkLst>
        </pc:picChg>
        <pc:picChg chg="del">
          <ac:chgData name="Nadja Rebinguet" userId="8de3474b9c85b21a" providerId="LiveId" clId="{FC2A927A-80D3-45E0-BF34-F68098CBC861}" dt="2019-05-26T22:18:28.334" v="216" actId="478"/>
          <ac:picMkLst>
            <pc:docMk/>
            <pc:sldMk cId="3498846592" sldId="322"/>
            <ac:picMk id="3" creationId="{B1857668-DB21-1345-9041-85B6F811DEDE}"/>
          </ac:picMkLst>
        </pc:picChg>
        <pc:picChg chg="add del">
          <ac:chgData name="Nadja Rebinguet" userId="8de3474b9c85b21a" providerId="LiveId" clId="{FC2A927A-80D3-45E0-BF34-F68098CBC861}" dt="2019-05-26T22:27:25.691" v="286" actId="478"/>
          <ac:picMkLst>
            <pc:docMk/>
            <pc:sldMk cId="3498846592" sldId="322"/>
            <ac:picMk id="4" creationId="{A3480080-0699-4A17-BE18-8F643AC123D8}"/>
          </ac:picMkLst>
        </pc:picChg>
        <pc:picChg chg="add del">
          <ac:chgData name="Nadja Rebinguet" userId="8de3474b9c85b21a" providerId="LiveId" clId="{FC2A927A-80D3-45E0-BF34-F68098CBC861}" dt="2019-05-26T22:28:03.699" v="288" actId="478"/>
          <ac:picMkLst>
            <pc:docMk/>
            <pc:sldMk cId="3498846592" sldId="322"/>
            <ac:picMk id="8" creationId="{ECBD1728-BBD1-49CB-8062-4EE97A6B8823}"/>
          </ac:picMkLst>
        </pc:picChg>
        <pc:picChg chg="mod modCrop">
          <ac:chgData name="Nadja Rebinguet" userId="8de3474b9c85b21a" providerId="LiveId" clId="{FC2A927A-80D3-45E0-BF34-F68098CBC861}" dt="2019-05-26T22:31:23.144" v="310" actId="1076"/>
          <ac:picMkLst>
            <pc:docMk/>
            <pc:sldMk cId="3498846592" sldId="322"/>
            <ac:picMk id="10" creationId="{D00B0217-9655-41BC-95F1-8A910D351089}"/>
          </ac:picMkLst>
        </pc:picChg>
        <pc:picChg chg="add mod ord">
          <ac:chgData name="Nadja Rebinguet" userId="8de3474b9c85b21a" providerId="LiveId" clId="{FC2A927A-80D3-45E0-BF34-F68098CBC861}" dt="2019-05-26T22:31:03.474" v="307" actId="1076"/>
          <ac:picMkLst>
            <pc:docMk/>
            <pc:sldMk cId="3498846592" sldId="322"/>
            <ac:picMk id="11" creationId="{788FF398-9F7A-4BAE-86A7-CC97FFC7B334}"/>
          </ac:picMkLst>
        </pc:picChg>
      </pc:sldChg>
      <pc:sldChg chg="addSp delSp modSp add">
        <pc:chgData name="Nadja Rebinguet" userId="8de3474b9c85b21a" providerId="LiveId" clId="{FC2A927A-80D3-45E0-BF34-F68098CBC861}" dt="2019-05-26T22:33:38.072" v="352" actId="20577"/>
        <pc:sldMkLst>
          <pc:docMk/>
          <pc:sldMk cId="3026871871" sldId="323"/>
        </pc:sldMkLst>
        <pc:spChg chg="add mod">
          <ac:chgData name="Nadja Rebinguet" userId="8de3474b9c85b21a" providerId="LiveId" clId="{FC2A927A-80D3-45E0-BF34-F68098CBC861}" dt="2019-05-26T22:32:51.695" v="316" actId="1582"/>
          <ac:spMkLst>
            <pc:docMk/>
            <pc:sldMk cId="3026871871" sldId="323"/>
            <ac:spMk id="2" creationId="{9F07DA83-0031-45B0-B4FE-705A0091D975}"/>
          </ac:spMkLst>
        </pc:spChg>
        <pc:spChg chg="add mod">
          <ac:chgData name="Nadja Rebinguet" userId="8de3474b9c85b21a" providerId="LiveId" clId="{FC2A927A-80D3-45E0-BF34-F68098CBC861}" dt="2019-05-26T22:33:38.072" v="352" actId="20577"/>
          <ac:spMkLst>
            <pc:docMk/>
            <pc:sldMk cId="3026871871" sldId="323"/>
            <ac:spMk id="3" creationId="{8D90119B-0ABE-4C86-9102-B1DC77B1A378}"/>
          </ac:spMkLst>
        </pc:spChg>
        <pc:spChg chg="add mod">
          <ac:chgData name="Nadja Rebinguet" userId="8de3474b9c85b21a" providerId="LiveId" clId="{FC2A927A-80D3-45E0-BF34-F68098CBC861}" dt="2019-05-26T22:33:08.255" v="317" actId="571"/>
          <ac:spMkLst>
            <pc:docMk/>
            <pc:sldMk cId="3026871871" sldId="323"/>
            <ac:spMk id="8" creationId="{C2EFFC35-65E5-47CB-8A92-4C370A32F3E8}"/>
          </ac:spMkLst>
        </pc:spChg>
        <pc:grpChg chg="del">
          <ac:chgData name="Nadja Rebinguet" userId="8de3474b9c85b21a" providerId="LiveId" clId="{FC2A927A-80D3-45E0-BF34-F68098CBC861}" dt="2019-05-26T22:32:20.483" v="312" actId="165"/>
          <ac:grpSpMkLst>
            <pc:docMk/>
            <pc:sldMk cId="3026871871" sldId="323"/>
            <ac:grpSpMk id="12" creationId="{A0B6913F-0D24-484F-B1C5-D85C982A2CB7}"/>
          </ac:grpSpMkLst>
        </pc:grpChg>
        <pc:picChg chg="del mod topLvl">
          <ac:chgData name="Nadja Rebinguet" userId="8de3474b9c85b21a" providerId="LiveId" clId="{FC2A927A-80D3-45E0-BF34-F68098CBC861}" dt="2019-05-26T22:32:25.009" v="313" actId="478"/>
          <ac:picMkLst>
            <pc:docMk/>
            <pc:sldMk cId="3026871871" sldId="323"/>
            <ac:picMk id="10" creationId="{D00B0217-9655-41BC-95F1-8A910D351089}"/>
          </ac:picMkLst>
        </pc:picChg>
        <pc:picChg chg="mod topLvl">
          <ac:chgData name="Nadja Rebinguet" userId="8de3474b9c85b21a" providerId="LiveId" clId="{FC2A927A-80D3-45E0-BF34-F68098CBC861}" dt="2019-05-26T22:32:20.483" v="312" actId="165"/>
          <ac:picMkLst>
            <pc:docMk/>
            <pc:sldMk cId="3026871871" sldId="323"/>
            <ac:picMk id="11" creationId="{788FF398-9F7A-4BAE-86A7-CC97FFC7B334}"/>
          </ac:picMkLst>
        </pc:picChg>
      </pc:sldChg>
      <pc:sldChg chg="addSp delSp modSp add ord">
        <pc:chgData name="Nadja Rebinguet" userId="8de3474b9c85b21a" providerId="LiveId" clId="{FC2A927A-80D3-45E0-BF34-F68098CBC861}" dt="2019-05-26T22:48:59.347" v="426" actId="478"/>
        <pc:sldMkLst>
          <pc:docMk/>
          <pc:sldMk cId="2080257610" sldId="324"/>
        </pc:sldMkLst>
        <pc:spChg chg="del mod">
          <ac:chgData name="Nadja Rebinguet" userId="8de3474b9c85b21a" providerId="LiveId" clId="{FC2A927A-80D3-45E0-BF34-F68098CBC861}" dt="2019-05-26T22:45:00.082" v="409"/>
          <ac:spMkLst>
            <pc:docMk/>
            <pc:sldMk cId="2080257610" sldId="324"/>
            <ac:spMk id="3" creationId="{D456B7E8-637F-4798-ADEA-C767351A1D8C}"/>
          </ac:spMkLst>
        </pc:spChg>
        <pc:spChg chg="add del mod">
          <ac:chgData name="Nadja Rebinguet" userId="8de3474b9c85b21a" providerId="LiveId" clId="{FC2A927A-80D3-45E0-BF34-F68098CBC861}" dt="2019-05-26T22:48:59.347" v="426" actId="478"/>
          <ac:spMkLst>
            <pc:docMk/>
            <pc:sldMk cId="2080257610" sldId="324"/>
            <ac:spMk id="9" creationId="{ED1E5639-B31B-4BD9-B64E-CD5FF87ED04E}"/>
          </ac:spMkLst>
        </pc:spChg>
        <pc:picChg chg="add del mod">
          <ac:chgData name="Nadja Rebinguet" userId="8de3474b9c85b21a" providerId="LiveId" clId="{FC2A927A-80D3-45E0-BF34-F68098CBC861}" dt="2019-05-26T22:48:29.469" v="419" actId="478"/>
          <ac:picMkLst>
            <pc:docMk/>
            <pc:sldMk cId="2080257610" sldId="324"/>
            <ac:picMk id="5" creationId="{4C82F56A-C255-406C-9C1F-292C5CDFD962}"/>
          </ac:picMkLst>
        </pc:picChg>
        <pc:picChg chg="add mod">
          <ac:chgData name="Nadja Rebinguet" userId="8de3474b9c85b21a" providerId="LiveId" clId="{FC2A927A-80D3-45E0-BF34-F68098CBC861}" dt="2019-05-26T22:47:41.239" v="415" actId="1076"/>
          <ac:picMkLst>
            <pc:docMk/>
            <pc:sldMk cId="2080257610" sldId="324"/>
            <ac:picMk id="6" creationId="{CAB7ADB2-612C-495C-9B2E-E137812D1F5C}"/>
          </ac:picMkLst>
        </pc:picChg>
        <pc:picChg chg="add mod modCrop">
          <ac:chgData name="Nadja Rebinguet" userId="8de3474b9c85b21a" providerId="LiveId" clId="{FC2A927A-80D3-45E0-BF34-F68098CBC861}" dt="2019-05-26T22:48:53.560" v="425" actId="1076"/>
          <ac:picMkLst>
            <pc:docMk/>
            <pc:sldMk cId="2080257610" sldId="324"/>
            <ac:picMk id="7" creationId="{D147DF94-6FD7-453A-9C32-F323B0F0B972}"/>
          </ac:picMkLst>
        </pc:picChg>
      </pc:sldChg>
      <pc:sldChg chg="modSp add ord">
        <pc:chgData name="Nadja Rebinguet" userId="8de3474b9c85b21a" providerId="LiveId" clId="{FC2A927A-80D3-45E0-BF34-F68098CBC861}" dt="2019-05-26T22:46:22.996" v="413" actId="14100"/>
        <pc:sldMkLst>
          <pc:docMk/>
          <pc:sldMk cId="539788635" sldId="325"/>
        </pc:sldMkLst>
        <pc:spChg chg="mod">
          <ac:chgData name="Nadja Rebinguet" userId="8de3474b9c85b21a" providerId="LiveId" clId="{FC2A927A-80D3-45E0-BF34-F68098CBC861}" dt="2019-05-26T22:46:22.996" v="413" actId="14100"/>
          <ac:spMkLst>
            <pc:docMk/>
            <pc:sldMk cId="539788635" sldId="325"/>
            <ac:spMk id="6" creationId="{FD719E0C-5B12-394E-8D58-37652BE34779}"/>
          </ac:spMkLst>
        </pc:spChg>
      </pc:sldChg>
      <pc:sldChg chg="addSp modSp add">
        <pc:chgData name="Nadja Rebinguet" userId="8de3474b9c85b21a" providerId="LiveId" clId="{FC2A927A-80D3-45E0-BF34-F68098CBC861}" dt="2019-05-26T23:08:51.662" v="471" actId="1076"/>
        <pc:sldMkLst>
          <pc:docMk/>
          <pc:sldMk cId="428617814" sldId="326"/>
        </pc:sldMkLst>
        <pc:spChg chg="mod">
          <ac:chgData name="Nadja Rebinguet" userId="8de3474b9c85b21a" providerId="LiveId" clId="{FC2A927A-80D3-45E0-BF34-F68098CBC861}" dt="2019-05-26T23:08:48.374" v="470" actId="20577"/>
          <ac:spMkLst>
            <pc:docMk/>
            <pc:sldMk cId="428617814" sldId="326"/>
            <ac:spMk id="3" creationId="{32DAE75E-A9CE-4541-8934-60FE93139F82}"/>
          </ac:spMkLst>
        </pc:spChg>
        <pc:picChg chg="add mod">
          <ac:chgData name="Nadja Rebinguet" userId="8de3474b9c85b21a" providerId="LiveId" clId="{FC2A927A-80D3-45E0-BF34-F68098CBC861}" dt="2019-05-26T23:08:51.662" v="471" actId="1076"/>
          <ac:picMkLst>
            <pc:docMk/>
            <pc:sldMk cId="428617814" sldId="326"/>
            <ac:picMk id="1026" creationId="{2E14B930-8963-4E21-80BA-3B30202A2DF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3090594" y="2238108"/>
            <a:ext cx="5826983" cy="1442078"/>
          </a:xfrm>
          <a:prstGeom prst="rect">
            <a:avLst/>
          </a:prstGeom>
        </p:spPr>
        <p:txBody>
          <a:bodyPr/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90594" y="3716042"/>
            <a:ext cx="5826983" cy="1387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2921547" y="487156"/>
            <a:ext cx="525531" cy="171686"/>
            <a:chOff x="5391302" y="1426464"/>
            <a:chExt cx="604579" cy="197510"/>
          </a:xfrm>
          <a:solidFill>
            <a:srgbClr val="8B2934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96" y="5099601"/>
            <a:ext cx="1051197" cy="141662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57905" y="2505670"/>
            <a:ext cx="1311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57BA8F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</a:t>
            </a:r>
            <a:r>
              <a:rPr lang="fr-FR" sz="5400" b="1" cap="none" spc="0" dirty="0">
                <a:ln w="66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4F79B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57B99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5397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 userDrawn="1"/>
        </p:nvGrpSpPr>
        <p:grpSpPr>
          <a:xfrm>
            <a:off x="1526251" y="159457"/>
            <a:ext cx="7221964" cy="1805820"/>
            <a:chOff x="1526251" y="159458"/>
            <a:chExt cx="7221964" cy="1805820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526251" y="159458"/>
              <a:ext cx="7221964" cy="1805820"/>
            </a:xfrm>
            <a:prstGeom prst="rect">
              <a:avLst/>
            </a:prstGeom>
          </p:spPr>
        </p:pic>
        <p:grpSp>
          <p:nvGrpSpPr>
            <p:cNvPr id="7" name="Grouper 6"/>
            <p:cNvGrpSpPr/>
            <p:nvPr userDrawn="1"/>
          </p:nvGrpSpPr>
          <p:grpSpPr>
            <a:xfrm rot="10800000" flipV="1">
              <a:off x="8013564" y="1580720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r 6"/>
            <p:cNvGrpSpPr/>
            <p:nvPr userDrawn="1"/>
          </p:nvGrpSpPr>
          <p:grpSpPr>
            <a:xfrm rot="10800000" flipH="1">
              <a:off x="1662731" y="315471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0" y="0"/>
            <a:ext cx="1310185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42540" y="768959"/>
            <a:ext cx="2885558" cy="5868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Sommaire</a:t>
            </a:r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3" y="5156851"/>
            <a:ext cx="1051197" cy="1416621"/>
          </a:xfrm>
          <a:prstGeom prst="rect">
            <a:avLst/>
          </a:prstGeom>
        </p:spPr>
      </p:pic>
      <p:sp>
        <p:nvSpPr>
          <p:cNvPr id="19" name="Espace réservé du texte 18"/>
          <p:cNvSpPr>
            <a:spLocks noGrp="1"/>
          </p:cNvSpPr>
          <p:nvPr>
            <p:ph type="body" sz="quarter" idx="11"/>
          </p:nvPr>
        </p:nvSpPr>
        <p:spPr>
          <a:xfrm>
            <a:off x="1525588" y="2121289"/>
            <a:ext cx="7223125" cy="45613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44273" y="514512"/>
            <a:ext cx="1180690" cy="645588"/>
            <a:chOff x="44273" y="514512"/>
            <a:chExt cx="1180690" cy="645588"/>
          </a:xfrm>
        </p:grpSpPr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397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0" y="0"/>
            <a:ext cx="1310185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3" y="5156851"/>
            <a:ext cx="1051197" cy="1416621"/>
          </a:xfrm>
          <a:prstGeom prst="rect">
            <a:avLst/>
          </a:prstGeom>
        </p:spPr>
      </p:pic>
      <p:grpSp>
        <p:nvGrpSpPr>
          <p:cNvPr id="19" name="Groupe 18"/>
          <p:cNvGrpSpPr/>
          <p:nvPr userDrawn="1"/>
        </p:nvGrpSpPr>
        <p:grpSpPr>
          <a:xfrm>
            <a:off x="1526251" y="159458"/>
            <a:ext cx="7221964" cy="973306"/>
            <a:chOff x="1526251" y="159458"/>
            <a:chExt cx="7221964" cy="973306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526251" y="159458"/>
              <a:ext cx="7221964" cy="973306"/>
            </a:xfrm>
            <a:prstGeom prst="rect">
              <a:avLst/>
            </a:prstGeom>
          </p:spPr>
        </p:pic>
        <p:grpSp>
          <p:nvGrpSpPr>
            <p:cNvPr id="7" name="Grouper 6"/>
            <p:cNvGrpSpPr/>
            <p:nvPr userDrawn="1"/>
          </p:nvGrpSpPr>
          <p:grpSpPr>
            <a:xfrm rot="10800000" flipV="1">
              <a:off x="7988859" y="816446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r 6"/>
            <p:cNvGrpSpPr/>
            <p:nvPr userDrawn="1"/>
          </p:nvGrpSpPr>
          <p:grpSpPr>
            <a:xfrm rot="10800000" flipH="1">
              <a:off x="1662731" y="315471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7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20" name="Groupe 19"/>
          <p:cNvGrpSpPr/>
          <p:nvPr userDrawn="1"/>
        </p:nvGrpSpPr>
        <p:grpSpPr>
          <a:xfrm>
            <a:off x="44273" y="514512"/>
            <a:ext cx="1180690" cy="645588"/>
            <a:chOff x="44273" y="514512"/>
            <a:chExt cx="1180690" cy="645588"/>
          </a:xfrm>
        </p:grpSpPr>
        <p:pic>
          <p:nvPicPr>
            <p:cNvPr id="21" name="Image 20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39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présentatio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1" y="0"/>
            <a:ext cx="1180690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5" y="5279683"/>
            <a:ext cx="1051197" cy="1416621"/>
          </a:xfrm>
          <a:prstGeom prst="rect">
            <a:avLst/>
          </a:prstGeom>
        </p:spPr>
      </p:pic>
      <p:sp>
        <p:nvSpPr>
          <p:cNvPr id="17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1525588" y="218364"/>
            <a:ext cx="7223125" cy="60189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 rot="16200000">
            <a:off x="-1582760" y="2710132"/>
            <a:ext cx="4410380" cy="6230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titre</a:t>
            </a:r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44273" y="514512"/>
            <a:ext cx="1054529" cy="645588"/>
            <a:chOff x="44273" y="514512"/>
            <a:chExt cx="1180690" cy="645588"/>
          </a:xfrm>
        </p:grpSpPr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93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3457" y="162882"/>
            <a:ext cx="7973583" cy="58774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355600" y="955675"/>
            <a:ext cx="8491538" cy="543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grpSp>
        <p:nvGrpSpPr>
          <p:cNvPr id="6" name="Groupe 5"/>
          <p:cNvGrpSpPr/>
          <p:nvPr userDrawn="1"/>
        </p:nvGrpSpPr>
        <p:grpSpPr>
          <a:xfrm>
            <a:off x="323690" y="112564"/>
            <a:ext cx="8540455" cy="678003"/>
            <a:chOff x="323690" y="112564"/>
            <a:chExt cx="8540455" cy="678003"/>
          </a:xfrm>
        </p:grpSpPr>
        <p:grpSp>
          <p:nvGrpSpPr>
            <p:cNvPr id="9" name="Grouper 9"/>
            <p:cNvGrpSpPr/>
            <p:nvPr userDrawn="1"/>
          </p:nvGrpSpPr>
          <p:grpSpPr>
            <a:xfrm flipV="1">
              <a:off x="323690" y="112564"/>
              <a:ext cx="525531" cy="171686"/>
              <a:chOff x="5391302" y="1426464"/>
              <a:chExt cx="604579" cy="197510"/>
            </a:xfrm>
            <a:solidFill>
              <a:srgbClr val="5AB88F"/>
            </a:solidFill>
          </p:grpSpPr>
          <p:sp>
            <p:nvSpPr>
              <p:cNvPr id="11" name="Rectangle 10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" name="Grouper 9"/>
            <p:cNvGrpSpPr/>
            <p:nvPr userDrawn="1"/>
          </p:nvGrpSpPr>
          <p:grpSpPr>
            <a:xfrm rot="10800000" flipV="1">
              <a:off x="8338614" y="618881"/>
              <a:ext cx="525531" cy="171686"/>
              <a:chOff x="5391302" y="1426464"/>
              <a:chExt cx="604579" cy="197510"/>
            </a:xfrm>
            <a:solidFill>
              <a:srgbClr val="5AB88F"/>
            </a:solidFill>
          </p:grpSpPr>
          <p:sp>
            <p:nvSpPr>
              <p:cNvPr id="14" name="Rectangle 13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1069" y="1855204"/>
            <a:ext cx="5590311" cy="200632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1069" y="4094327"/>
            <a:ext cx="5590311" cy="1975743"/>
          </a:xfrm>
          <a:prstGeom prst="rect">
            <a:avLst/>
          </a:prstGeo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14000"/>
              <a:buFont typeface="Wingdings" charset="2"/>
              <a:buChar char="§"/>
              <a:tabLst/>
              <a:defRPr>
                <a:solidFill>
                  <a:srgbClr val="5AB88F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35000"/>
              <a:buFont typeface="Arial" charset="0"/>
              <a:buChar char="•"/>
              <a:tabLst/>
              <a:defRPr b="1">
                <a:solidFill>
                  <a:schemeClr val="tx1"/>
                </a:solidFill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14000"/>
              <a:buFont typeface="Wingdings" charset="2"/>
              <a:buChar char="§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AB88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Cliquez pour modifier les styles du texte du masque</a:t>
            </a:r>
          </a:p>
          <a:p>
            <a:pPr marL="627063" marR="0" lvl="1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35000"/>
              <a:buFont typeface="Arial" charset="0"/>
              <a:buChar char="•"/>
              <a:tabLst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marL="627063" marR="0" lvl="3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Tx/>
              <a:buFont typeface="Arial"/>
              <a:buChar char="–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142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545910" y="409434"/>
            <a:ext cx="8140891" cy="5854888"/>
          </a:xfrm>
          <a:prstGeom prst="rect">
            <a:avLst/>
          </a:prstGeom>
        </p:spPr>
        <p:txBody>
          <a:bodyPr/>
          <a:lstStyle>
            <a:lvl1pPr>
              <a:buClr>
                <a:srgbClr val="5AB88F"/>
              </a:buClr>
              <a:defRPr>
                <a:solidFill>
                  <a:srgbClr val="005E8B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908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29" y="2470883"/>
            <a:ext cx="3330342" cy="13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8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0" r:id="rId2"/>
    <p:sldLayoutId id="2147483731" r:id="rId3"/>
    <p:sldLayoutId id="2147483732" r:id="rId4"/>
    <p:sldLayoutId id="2147483696" r:id="rId5"/>
    <p:sldLayoutId id="2147483728" r:id="rId6"/>
    <p:sldLayoutId id="2147483729" r:id="rId7"/>
    <p:sldLayoutId id="2147483727" r:id="rId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5AB88F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Hypertext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779777" y="3716042"/>
            <a:ext cx="6044184" cy="91996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fr-FR" sz="5800" dirty="0">
                <a:effectLst>
                  <a:outerShdw dist="50800" dir="5400000" algn="ctr" rotWithShape="0">
                    <a:schemeClr val="bg1"/>
                  </a:outerShdw>
                </a:effectLst>
              </a:rPr>
              <a:t>Qu’est ce qu’une page web?</a:t>
            </a:r>
          </a:p>
          <a:p>
            <a:pPr algn="ctr"/>
            <a:r>
              <a:rPr lang="fr-FR" sz="5800" dirty="0">
                <a:effectLst>
                  <a:outerShdw dist="50800" dir="5400000" algn="ctr" rotWithShape="0">
                    <a:schemeClr val="bg1"/>
                  </a:outerShdw>
                </a:effectLst>
              </a:rPr>
              <a:t>Comment fonctionne un site web?</a:t>
            </a:r>
          </a:p>
          <a:p>
            <a:pPr algn="ctr"/>
            <a:endParaRPr lang="fr-FR" dirty="0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1C952D31-C2F3-A640-AD27-D94F86CB7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5514" y="1973271"/>
            <a:ext cx="5036456" cy="1489639"/>
          </a:xfrm>
        </p:spPr>
        <p:txBody>
          <a:bodyPr>
            <a:noAutofit/>
          </a:bodyPr>
          <a:lstStyle/>
          <a:p>
            <a:r>
              <a:rPr lang="fr-FR" sz="9600" b="1" dirty="0">
                <a:effectLst>
                  <a:outerShdw blurRad="38100" dist="50800" dir="5400000" algn="ctr" rotWithShape="0">
                    <a:schemeClr val="tx1"/>
                  </a:outerShdw>
                </a:effectLst>
              </a:rPr>
              <a:t>Le web</a:t>
            </a:r>
          </a:p>
        </p:txBody>
      </p:sp>
    </p:spTree>
    <p:extLst>
      <p:ext uri="{BB962C8B-B14F-4D97-AF65-F5344CB8AC3E}">
        <p14:creationId xmlns:p14="http://schemas.microsoft.com/office/powerpoint/2010/main" val="32788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746422" y="321277"/>
            <a:ext cx="6679193" cy="65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Langage HTML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F617F8E-0F8B-2945-A2D7-35ADBD9CB54F}"/>
              </a:ext>
            </a:extLst>
          </p:cNvPr>
          <p:cNvSpPr txBox="1">
            <a:spLocks/>
          </p:cNvSpPr>
          <p:nvPr/>
        </p:nvSpPr>
        <p:spPr>
          <a:xfrm>
            <a:off x="1423222" y="1723463"/>
            <a:ext cx="7325591" cy="36393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dirty="0">
                <a:effectLst>
                  <a:outerShdw dist="63500" dir="8100000" algn="tr" rotWithShape="0">
                    <a:srgbClr val="57BA8F"/>
                  </a:outerShdw>
                </a:effectLst>
              </a:rPr>
              <a:t>H</a:t>
            </a:r>
            <a:r>
              <a:rPr lang="fr-FR" sz="3600" b="1" i="1" dirty="0"/>
              <a:t>yper</a:t>
            </a:r>
            <a:r>
              <a:rPr lang="fr-FR" sz="3600" b="1" dirty="0">
                <a:effectLst>
                  <a:outerShdw dist="63500" dir="8100000" algn="tr" rotWithShape="0">
                    <a:srgbClr val="57BA8F"/>
                  </a:outerShdw>
                </a:effectLst>
              </a:rPr>
              <a:t>T</a:t>
            </a:r>
            <a:r>
              <a:rPr lang="fr-FR" sz="3600" b="1" i="1" dirty="0"/>
              <a:t>ext  </a:t>
            </a:r>
            <a:r>
              <a:rPr lang="fr-FR" sz="3600" b="1" dirty="0">
                <a:effectLst>
                  <a:outerShdw dist="63500" dir="8100000" algn="tr" rotWithShape="0">
                    <a:srgbClr val="57BA8F"/>
                  </a:outerShdw>
                </a:effectLst>
              </a:rPr>
              <a:t>M</a:t>
            </a:r>
            <a:r>
              <a:rPr lang="fr-FR" sz="3600" b="1" i="1" dirty="0"/>
              <a:t>arkup  </a:t>
            </a:r>
            <a:r>
              <a:rPr lang="fr-FR" sz="3600" b="1" dirty="0" err="1">
                <a:effectLst>
                  <a:outerShdw dist="63500" dir="8100000" algn="tr" rotWithShape="0">
                    <a:srgbClr val="57BA8F"/>
                  </a:outerShdw>
                </a:effectLst>
              </a:rPr>
              <a:t>L</a:t>
            </a:r>
            <a:r>
              <a:rPr lang="fr-FR" sz="3600" b="1" i="1" dirty="0" err="1"/>
              <a:t>anguage</a:t>
            </a:r>
            <a:r>
              <a:rPr lang="fr-FR" sz="3600" b="1" dirty="0"/>
              <a:t> </a:t>
            </a:r>
          </a:p>
          <a:p>
            <a:pPr algn="ctr"/>
            <a:r>
              <a:rPr lang="fr-FR" sz="3600" dirty="0"/>
              <a:t>langage de balisage d’hypertexte</a:t>
            </a:r>
          </a:p>
          <a:p>
            <a:endParaRPr lang="fr-FR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3600" dirty="0"/>
              <a:t>Format de données conçu pour représenter les pages web à l’aide d’un navigateur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7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746422" y="321277"/>
            <a:ext cx="6679193" cy="65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Langage HTML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B31DAA-422C-B64E-881F-F77165FA7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148" y="1321259"/>
            <a:ext cx="7450164" cy="300291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16FE5B9-7F8B-FA4A-9B02-4123B861E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946" y="4141149"/>
            <a:ext cx="3327400" cy="2438400"/>
          </a:xfrm>
          <a:prstGeom prst="rect">
            <a:avLst/>
          </a:prstGeom>
          <a:ln w="38100">
            <a:solidFill>
              <a:srgbClr val="57B990"/>
            </a:solidFill>
          </a:ln>
        </p:spPr>
      </p:pic>
    </p:spTree>
    <p:extLst>
      <p:ext uri="{BB962C8B-B14F-4D97-AF65-F5344CB8AC3E}">
        <p14:creationId xmlns:p14="http://schemas.microsoft.com/office/powerpoint/2010/main" val="316231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746422" y="321277"/>
            <a:ext cx="6679193" cy="65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Langage CSS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F617F8E-0F8B-2945-A2D7-35ADBD9CB54F}"/>
              </a:ext>
            </a:extLst>
          </p:cNvPr>
          <p:cNvSpPr txBox="1">
            <a:spLocks/>
          </p:cNvSpPr>
          <p:nvPr/>
        </p:nvSpPr>
        <p:spPr>
          <a:xfrm>
            <a:off x="1587978" y="1336286"/>
            <a:ext cx="7383027" cy="18683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dirty="0" err="1">
                <a:effectLst>
                  <a:outerShdw dist="63500" dir="8100000" algn="tr" rotWithShape="0">
                    <a:srgbClr val="57BA8F"/>
                  </a:outerShdw>
                </a:effectLst>
              </a:rPr>
              <a:t>C</a:t>
            </a:r>
            <a:r>
              <a:rPr lang="fr-FR" sz="3600" b="1" i="1" dirty="0" err="1"/>
              <a:t>ascading</a:t>
            </a:r>
            <a:r>
              <a:rPr lang="fr-FR" sz="3600" b="1" i="1" dirty="0"/>
              <a:t> </a:t>
            </a:r>
            <a:r>
              <a:rPr lang="fr-FR" sz="3600" b="1" dirty="0">
                <a:effectLst>
                  <a:outerShdw dist="63500" dir="8100000" algn="tr" rotWithShape="0">
                    <a:srgbClr val="57BA8F"/>
                  </a:outerShdw>
                </a:effectLst>
              </a:rPr>
              <a:t>S</a:t>
            </a:r>
            <a:r>
              <a:rPr lang="fr-FR" sz="3600" b="1" i="1" dirty="0"/>
              <a:t>tyle  </a:t>
            </a:r>
            <a:r>
              <a:rPr lang="fr-FR" sz="3600" b="1" dirty="0" err="1">
                <a:effectLst>
                  <a:outerShdw dist="63500" dir="8100000" algn="tr" rotWithShape="0">
                    <a:srgbClr val="57BA8F"/>
                  </a:outerShdw>
                </a:effectLst>
              </a:rPr>
              <a:t>S</a:t>
            </a:r>
            <a:r>
              <a:rPr lang="fr-FR" sz="3600" b="1" i="1" dirty="0" err="1"/>
              <a:t>heets</a:t>
            </a:r>
            <a:r>
              <a:rPr lang="fr-FR" sz="3600" b="1" i="1" dirty="0"/>
              <a:t> </a:t>
            </a:r>
            <a:endParaRPr lang="fr-FR" sz="3600" b="1" i="1" dirty="0">
              <a:sym typeface="Wingdings" pitchFamily="2" charset="2"/>
            </a:endParaRPr>
          </a:p>
          <a:p>
            <a:r>
              <a:rPr lang="fr-FR" sz="3600" dirty="0">
                <a:sym typeface="Wingdings" pitchFamily="2" charset="2"/>
              </a:rPr>
              <a:t></a:t>
            </a:r>
            <a:r>
              <a:rPr lang="fr-FR" sz="3600" dirty="0"/>
              <a:t>langage qui décrit la présentation et le style des pages HTML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CB6F4B2-742A-C447-9254-686856477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997" y="3879791"/>
            <a:ext cx="4399244" cy="187793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13565B5-4CBF-D645-8E66-7AE4FFEE6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100" y="3204674"/>
            <a:ext cx="2830791" cy="3527989"/>
          </a:xfrm>
          <a:prstGeom prst="rect">
            <a:avLst/>
          </a:prstGeom>
          <a:ln w="28575">
            <a:solidFill>
              <a:srgbClr val="57B990"/>
            </a:solidFill>
          </a:ln>
        </p:spPr>
      </p:pic>
    </p:spTree>
    <p:extLst>
      <p:ext uri="{BB962C8B-B14F-4D97-AF65-F5344CB8AC3E}">
        <p14:creationId xmlns:p14="http://schemas.microsoft.com/office/powerpoint/2010/main" val="2373756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-788547" y="2998017"/>
            <a:ext cx="2821954" cy="623008"/>
          </a:xfrm>
        </p:spPr>
        <p:txBody>
          <a:bodyPr/>
          <a:lstStyle/>
          <a:p>
            <a:r>
              <a:rPr lang="fr-FR" dirty="0">
                <a:solidFill>
                  <a:srgbClr val="57BA8F"/>
                </a:solidFill>
                <a:effectLst>
                  <a:outerShdw dist="101600" dir="2700000" algn="tl" rotWithShape="0">
                    <a:schemeClr val="tx1"/>
                  </a:outerShdw>
                </a:effectLst>
              </a:rPr>
              <a:t>Programme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8149047-7E7D-E94C-B40C-FB0B51165F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4572" y="621792"/>
          <a:ext cx="7446194" cy="5729382"/>
        </p:xfrm>
        <a:graphic>
          <a:graphicData uri="http://schemas.openxmlformats.org/drawingml/2006/table">
            <a:tbl>
              <a:tblPr/>
              <a:tblGrid>
                <a:gridCol w="184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Contenus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Capacités attendues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Repères historiques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Définir les étapes du développement du Web.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Notions juridiques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Connaitre certaine notion juridiques (licence, droit d’auteur, droit d’usage, valeur d’un bien).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8603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Hypertexte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renvois d’un texte à différents contenus.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Langages HTML et CSS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Distinguer ce qui relève du contenu d’une page et de son style de présentation.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Étudier et modifier une page HTML simple.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URL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l’URL d’une page.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Reconnaître les pages sécurisées.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Requête HTTP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le contenu d’une requête HTTP et identifier les paramètres passés.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Modèle client/serveur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Inspecter le code d’une page hébergée par un serveur et distinguer ce qui est exécuté par le client et par le serveur.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Moteurs de recherche : principes et usages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Mener une analyse critique des résultats fournis par un moteur de recherche.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Comprendre que toute requête laisse des traces.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Paramètres de sécurité d’un navigateur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réglages les plus importants concernant la gestion des cookies, la sécurité et la confidentialité d’un navigateur.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FD719E0C-5B12-394E-8D58-37652BE34779}"/>
              </a:ext>
            </a:extLst>
          </p:cNvPr>
          <p:cNvSpPr/>
          <p:nvPr/>
        </p:nvSpPr>
        <p:spPr>
          <a:xfrm>
            <a:off x="1444572" y="4030462"/>
            <a:ext cx="7446194" cy="560362"/>
          </a:xfrm>
          <a:prstGeom prst="roundRect">
            <a:avLst/>
          </a:prstGeom>
          <a:noFill/>
          <a:ln w="38100">
            <a:solidFill>
              <a:srgbClr val="57B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294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746422" y="321277"/>
            <a:ext cx="6679193" cy="65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Modèle client / serveur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7F231C9-F90E-4B4C-9105-B9960203E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90" y="1291880"/>
            <a:ext cx="5904656" cy="293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5915B77-5A05-3B45-81BE-97AF33D47DDE}"/>
              </a:ext>
            </a:extLst>
          </p:cNvPr>
          <p:cNvSpPr txBox="1"/>
          <p:nvPr/>
        </p:nvSpPr>
        <p:spPr>
          <a:xfrm>
            <a:off x="2380735" y="4037911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3"/>
                </a:solidFill>
                <a:effectLst>
                  <a:outerShdw dist="38100" dir="2700000" algn="tl" rotWithShape="0">
                    <a:prstClr val="black"/>
                  </a:outerShdw>
                </a:effectLst>
              </a:rPr>
              <a:t>Serveur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6B10ECAB-53ED-714C-9A86-AFE76F011543}"/>
              </a:ext>
            </a:extLst>
          </p:cNvPr>
          <p:cNvSpPr txBox="1">
            <a:spLocks/>
          </p:cNvSpPr>
          <p:nvPr/>
        </p:nvSpPr>
        <p:spPr>
          <a:xfrm>
            <a:off x="1547956" y="4533915"/>
            <a:ext cx="7325591" cy="172819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Les pages Web sont stockées sur des serveurs.</a:t>
            </a:r>
          </a:p>
          <a:p>
            <a:endParaRPr lang="fr-FR" dirty="0"/>
          </a:p>
          <a:p>
            <a:r>
              <a:rPr lang="fr-FR" dirty="0"/>
              <a:t>Les serveurs fournissent les données lorsqu’un client en fait la requête (la demande).</a:t>
            </a:r>
          </a:p>
          <a:p>
            <a:endParaRPr lang="fr-FR" i="1" dirty="0"/>
          </a:p>
          <a:p>
            <a:endParaRPr lang="fr-FR" i="1" dirty="0"/>
          </a:p>
          <a:p>
            <a:endParaRPr lang="fr-FR" dirty="0"/>
          </a:p>
          <a:p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746422" y="321277"/>
            <a:ext cx="6679193" cy="65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Modèle client / serveur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7F231C9-F90E-4B4C-9105-B9960203E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90" y="1291880"/>
            <a:ext cx="5904656" cy="293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5915B77-5A05-3B45-81BE-97AF33D47DDE}"/>
              </a:ext>
            </a:extLst>
          </p:cNvPr>
          <p:cNvSpPr txBox="1"/>
          <p:nvPr/>
        </p:nvSpPr>
        <p:spPr>
          <a:xfrm>
            <a:off x="2380735" y="4037911"/>
            <a:ext cx="9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3"/>
                </a:solidFill>
                <a:effectLst>
                  <a:outerShdw dist="38100" dir="2700000" algn="tl" rotWithShape="0">
                    <a:prstClr val="black"/>
                  </a:outerShdw>
                </a:effectLst>
              </a:rPr>
              <a:t>Serveur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5C7FEDA5-7C60-F346-947B-2B7329BDF37D}"/>
              </a:ext>
            </a:extLst>
          </p:cNvPr>
          <p:cNvSpPr txBox="1">
            <a:spLocks/>
          </p:cNvSpPr>
          <p:nvPr/>
        </p:nvSpPr>
        <p:spPr>
          <a:xfrm>
            <a:off x="3977912" y="2946901"/>
            <a:ext cx="1887428" cy="12756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i="1" dirty="0">
                <a:solidFill>
                  <a:schemeClr val="accent3"/>
                </a:solidFill>
              </a:rPr>
              <a:t>Protocole http</a:t>
            </a:r>
          </a:p>
          <a:p>
            <a:pPr algn="ctr"/>
            <a:endParaRPr lang="fr-FR" i="1" dirty="0">
              <a:solidFill>
                <a:schemeClr val="accent3"/>
              </a:solidFill>
            </a:endParaRPr>
          </a:p>
          <a:p>
            <a:pPr algn="ctr"/>
            <a:endParaRPr lang="fr-FR" dirty="0">
              <a:solidFill>
                <a:schemeClr val="accent3"/>
              </a:solidFill>
            </a:endParaRPr>
          </a:p>
          <a:p>
            <a:pPr algn="ctr"/>
            <a:endParaRPr lang="fr-FR" b="1" dirty="0">
              <a:solidFill>
                <a:schemeClr val="accent3"/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1D1E9E56-0C0E-634D-97A9-5044C170BD7A}"/>
              </a:ext>
            </a:extLst>
          </p:cNvPr>
          <p:cNvSpPr txBox="1">
            <a:spLocks/>
          </p:cNvSpPr>
          <p:nvPr/>
        </p:nvSpPr>
        <p:spPr>
          <a:xfrm>
            <a:off x="1395467" y="4858376"/>
            <a:ext cx="7381102" cy="1275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spcBef>
                <a:spcPct val="20000"/>
              </a:spcBef>
            </a:pPr>
            <a:r>
              <a:rPr kumimoji="0" lang="fr-FR" sz="3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Les clients et les serveurs communiquent selon le protocole http</a:t>
            </a:r>
            <a:r>
              <a:rPr lang="fr-FR" sz="3600" dirty="0"/>
              <a:t> </a:t>
            </a:r>
            <a:r>
              <a:rPr lang="fr-FR" sz="2800" dirty="0"/>
              <a:t>(</a:t>
            </a:r>
            <a:r>
              <a:rPr lang="fr-FR" sz="2200" dirty="0"/>
              <a:t>HyperText Transfert Protocol</a:t>
            </a:r>
            <a:r>
              <a:rPr lang="fr-FR" sz="2800" dirty="0"/>
              <a:t>)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387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6C99252D-9A68-ED47-917E-135D57DB3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24" y="1216123"/>
            <a:ext cx="7128792" cy="53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13227A6-2A83-C543-89A5-8C0697B75000}"/>
              </a:ext>
            </a:extLst>
          </p:cNvPr>
          <p:cNvSpPr txBox="1"/>
          <p:nvPr/>
        </p:nvSpPr>
        <p:spPr>
          <a:xfrm>
            <a:off x="1746422" y="321277"/>
            <a:ext cx="6679193" cy="65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Modèle client / serveur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654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-788547" y="2998017"/>
            <a:ext cx="2821954" cy="623008"/>
          </a:xfrm>
        </p:spPr>
        <p:txBody>
          <a:bodyPr/>
          <a:lstStyle/>
          <a:p>
            <a:r>
              <a:rPr lang="fr-FR" dirty="0">
                <a:solidFill>
                  <a:srgbClr val="57BA8F"/>
                </a:solidFill>
                <a:effectLst>
                  <a:outerShdw dist="101600" dir="2700000" algn="tl" rotWithShape="0">
                    <a:schemeClr val="tx1"/>
                  </a:outerShdw>
                </a:effectLst>
              </a:rPr>
              <a:t>Programme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8149047-7E7D-E94C-B40C-FB0B51165F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4572" y="621792"/>
          <a:ext cx="7446194" cy="5729382"/>
        </p:xfrm>
        <a:graphic>
          <a:graphicData uri="http://schemas.openxmlformats.org/drawingml/2006/table">
            <a:tbl>
              <a:tblPr/>
              <a:tblGrid>
                <a:gridCol w="184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Contenus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Capacités attendues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Repères historiques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Définir les étapes du développement du Web.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Notions juridiques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Connaitre certaine notion juridiques (licence, droit d’auteur, droit d’usage, valeur d’un bien).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8603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Hypertexte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renvois d’un texte à différents contenus.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Langages HTML et CSS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Distinguer ce qui relève du contenu d’une page et de son style de présentation.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Étudier et modifier une page HTML simple.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URL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l’URL d’une page.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Reconnaître les pages sécurisées.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Requête HTTP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le contenu d’une requête HTTP et identifier les paramètres passés.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Modèle client/serveur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Inspecter le code d’une page hébergée par un serveur et distinguer ce qui est exécuté par le client et par le serveur.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Moteurs de recherche : principes et usages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Mener une analyse critique des résultats fournis par un moteur de recherche.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Comprendre que toute requête laisse des traces.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Paramètres de sécurité d’un navigateur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réglages les plus importants concernant la gestion des cookies, la sécurité et la confidentialité d’un navigateur.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à coins arrondis 3">
            <a:extLst>
              <a:ext uri="{FF2B5EF4-FFF2-40B4-BE49-F238E27FC236}">
                <a16:creationId xmlns:a16="http://schemas.microsoft.com/office/drawing/2014/main" id="{A3A1F0D4-956B-0C46-B291-09B843AF6E95}"/>
              </a:ext>
            </a:extLst>
          </p:cNvPr>
          <p:cNvSpPr/>
          <p:nvPr/>
        </p:nvSpPr>
        <p:spPr>
          <a:xfrm>
            <a:off x="1444572" y="1213227"/>
            <a:ext cx="7439892" cy="576064"/>
          </a:xfrm>
          <a:prstGeom prst="roundRect">
            <a:avLst/>
          </a:prstGeom>
          <a:noFill/>
          <a:ln w="38100">
            <a:solidFill>
              <a:srgbClr val="57B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7E098A79-1FBD-2146-8602-5D5D28902FA3}"/>
              </a:ext>
            </a:extLst>
          </p:cNvPr>
          <p:cNvSpPr/>
          <p:nvPr/>
        </p:nvSpPr>
        <p:spPr>
          <a:xfrm>
            <a:off x="1444572" y="5175480"/>
            <a:ext cx="7439892" cy="1159248"/>
          </a:xfrm>
          <a:prstGeom prst="roundRect">
            <a:avLst/>
          </a:prstGeom>
          <a:noFill/>
          <a:ln w="38100">
            <a:solidFill>
              <a:srgbClr val="57B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8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912A9A-CE0A-5745-A99D-7A061B598C2E}"/>
              </a:ext>
            </a:extLst>
          </p:cNvPr>
          <p:cNvSpPr txBox="1"/>
          <p:nvPr/>
        </p:nvSpPr>
        <p:spPr>
          <a:xfrm>
            <a:off x="1746417" y="327668"/>
            <a:ext cx="6679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Données de navigation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B902030-8020-5543-A3FE-FB5F1D042C28}"/>
              </a:ext>
            </a:extLst>
          </p:cNvPr>
          <p:cNvSpPr txBox="1"/>
          <p:nvPr/>
        </p:nvSpPr>
        <p:spPr>
          <a:xfrm>
            <a:off x="1397088" y="1919417"/>
            <a:ext cx="7377854" cy="1791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fr-FR" sz="2400" dirty="0"/>
              <a:t>Toute recherche internet </a:t>
            </a:r>
            <a:r>
              <a:rPr lang="fr-FR" sz="2400" dirty="0">
                <a:effectLst>
                  <a:outerShdw dist="63500" dir="8100000" algn="tr" rotWithShape="0">
                    <a:srgbClr val="57B990"/>
                  </a:outerShdw>
                </a:effectLst>
              </a:rPr>
              <a:t>peut laisser des traces </a:t>
            </a:r>
            <a:r>
              <a:rPr lang="fr-FR" sz="2400" dirty="0"/>
              <a:t>comme:</a:t>
            </a:r>
          </a:p>
          <a:p>
            <a:pPr marL="342900" lvl="0" indent="-342900">
              <a:spcBef>
                <a:spcPct val="20000"/>
              </a:spcBef>
              <a:buClr>
                <a:srgbClr val="57B990"/>
              </a:buClr>
              <a:buFont typeface="Wingdings" pitchFamily="2" charset="2"/>
              <a:buChar char="Ø"/>
            </a:pPr>
            <a:r>
              <a:rPr lang="fr-FR" sz="2400" dirty="0"/>
              <a:t> les adresses des sites WEB consultés </a:t>
            </a:r>
            <a:r>
              <a:rPr lang="fr-FR" dirty="0"/>
              <a:t>(historique navigation) </a:t>
            </a:r>
          </a:p>
          <a:p>
            <a:pPr marL="342900" lvl="0" indent="-342900">
              <a:spcBef>
                <a:spcPct val="20000"/>
              </a:spcBef>
              <a:buClr>
                <a:srgbClr val="57B990"/>
              </a:buClr>
              <a:buFont typeface="Wingdings" pitchFamily="2" charset="2"/>
              <a:buChar char="Ø"/>
            </a:pPr>
            <a:r>
              <a:rPr lang="fr-FR" sz="2400" dirty="0"/>
              <a:t>une copie des pages visualisées récemment </a:t>
            </a:r>
            <a:r>
              <a:rPr lang="fr-FR" dirty="0"/>
              <a:t>(le cache</a:t>
            </a:r>
            <a:r>
              <a:rPr lang="fr-FR" sz="2400" dirty="0"/>
              <a:t>)</a:t>
            </a:r>
          </a:p>
          <a:p>
            <a:pPr marL="342900" lvl="0" indent="-342900">
              <a:spcBef>
                <a:spcPct val="20000"/>
              </a:spcBef>
              <a:buClr>
                <a:srgbClr val="57B990"/>
              </a:buClr>
              <a:buFont typeface="Wingdings" pitchFamily="2" charset="2"/>
              <a:buChar char="Ø"/>
            </a:pPr>
            <a:r>
              <a:rPr lang="fr-FR" sz="2400" dirty="0"/>
              <a:t>les cookies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0FCF4BFC-F308-D64D-A059-11BC8CC7F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89" y="3949850"/>
            <a:ext cx="7118251" cy="15561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57BA8F"/>
                </a:solidFill>
                <a:effectLst>
                  <a:outerShdw dist="63500" dir="8100000" algn="tr" rotWithShape="0">
                    <a:prstClr val="black"/>
                  </a:outerShdw>
                </a:effectLst>
              </a:rPr>
              <a:t>Les navigateurs permettent de supprimer </a:t>
            </a:r>
            <a:br>
              <a:rPr lang="fr-FR" b="1" dirty="0">
                <a:solidFill>
                  <a:srgbClr val="57BA8F"/>
                </a:solidFill>
                <a:effectLst>
                  <a:outerShdw dist="63500" dir="8100000" algn="tr" rotWithShape="0">
                    <a:prstClr val="black"/>
                  </a:outerShdw>
                </a:effectLst>
              </a:rPr>
            </a:br>
            <a:r>
              <a:rPr lang="fr-FR" b="1" dirty="0">
                <a:solidFill>
                  <a:srgbClr val="57BA8F"/>
                </a:solidFill>
                <a:effectLst>
                  <a:outerShdw dist="63500" dir="8100000" algn="tr" rotWithShape="0">
                    <a:prstClr val="black"/>
                  </a:outerShdw>
                </a:effectLst>
              </a:rPr>
              <a:t>ces différentes informations.</a:t>
            </a:r>
          </a:p>
        </p:txBody>
      </p:sp>
    </p:spTree>
    <p:extLst>
      <p:ext uri="{BB962C8B-B14F-4D97-AF65-F5344CB8AC3E}">
        <p14:creationId xmlns:p14="http://schemas.microsoft.com/office/powerpoint/2010/main" val="611314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B902030-8020-5543-A3FE-FB5F1D042C28}"/>
              </a:ext>
            </a:extLst>
          </p:cNvPr>
          <p:cNvSpPr txBox="1"/>
          <p:nvPr/>
        </p:nvSpPr>
        <p:spPr>
          <a:xfrm>
            <a:off x="1382233" y="1449860"/>
            <a:ext cx="7459318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3200" b="1" dirty="0">
                <a:solidFill>
                  <a:srgbClr val="57B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internet, les droits d’auteurs </a:t>
            </a:r>
          </a:p>
          <a:p>
            <a:pPr lvl="0" algn="ctr">
              <a:spcBef>
                <a:spcPct val="20000"/>
              </a:spcBef>
            </a:pPr>
            <a:r>
              <a:rPr lang="fr-FR" sz="3200" b="1" dirty="0">
                <a:solidFill>
                  <a:srgbClr val="57B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 des droits </a:t>
            </a:r>
            <a:r>
              <a:rPr lang="fr-FR" sz="3200" b="1" dirty="0">
                <a:solidFill>
                  <a:srgbClr val="57B990"/>
                </a:solidFill>
                <a:effectLst>
                  <a:outerShdw dist="63500" dir="8100000" algn="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réservés</a:t>
            </a:r>
            <a:r>
              <a:rPr lang="fr-FR" sz="3200" b="1" dirty="0">
                <a:solidFill>
                  <a:srgbClr val="57B990"/>
                </a:solidFill>
                <a:effectLst>
                  <a:outerShdw dist="63500" dir="8100000" algn="tr" rotWithShape="0">
                    <a:srgbClr val="57B99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>
                <a:solidFill>
                  <a:srgbClr val="57B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3200" b="1" dirty="0">
                <a:solidFill>
                  <a:srgbClr val="57B990"/>
                </a:solidFill>
                <a:effectLst>
                  <a:outerShdw dist="63500" dir="8100000" algn="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préservés</a:t>
            </a:r>
            <a:endParaRPr lang="fr-FR" sz="3200" b="1" dirty="0">
              <a:solidFill>
                <a:srgbClr val="57B9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ECC3B4-FD0A-7D41-B129-E825A94E379E}"/>
              </a:ext>
            </a:extLst>
          </p:cNvPr>
          <p:cNvSpPr txBox="1"/>
          <p:nvPr/>
        </p:nvSpPr>
        <p:spPr>
          <a:xfrm>
            <a:off x="1746422" y="321277"/>
            <a:ext cx="6679193" cy="65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Aspects juridiques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F4488002-048A-A641-8849-8E8638D4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33" y="2722128"/>
            <a:ext cx="7382826" cy="2064056"/>
          </a:xfrm>
        </p:spPr>
        <p:txBody>
          <a:bodyPr/>
          <a:lstStyle/>
          <a:p>
            <a:pPr algn="just"/>
            <a:r>
              <a:rPr lang="fr-FR" b="0" dirty="0">
                <a:solidFill>
                  <a:schemeClr val="tx1"/>
                </a:solidFill>
                <a:latin typeface="+mn-lt"/>
              </a:rPr>
              <a:t>Les licences libres </a:t>
            </a:r>
            <a:r>
              <a:rPr lang="fr-FR" b="0" dirty="0" err="1">
                <a:solidFill>
                  <a:schemeClr val="tx1"/>
                </a:solidFill>
                <a:effectLst>
                  <a:outerShdw dist="63500" dir="8100000" algn="tr" rotWithShape="0">
                    <a:srgbClr val="57B990"/>
                  </a:outerShdw>
                </a:effectLst>
                <a:latin typeface="+mn-lt"/>
              </a:rPr>
              <a:t>creative</a:t>
            </a:r>
            <a:r>
              <a:rPr lang="fr-FR" b="0" dirty="0">
                <a:solidFill>
                  <a:schemeClr val="tx1"/>
                </a:solidFill>
                <a:effectLst>
                  <a:outerShdw dist="63500" dir="8100000" algn="tr" rotWithShape="0">
                    <a:srgbClr val="57B990"/>
                  </a:outerShdw>
                </a:effectLst>
                <a:latin typeface="+mn-lt"/>
              </a:rPr>
              <a:t> </a:t>
            </a:r>
            <a:r>
              <a:rPr lang="fr-FR" b="0" dirty="0" err="1">
                <a:solidFill>
                  <a:schemeClr val="tx1"/>
                </a:solidFill>
                <a:effectLst>
                  <a:outerShdw dist="63500" dir="8100000" algn="tr" rotWithShape="0">
                    <a:srgbClr val="57B990"/>
                  </a:outerShdw>
                </a:effectLst>
                <a:latin typeface="+mn-lt"/>
              </a:rPr>
              <a:t>commons</a:t>
            </a:r>
            <a:r>
              <a:rPr lang="fr-FR" b="0" dirty="0">
                <a:solidFill>
                  <a:schemeClr val="tx1"/>
                </a:solidFill>
                <a:effectLst>
                  <a:outerShdw dist="63500" dir="8100000" algn="tr" rotWithShape="0">
                    <a:srgbClr val="57B990"/>
                  </a:outerShdw>
                </a:effectLst>
                <a:latin typeface="+mn-lt"/>
              </a:rPr>
              <a:t> </a:t>
            </a:r>
            <a:r>
              <a:rPr lang="fr-FR" b="0" dirty="0">
                <a:solidFill>
                  <a:schemeClr val="tx1"/>
                </a:solidFill>
                <a:latin typeface="+mn-lt"/>
              </a:rPr>
              <a:t>proposent des contrats-type ou licences pour la mise à disposition d’œuvres en ligne.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3A65561-723D-6144-B91A-D5D332D1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716" y="5869708"/>
            <a:ext cx="6021859" cy="81157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B25A7CB-C83D-1D44-A2E5-9BB46CDD0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972" y="4698690"/>
            <a:ext cx="2211345" cy="78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834640" y="768958"/>
            <a:ext cx="4700016" cy="684937"/>
          </a:xfrm>
        </p:spPr>
        <p:txBody>
          <a:bodyPr/>
          <a:lstStyle/>
          <a:p>
            <a:r>
              <a:rPr lang="fr-FR" dirty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Contenu du thème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1525588" y="2121289"/>
            <a:ext cx="7223125" cy="4561367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fr-FR" dirty="0"/>
          </a:p>
          <a:p>
            <a:pPr marL="457200" indent="-457200">
              <a:buFont typeface="Wingdings" pitchFamily="2" charset="2"/>
              <a:buChar char="Ø"/>
            </a:pPr>
            <a:r>
              <a:rPr lang="fr-FR" dirty="0"/>
              <a:t>Qu’est ce que le web?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r-FR" dirty="0"/>
              <a:t>Qu’est ce qu’un lien hypertexte?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r-FR" dirty="0"/>
              <a:t>Qu’est ce qu’une url?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r-FR" dirty="0"/>
              <a:t>Langages HTML et CSS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r-FR" dirty="0"/>
              <a:t>Le modèle client / serveur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r-FR" dirty="0"/>
              <a:t>Naviguer / Chercher / Publier sur le web: 	vie privée et droit</a:t>
            </a:r>
          </a:p>
        </p:txBody>
      </p:sp>
      <p:pic>
        <p:nvPicPr>
          <p:cNvPr id="14" name="Image 13" descr="2017_logo_academie_Toulouse-HORIZONT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51" y="6106607"/>
            <a:ext cx="1240225" cy="66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8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-788547" y="2998017"/>
            <a:ext cx="2821954" cy="623008"/>
          </a:xfrm>
        </p:spPr>
        <p:txBody>
          <a:bodyPr/>
          <a:lstStyle/>
          <a:p>
            <a:r>
              <a:rPr lang="fr-FR" dirty="0">
                <a:solidFill>
                  <a:srgbClr val="57BA8F"/>
                </a:solidFill>
                <a:effectLst>
                  <a:outerShdw dist="101600" dir="2700000" algn="tl" rotWithShape="0">
                    <a:schemeClr val="tx1"/>
                  </a:outerShdw>
                </a:effectLst>
              </a:rPr>
              <a:t>Programme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8149047-7E7D-E94C-B40C-FB0B51165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06219"/>
              </p:ext>
            </p:extLst>
          </p:nvPr>
        </p:nvGraphicFramePr>
        <p:xfrm>
          <a:off x="1444572" y="595514"/>
          <a:ext cx="7446194" cy="5729382"/>
        </p:xfrm>
        <a:graphic>
          <a:graphicData uri="http://schemas.openxmlformats.org/drawingml/2006/table">
            <a:tbl>
              <a:tblPr/>
              <a:tblGrid>
                <a:gridCol w="184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Contenus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Capacités attendues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Repères historiques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Définir les étapes du développement du Web.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Notions juridiques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Connaitre certaine notion juridiques (licence, droit d’auteur, droit d’usage, valeur d’un bien).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8603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Hypertexte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renvois d’un texte à différents contenus.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Langages HTML et CSS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Distinguer ce qui relève du contenu d’une page et de son style de présentation.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Étudier et modifier une page HTML simple.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URL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l’URL d’une page.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Reconnaître les pages sécurisées.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Requête HTTP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le contenu d’une requête HTTP et identifier les paramètres passés.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Modèle client/serveur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Inspecter le code d’une page hébergée par un serveur et distinguer ce qui est exécuté par le client et par le serveur.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Moteurs de recherche : principes et usages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Mener une analyse critique des résultats fournis par un moteur de recherche.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Comprendre que toute requête laisse des traces.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Paramètres de sécurité d’un navigateur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réglages les plus importants concernant la gestion des cookies, la sécurité et la confidentialité d’un navigateur.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F854FDBC-AF8B-2345-96A5-FE5F8842D3F6}"/>
              </a:ext>
            </a:extLst>
          </p:cNvPr>
          <p:cNvSpPr/>
          <p:nvPr/>
        </p:nvSpPr>
        <p:spPr>
          <a:xfrm>
            <a:off x="1444572" y="1754528"/>
            <a:ext cx="7446194" cy="288032"/>
          </a:xfrm>
          <a:prstGeom prst="roundRect">
            <a:avLst/>
          </a:prstGeom>
          <a:noFill/>
          <a:ln w="38100">
            <a:solidFill>
              <a:srgbClr val="57B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79932298-5688-AC43-90B2-AD2E2BC8E5F0}"/>
              </a:ext>
            </a:extLst>
          </p:cNvPr>
          <p:cNvSpPr/>
          <p:nvPr/>
        </p:nvSpPr>
        <p:spPr>
          <a:xfrm>
            <a:off x="1444571" y="2904063"/>
            <a:ext cx="7446195" cy="574197"/>
          </a:xfrm>
          <a:prstGeom prst="roundRect">
            <a:avLst/>
          </a:prstGeom>
          <a:noFill/>
          <a:ln w="38100">
            <a:solidFill>
              <a:srgbClr val="57B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6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837779" y="331643"/>
            <a:ext cx="658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Qu’est ce que le WEB?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19CB7E9-00EB-6A42-BBDA-DFE19C01A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4103" y="1405432"/>
            <a:ext cx="3300137" cy="154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3C8BAEF5-690F-CE46-8DB3-3BFEE920D8C6}"/>
              </a:ext>
            </a:extLst>
          </p:cNvPr>
          <p:cNvSpPr txBox="1"/>
          <p:nvPr/>
        </p:nvSpPr>
        <p:spPr>
          <a:xfrm>
            <a:off x="1408504" y="1738774"/>
            <a:ext cx="383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WEB </a:t>
            </a:r>
            <a:r>
              <a:rPr lang="fr-FR" sz="4000" b="1" dirty="0">
                <a:sym typeface="Symbol"/>
              </a:rPr>
              <a:t> INTERNET</a:t>
            </a:r>
            <a:endParaRPr lang="fr-FR" sz="4000" b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9268006-25F2-404E-BECA-C2222DCD9698}"/>
              </a:ext>
            </a:extLst>
          </p:cNvPr>
          <p:cNvSpPr txBox="1"/>
          <p:nvPr/>
        </p:nvSpPr>
        <p:spPr>
          <a:xfrm>
            <a:off x="1408504" y="2979664"/>
            <a:ext cx="7405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Internet est un réseau d’ordinateurs …</a:t>
            </a:r>
          </a:p>
          <a:p>
            <a:endParaRPr lang="fr-FR" dirty="0"/>
          </a:p>
          <a:p>
            <a:r>
              <a:rPr lang="fr-FR" sz="3600" dirty="0"/>
              <a:t>Le Web est une des applications d’Internet, distincte d’autres applications comme le courrier électronique, la messagerie instantanée,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95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837779" y="331643"/>
            <a:ext cx="658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Qu’est ce que le WEB?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4DACCDD1-8E43-7142-8EF4-BB4CAFE3ED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alphaModFix/>
          </a:blip>
          <a:srcRect t="8717" b="7691"/>
          <a:stretch/>
        </p:blipFill>
        <p:spPr bwMode="auto">
          <a:xfrm>
            <a:off x="2308194" y="3150006"/>
            <a:ext cx="6005079" cy="370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A553D81-A5D9-A548-A69F-B53DE8EC7AEC}"/>
              </a:ext>
            </a:extLst>
          </p:cNvPr>
          <p:cNvSpPr txBox="1"/>
          <p:nvPr/>
        </p:nvSpPr>
        <p:spPr>
          <a:xfrm>
            <a:off x="1503943" y="1395765"/>
            <a:ext cx="732358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 </a:t>
            </a:r>
            <a:r>
              <a:rPr lang="fr-FR" sz="2800" b="1" i="1" dirty="0"/>
              <a:t>World Wide Web</a:t>
            </a:r>
            <a:r>
              <a:rPr lang="fr-FR" sz="2800" dirty="0"/>
              <a:t> (</a:t>
            </a:r>
            <a:r>
              <a:rPr lang="fr-FR" sz="2800" b="1" dirty="0"/>
              <a:t>WWW</a:t>
            </a:r>
            <a:r>
              <a:rPr lang="fr-FR" sz="2800" dirty="0"/>
              <a:t>) « toile (d’araignée) </a:t>
            </a:r>
          </a:p>
          <a:p>
            <a:r>
              <a:rPr lang="fr-FR" sz="2800" dirty="0"/>
              <a:t>à l'échelle mondiale », communément </a:t>
            </a:r>
          </a:p>
          <a:p>
            <a:r>
              <a:rPr lang="fr-FR" sz="2800" dirty="0"/>
              <a:t>appelé le </a:t>
            </a:r>
            <a:r>
              <a:rPr lang="fr-FR" sz="2800" b="1" dirty="0"/>
              <a:t>Web</a:t>
            </a:r>
            <a:r>
              <a:rPr lang="fr-FR" sz="2800" dirty="0"/>
              <a:t>, est un système </a:t>
            </a:r>
            <a:r>
              <a:rPr lang="fr-FR" sz="2800" u="sng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hypertexte</a:t>
            </a:r>
            <a:r>
              <a:rPr lang="fr-FR" sz="2800" dirty="0"/>
              <a:t> public </a:t>
            </a:r>
          </a:p>
          <a:p>
            <a:r>
              <a:rPr lang="fr-FR" sz="2800" dirty="0"/>
              <a:t>fonctionnant sur Internet .</a:t>
            </a:r>
          </a:p>
          <a:p>
            <a:r>
              <a:rPr lang="fr-FR" sz="1100" dirty="0"/>
              <a:t>			</a:t>
            </a:r>
            <a:endParaRPr lang="fr-FR" sz="14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508F2C3-99A9-4BED-800F-F0C9CC6D8C58}"/>
              </a:ext>
            </a:extLst>
          </p:cNvPr>
          <p:cNvSpPr txBox="1"/>
          <p:nvPr/>
        </p:nvSpPr>
        <p:spPr>
          <a:xfrm>
            <a:off x="7640057" y="2993825"/>
            <a:ext cx="2166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d’après Wikipédia 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07269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FDB960A2-9D40-A442-B523-B168C813679E}"/>
              </a:ext>
            </a:extLst>
          </p:cNvPr>
          <p:cNvSpPr txBox="1"/>
          <p:nvPr/>
        </p:nvSpPr>
        <p:spPr>
          <a:xfrm>
            <a:off x="1837779" y="331643"/>
            <a:ext cx="658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URL</a:t>
            </a:r>
            <a:r>
              <a:rPr lang="fr-FR" sz="36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 (Uniform Resource </a:t>
            </a:r>
            <a:r>
              <a:rPr lang="fr-FR" sz="3600" i="1" dirty="0">
                <a:solidFill>
                  <a:schemeClr val="bg1"/>
                </a:solidFill>
                <a:effectLst>
                  <a:outerShdw dist="38100" dir="2700000" algn="tl" rotWithShape="0">
                    <a:prstClr val="black"/>
                  </a:outerShdw>
                </a:effectLst>
              </a:rPr>
              <a:t>Locator</a:t>
            </a:r>
            <a:r>
              <a:rPr lang="fr-FR" sz="36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)</a:t>
            </a:r>
            <a:endParaRPr lang="fr-FR" sz="3600" b="1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0F4426-B53A-D24F-A777-05791137D0EC}"/>
              </a:ext>
            </a:extLst>
          </p:cNvPr>
          <p:cNvSpPr/>
          <p:nvPr/>
        </p:nvSpPr>
        <p:spPr>
          <a:xfrm>
            <a:off x="2286000" y="-76971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/>
              <a:t>Beaucoup des liens (liens hypertextes) du web sont construits avec l'URL de la ressource pointée.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7886089E-D611-EF47-87E0-FD44C2AE89A4}"/>
              </a:ext>
            </a:extLst>
          </p:cNvPr>
          <p:cNvSpPr txBox="1">
            <a:spLocks/>
          </p:cNvSpPr>
          <p:nvPr/>
        </p:nvSpPr>
        <p:spPr>
          <a:xfrm>
            <a:off x="1526812" y="1257978"/>
            <a:ext cx="7341980" cy="526837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400" dirty="0">
                <a:solidFill>
                  <a:srgbClr val="FF0000"/>
                </a:solidFill>
              </a:rPr>
              <a:t>https://</a:t>
            </a:r>
            <a:r>
              <a:rPr lang="fr-FR" sz="8400" dirty="0">
                <a:solidFill>
                  <a:srgbClr val="00B050"/>
                </a:solidFill>
              </a:rPr>
              <a:t>www.</a:t>
            </a:r>
            <a:r>
              <a:rPr lang="fr-FR" sz="8400" dirty="0">
                <a:solidFill>
                  <a:srgbClr val="00B0F0"/>
                </a:solidFill>
              </a:rPr>
              <a:t>unexempledesiteweb.com</a:t>
            </a:r>
            <a:r>
              <a:rPr lang="fr-FR" sz="8400" dirty="0">
                <a:solidFill>
                  <a:srgbClr val="FFC000"/>
                </a:solidFill>
              </a:rPr>
              <a:t>/repertoire/fichier.html</a:t>
            </a:r>
          </a:p>
          <a:p>
            <a:endParaRPr lang="fr-FR" sz="6400" dirty="0"/>
          </a:p>
          <a:p>
            <a:endParaRPr lang="fr-FR" sz="6400" dirty="0">
              <a:solidFill>
                <a:srgbClr val="FF0000"/>
              </a:solidFill>
            </a:endParaRPr>
          </a:p>
          <a:p>
            <a:r>
              <a:rPr lang="fr-FR" sz="8400" dirty="0">
                <a:solidFill>
                  <a:srgbClr val="FF0000"/>
                </a:solidFill>
              </a:rPr>
              <a:t>http://</a:t>
            </a:r>
            <a:r>
              <a:rPr lang="fr-FR" sz="8400" dirty="0">
                <a:solidFill>
                  <a:srgbClr val="00B0F0"/>
                </a:solidFill>
              </a:rPr>
              <a:t>unexempledesiteweb.com</a:t>
            </a:r>
            <a:r>
              <a:rPr lang="fr-FR" sz="8400" dirty="0">
                <a:solidFill>
                  <a:srgbClr val="FFC000"/>
                </a:solidFill>
              </a:rPr>
              <a:t>/repertoire/fichier.html</a:t>
            </a:r>
          </a:p>
          <a:p>
            <a:endParaRPr lang="fr-FR" sz="8400" dirty="0">
              <a:solidFill>
                <a:srgbClr val="FFC000"/>
              </a:solidFill>
            </a:endParaRPr>
          </a:p>
          <a:p>
            <a:r>
              <a:rPr lang="fr-FR" sz="8400" dirty="0">
                <a:solidFill>
                  <a:srgbClr val="00B0F0"/>
                </a:solidFill>
              </a:rPr>
              <a:t>unexempledesiteweb.com</a:t>
            </a:r>
            <a:r>
              <a:rPr lang="fr-FR" sz="8400" dirty="0">
                <a:solidFill>
                  <a:srgbClr val="FFC000"/>
                </a:solidFill>
              </a:rPr>
              <a:t>/</a:t>
            </a:r>
            <a:r>
              <a:rPr lang="fr-FR" sz="8400" dirty="0" err="1">
                <a:solidFill>
                  <a:srgbClr val="FFC000"/>
                </a:solidFill>
              </a:rPr>
              <a:t>repertoire</a:t>
            </a:r>
            <a:r>
              <a:rPr lang="fr-FR" sz="8400" dirty="0">
                <a:solidFill>
                  <a:srgbClr val="FFC000"/>
                </a:solidFill>
              </a:rPr>
              <a:t>/fichier.html</a:t>
            </a:r>
          </a:p>
          <a:p>
            <a:endParaRPr lang="fr-FR" sz="8400" b="1" dirty="0">
              <a:solidFill>
                <a:srgbClr val="FFC000"/>
              </a:solidFill>
            </a:endParaRPr>
          </a:p>
          <a:p>
            <a:pPr marL="1143000" indent="-1143000">
              <a:buSzPct val="70000"/>
              <a:buFont typeface="Wingdings" pitchFamily="2" charset="2"/>
              <a:buChar char="Ø"/>
            </a:pPr>
            <a:r>
              <a:rPr lang="fr-FR" sz="8400" b="1" dirty="0">
                <a:solidFill>
                  <a:srgbClr val="FF0000"/>
                </a:solidFill>
              </a:rPr>
              <a:t>http://</a:t>
            </a:r>
            <a:r>
              <a:rPr lang="fr-FR" sz="8400" b="1" dirty="0"/>
              <a:t>  </a:t>
            </a:r>
            <a:r>
              <a:rPr lang="fr-FR" sz="8400" dirty="0">
                <a:sym typeface="Wingdings" pitchFamily="2" charset="2"/>
              </a:rPr>
              <a:t>Protocole de communication utilisé</a:t>
            </a:r>
          </a:p>
          <a:p>
            <a:pPr marL="1143000" indent="-1143000">
              <a:buSzPct val="70000"/>
              <a:buFont typeface="Wingdings" pitchFamily="2" charset="2"/>
              <a:buChar char="Ø"/>
            </a:pPr>
            <a:r>
              <a:rPr lang="fr-FR" sz="8400" b="1" dirty="0">
                <a:solidFill>
                  <a:srgbClr val="FF0000"/>
                </a:solidFill>
              </a:rPr>
              <a:t>https://</a:t>
            </a:r>
            <a:r>
              <a:rPr lang="fr-FR" sz="8400" b="1" dirty="0"/>
              <a:t>  </a:t>
            </a:r>
            <a:r>
              <a:rPr lang="fr-FR" sz="8400" dirty="0">
                <a:sym typeface="Wingdings" pitchFamily="2" charset="2"/>
              </a:rPr>
              <a:t>Communication sécurisée</a:t>
            </a:r>
          </a:p>
          <a:p>
            <a:pPr marL="1143000" indent="-1143000">
              <a:buSzPct val="70000"/>
              <a:buFont typeface="Wingdings" pitchFamily="2" charset="2"/>
              <a:buChar char="Ø"/>
            </a:pPr>
            <a:endParaRPr lang="fr-FR" sz="8400" dirty="0">
              <a:sym typeface="Wingdings" pitchFamily="2" charset="2"/>
            </a:endParaRPr>
          </a:p>
          <a:p>
            <a:pPr marL="1143000" indent="-1143000">
              <a:buSzPct val="70000"/>
              <a:buFont typeface="Wingdings" pitchFamily="2" charset="2"/>
              <a:buChar char="Ø"/>
            </a:pPr>
            <a:r>
              <a:rPr lang="fr-FR" sz="8400" b="1" dirty="0">
                <a:solidFill>
                  <a:srgbClr val="00B050"/>
                </a:solidFill>
              </a:rPr>
              <a:t>www </a:t>
            </a:r>
            <a:r>
              <a:rPr lang="fr-FR" sz="8400" dirty="0">
                <a:solidFill>
                  <a:srgbClr val="00B050"/>
                </a:solidFill>
              </a:rPr>
              <a:t> </a:t>
            </a:r>
            <a:r>
              <a:rPr lang="fr-FR" sz="8400" dirty="0"/>
              <a:t>« </a:t>
            </a:r>
            <a:r>
              <a:rPr lang="fr-FR" sz="8400" i="1" dirty="0"/>
              <a:t>Word Wide Web</a:t>
            </a:r>
            <a:r>
              <a:rPr lang="fr-FR" sz="8400" dirty="0"/>
              <a:t> »</a:t>
            </a:r>
          </a:p>
          <a:p>
            <a:pPr marL="1143000" indent="-1143000">
              <a:buSzPct val="70000"/>
              <a:buFont typeface="Wingdings" pitchFamily="2" charset="2"/>
              <a:buChar char="Ø"/>
            </a:pPr>
            <a:endParaRPr lang="fr-FR" sz="8400" dirty="0"/>
          </a:p>
          <a:p>
            <a:pPr marL="1143000" indent="-1143000">
              <a:buSzPct val="70000"/>
              <a:buFont typeface="Wingdings" pitchFamily="2" charset="2"/>
              <a:buChar char="Ø"/>
            </a:pPr>
            <a:r>
              <a:rPr lang="fr-FR" sz="8400" b="1" dirty="0" err="1">
                <a:solidFill>
                  <a:srgbClr val="00B0F0"/>
                </a:solidFill>
              </a:rPr>
              <a:t>unexempledesiteweb.com</a:t>
            </a:r>
            <a:r>
              <a:rPr lang="fr-FR" sz="8400" b="1" dirty="0">
                <a:solidFill>
                  <a:srgbClr val="00B0F0"/>
                </a:solidFill>
              </a:rPr>
              <a:t> </a:t>
            </a:r>
            <a:r>
              <a:rPr lang="fr-FR" sz="8400" dirty="0"/>
              <a:t>nom du serveur contenant la ressource</a:t>
            </a:r>
          </a:p>
          <a:p>
            <a:pPr marL="1143000" indent="-1143000">
              <a:buSzPct val="70000"/>
              <a:buFont typeface="Wingdings" pitchFamily="2" charset="2"/>
              <a:buChar char="Ø"/>
            </a:pPr>
            <a:endParaRPr lang="fr-FR" sz="8400" dirty="0"/>
          </a:p>
          <a:p>
            <a:pPr marL="1143000" indent="-1143000">
              <a:buSzPct val="70000"/>
              <a:buFont typeface="Wingdings" pitchFamily="2" charset="2"/>
              <a:buChar char="Ø"/>
            </a:pPr>
            <a:r>
              <a:rPr lang="fr-FR" sz="8400" b="1" dirty="0">
                <a:solidFill>
                  <a:srgbClr val="FFC000"/>
                </a:solidFill>
              </a:rPr>
              <a:t>/</a:t>
            </a:r>
            <a:r>
              <a:rPr lang="fr-FR" sz="8400" b="1" dirty="0" err="1">
                <a:solidFill>
                  <a:srgbClr val="FFC000"/>
                </a:solidFill>
              </a:rPr>
              <a:t>repertoire</a:t>
            </a:r>
            <a:r>
              <a:rPr lang="fr-FR" sz="8400" b="1" dirty="0">
                <a:solidFill>
                  <a:srgbClr val="FFC000"/>
                </a:solidFill>
              </a:rPr>
              <a:t>/</a:t>
            </a:r>
            <a:r>
              <a:rPr lang="fr-FR" sz="8400" b="1" dirty="0" err="1">
                <a:solidFill>
                  <a:srgbClr val="FFC000"/>
                </a:solidFill>
              </a:rPr>
              <a:t>fichier.html</a:t>
            </a:r>
            <a:r>
              <a:rPr lang="fr-FR" sz="8400" b="1" dirty="0">
                <a:solidFill>
                  <a:srgbClr val="FFC000"/>
                </a:solidFill>
              </a:rPr>
              <a:t>  </a:t>
            </a:r>
            <a:r>
              <a:rPr lang="fr-FR" sz="8400" dirty="0"/>
              <a:t>chemin d’accès à la ressource, ici une page HTML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718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-788547" y="2998017"/>
            <a:ext cx="2821954" cy="623008"/>
          </a:xfrm>
        </p:spPr>
        <p:txBody>
          <a:bodyPr/>
          <a:lstStyle/>
          <a:p>
            <a:r>
              <a:rPr lang="fr-FR" dirty="0">
                <a:solidFill>
                  <a:srgbClr val="57BA8F"/>
                </a:solidFill>
                <a:effectLst>
                  <a:outerShdw dist="101600" dir="2700000" algn="tl" rotWithShape="0">
                    <a:schemeClr val="tx1"/>
                  </a:outerShdw>
                </a:effectLst>
              </a:rPr>
              <a:t>Programme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8149047-7E7D-E94C-B40C-FB0B51165F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4572" y="621792"/>
          <a:ext cx="7446194" cy="5729382"/>
        </p:xfrm>
        <a:graphic>
          <a:graphicData uri="http://schemas.openxmlformats.org/drawingml/2006/table">
            <a:tbl>
              <a:tblPr/>
              <a:tblGrid>
                <a:gridCol w="184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Contenus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Capacités attendues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Repères historiques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Définir les étapes du développement du Web.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Notions juridiques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Connaitre certaine notion juridiques (licence, droit d’auteur, droit d’usage, valeur d’un bien).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8603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Hypertexte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renvois d’un texte à différents contenus.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Langages HTML et CSS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Distinguer ce qui relève du contenu d’une page et de son style de présentation.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Étudier et modifier une page HTML simple.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URL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l’URL d’une page.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Reconnaître les pages sécurisées.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Requête HTTP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le contenu d’une requête HTTP et identifier les paramètres passés.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Modèle client/serveur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Inspecter le code d’une page hébergée par un serveur et distinguer ce qui est exécuté par le client et par le serveur.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Moteurs de recherche : principes et usages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Mener une analyse critique des résultats fournis par un moteur de recherche.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Comprendre que toute requête laisse des traces.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Paramètres de sécurité d’un navigateur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réglages les plus importants concernant la gestion des cookies, la sécurité et la confidentialité d’un navigateur.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FD719E0C-5B12-394E-8D58-37652BE34779}"/>
              </a:ext>
            </a:extLst>
          </p:cNvPr>
          <p:cNvSpPr/>
          <p:nvPr/>
        </p:nvSpPr>
        <p:spPr>
          <a:xfrm>
            <a:off x="1444572" y="3478260"/>
            <a:ext cx="7446194" cy="578835"/>
          </a:xfrm>
          <a:prstGeom prst="roundRect">
            <a:avLst/>
          </a:prstGeom>
          <a:noFill/>
          <a:ln w="38100">
            <a:solidFill>
              <a:srgbClr val="57B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8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AE3160F-1087-4A38-A5B7-48F94DD833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B5F5878-DE18-467C-B70E-FDF72F1C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Requêtes  https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AB7ADB2-612C-495C-9B2E-E137812D1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915" y="1681994"/>
            <a:ext cx="7124700" cy="13811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147DF94-6FD7-453A-9C32-F323B0F0B9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875"/>
          <a:stretch/>
        </p:blipFill>
        <p:spPr>
          <a:xfrm>
            <a:off x="2934532" y="3868527"/>
            <a:ext cx="592538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5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-788547" y="2998017"/>
            <a:ext cx="2821954" cy="623008"/>
          </a:xfrm>
        </p:spPr>
        <p:txBody>
          <a:bodyPr/>
          <a:lstStyle/>
          <a:p>
            <a:r>
              <a:rPr lang="fr-FR" dirty="0">
                <a:solidFill>
                  <a:srgbClr val="57BA8F"/>
                </a:solidFill>
                <a:effectLst>
                  <a:outerShdw dist="101600" dir="2700000" algn="tl" rotWithShape="0">
                    <a:schemeClr val="tx1"/>
                  </a:outerShdw>
                </a:effectLst>
              </a:rPr>
              <a:t>Programme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8149047-7E7D-E94C-B40C-FB0B51165F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4572" y="621792"/>
          <a:ext cx="7446194" cy="5729382"/>
        </p:xfrm>
        <a:graphic>
          <a:graphicData uri="http://schemas.openxmlformats.org/drawingml/2006/table">
            <a:tbl>
              <a:tblPr/>
              <a:tblGrid>
                <a:gridCol w="184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Contenus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Capacités attendues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Repères historiques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Définir les étapes du développement du Web.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Notions juridiques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Connaitre certaine notion juridiques (licence, droit d’auteur, droit d’usage, valeur d’un bien).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8603"/>
                  </a:ext>
                </a:extLst>
              </a:tr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Hypertexte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renvois d’un texte à différents contenus.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Langages HTML et CSS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Distinguer ce qui relève du contenu d’une page et de son style de présentation.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Étudier et modifier une page HTML simple.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URL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l’URL d’une page.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Reconnaître les pages sécurisées.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Requête HTTP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Décomposer le contenu d’une requête HTTP et identifier les paramètres passés.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Modèle client/serveur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Inspecter le code d’une page hébergée par un serveur et distinguer ce qui est exécuté par le client et par le serveur.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Moteurs de recherche : principes et usages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Mener une analyse critique des résultats fournis par un moteur de recherche.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Comprendre que toute requête laisse des traces.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Paramètres de sécurité d’un navigateur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Maîtriser les réglages les plus importants concernant la gestion des cookies, la sécurité et la confidentialité d’un navigateur. </a:t>
                      </a:r>
                    </a:p>
                  </a:txBody>
                  <a:tcPr marL="62208" marR="62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85671699-8A39-BC4B-A3DF-4E68A9C0F734}"/>
              </a:ext>
            </a:extLst>
          </p:cNvPr>
          <p:cNvSpPr/>
          <p:nvPr/>
        </p:nvSpPr>
        <p:spPr>
          <a:xfrm>
            <a:off x="1444572" y="2077324"/>
            <a:ext cx="7446194" cy="792088"/>
          </a:xfrm>
          <a:prstGeom prst="roundRect">
            <a:avLst/>
          </a:prstGeom>
          <a:noFill/>
          <a:ln w="38100">
            <a:solidFill>
              <a:srgbClr val="57B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931888"/>
      </p:ext>
    </p:extLst>
  </p:cSld>
  <p:clrMapOvr>
    <a:masterClrMapping/>
  </p:clrMapOvr>
</p:sld>
</file>

<file path=ppt/theme/theme1.xml><?xml version="1.0" encoding="utf-8"?>
<a:theme xmlns:a="http://schemas.openxmlformats.org/drawingml/2006/main" name="4_page de sous-partie">
  <a:themeElements>
    <a:clrScheme name="Personnalisé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B0D0E2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NT-EC-Toulouse.potx" id="{2142F267-15CC-4393-9581-7CE9BD6AC602}" vid="{1992DAB7-745A-42FC-AB48-4560CD9DE0D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4_page de sous-partie</Template>
  <TotalTime>1193</TotalTime>
  <Words>1379</Words>
  <Application>Microsoft Office PowerPoint</Application>
  <PresentationFormat>Affichage à l'écran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Symbol</vt:lpstr>
      <vt:lpstr>Times New Roman</vt:lpstr>
      <vt:lpstr>Wingdings</vt:lpstr>
      <vt:lpstr>4_page de sous-partie</vt:lpstr>
      <vt:lpstr>Le web</vt:lpstr>
      <vt:lpstr>Présentation PowerPoint</vt:lpstr>
      <vt:lpstr>Programme</vt:lpstr>
      <vt:lpstr>Présentation PowerPoint</vt:lpstr>
      <vt:lpstr>Présentation PowerPoint</vt:lpstr>
      <vt:lpstr>Présentation PowerPoint</vt:lpstr>
      <vt:lpstr>Programme</vt:lpstr>
      <vt:lpstr>Requêtes  https</vt:lpstr>
      <vt:lpstr>Programme</vt:lpstr>
      <vt:lpstr>Présentation PowerPoint</vt:lpstr>
      <vt:lpstr>Présentation PowerPoint</vt:lpstr>
      <vt:lpstr>Présentation PowerPoint</vt:lpstr>
      <vt:lpstr>Programme</vt:lpstr>
      <vt:lpstr>Présentation PowerPoint</vt:lpstr>
      <vt:lpstr>Présentation PowerPoint</vt:lpstr>
      <vt:lpstr>Présentation PowerPoint</vt:lpstr>
      <vt:lpstr>Programme</vt:lpstr>
      <vt:lpstr>Les navigateurs permettent de supprimer  ces différentes informations.</vt:lpstr>
      <vt:lpstr>Les licences libres creative commons proposent des contrats-type ou licences pour la mise à disposition d’œuvres en ligne.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web</dc:title>
  <dc:creator>Yann RETORE</dc:creator>
  <cp:lastModifiedBy>remy graye</cp:lastModifiedBy>
  <cp:revision>49</cp:revision>
  <cp:lastPrinted>2019-04-07T11:32:45Z</cp:lastPrinted>
  <dcterms:created xsi:type="dcterms:W3CDTF">2019-04-06T05:25:10Z</dcterms:created>
  <dcterms:modified xsi:type="dcterms:W3CDTF">2023-07-03T13:19:48Z</dcterms:modified>
</cp:coreProperties>
</file>