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relien Despierris" userId="4fe3f24c17b3bd99" providerId="LiveId" clId="{0B1E56AB-6AFC-4C58-BBBE-7B1254FB446B}"/>
    <pc:docChg chg="modSld">
      <pc:chgData name="Aurelien Despierris" userId="4fe3f24c17b3bd99" providerId="LiveId" clId="{0B1E56AB-6AFC-4C58-BBBE-7B1254FB446B}" dt="2024-06-19T11:33:26.014" v="1" actId="1076"/>
      <pc:docMkLst>
        <pc:docMk/>
      </pc:docMkLst>
      <pc:sldChg chg="modSp mod">
        <pc:chgData name="Aurelien Despierris" userId="4fe3f24c17b3bd99" providerId="LiveId" clId="{0B1E56AB-6AFC-4C58-BBBE-7B1254FB446B}" dt="2024-06-19T11:33:26.014" v="1" actId="1076"/>
        <pc:sldMkLst>
          <pc:docMk/>
          <pc:sldMk cId="2383018262" sldId="258"/>
        </pc:sldMkLst>
        <pc:picChg chg="mod">
          <ac:chgData name="Aurelien Despierris" userId="4fe3f24c17b3bd99" providerId="LiveId" clId="{0B1E56AB-6AFC-4C58-BBBE-7B1254FB446B}" dt="2024-06-19T11:33:26.014" v="1" actId="1076"/>
          <ac:picMkLst>
            <pc:docMk/>
            <pc:sldMk cId="2383018262" sldId="258"/>
            <ac:picMk id="6" creationId="{7298A9DE-8A9A-BAF9-C8F7-6FFD4EE0A33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03DDC8-DF95-9368-D41B-AF763A2C7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758484A-EEA1-6D32-F8DF-0B2E28974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C1A09B-4C2F-E81D-46BD-12175DC52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59C6F2D-CBCD-FC33-9C55-1CE1E3BEA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4A811FD-D8EA-98BF-B3EA-7AB0A640D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9853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5E7FFA-13D8-59B8-087C-825B38FD0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167427-1F28-0E51-4D73-9B0907291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5C2C253-812E-2C19-8AC2-2FD195FEC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4DDA94-B79C-4E5C-2C36-931F73D36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2CA5A4-BFDC-467A-EBB8-C4D13E619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494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9623485-E008-F420-0FFB-3CC6D18E1A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A6D4CA4-42C8-27BB-C916-73C974376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2847346-23D0-E7CA-E9AE-986EA6913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22ED96-557E-1FBA-523F-D4195B35B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4DF9CD-0383-914C-B174-113126C7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635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D6D75D-9707-05AC-3037-2E4FEB87F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BF65A6F-23D5-A51D-E0B6-6ECA5049B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6D0B24-2FF7-0D81-DAE9-50469767F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218091E-5A78-E08D-37B4-9DA0EF600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A849543-59FC-CEC1-4540-F57A02A09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26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E54483-36AD-5744-3724-CB03AAAE6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2B71AF-FA77-855C-F76D-C621CBE88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D80775-2598-C4B1-3006-ECD1747B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F49E9A1-91ED-1C87-EDD0-51FEDD4D4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7837160-3B27-64FE-077E-9DA07F5F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744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725E0E-7071-E159-F632-FAE304EAC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DE822F-7348-42EB-9D91-A9013C4C1D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C418932-F325-410D-610F-95A490256F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F9E0E4F-C36D-F2AE-38C7-D2435FF4D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0D5B40D-6901-A42C-1BE9-0B80B40AA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0A1FADC-DEC0-CDC4-2643-FEADDA5D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4291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FEA36B-7C1A-23DF-AE8B-01E997390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2243A75-705A-8473-8846-317A48903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1357D85-28C2-FA14-DD50-FEC4B922E4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7BB69B9-9068-6218-BDB2-6AFA85CFFE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6018849-A549-D985-B0D7-04F246894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A21D4CF-629C-6C37-6117-AE4F4DDA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B39089F-88A9-729C-F5DE-9B22AFDED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3A7BE20-A5CB-5D6E-DA31-A243CFB55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8139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C6546D-D299-5F9C-BB48-5A31EE812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BC37D71-6984-C959-8FE7-80D23124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86BBEE4-98E1-F682-A2C6-EABFBF06C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46A77D-EDEF-BC4B-0363-082491709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71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16281B5-F72F-3494-933C-4E3B9920D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E6AD00F-E9D7-A2A3-E90F-8295C4978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6F5B8E-2AC2-161C-D684-9FF63CFBD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2328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948AA4-CEAE-D3A4-7D57-AE6FF438B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2D3A7A-40AD-4DD9-B712-6E5F1580FB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4CE0548-9322-1D05-D23D-1BEE733D7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38E95D-5E91-ADE2-5969-6503AD1A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CB54896-766D-792C-4687-EA4B2787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491208A-02B1-76C0-90CE-D46902F4F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64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CC40296-00AA-C275-30BE-73B0197395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0FE9AC-8F30-FAB2-22C2-47DF361FC3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D2B411D-6476-09B7-ACC1-1AA7A208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8CA0ED-964E-927D-0D02-2B27C17F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9148B0-67F9-AA99-8E4F-27AC167B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4093343-AD58-3CDE-8233-268CCE12D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792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2BDCFE-BED8-4DBC-C506-0DA4CA37C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A95DD6-8AC5-A5C2-B18C-75B273001F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E92CF92-C663-3BC8-B2BD-9A2E651794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3FF334-023C-4E47-BB41-B2759DA582BF}" type="datetimeFigureOut">
              <a:rPr lang="fr-FR" smtClean="0"/>
              <a:t>19/06/2024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391D1F-3030-717D-E3C1-4444BEDA4D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E458D3-AF28-4499-15BF-602BFD146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D9FFFEB-6757-4A6F-AF01-C3B7D3FC392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9260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4FCACB33-A366-8991-A1BD-20E41529D76D}"/>
              </a:ext>
            </a:extLst>
          </p:cNvPr>
          <p:cNvSpPr txBox="1"/>
          <p:nvPr/>
        </p:nvSpPr>
        <p:spPr>
          <a:xfrm>
            <a:off x="6843252" y="2445281"/>
            <a:ext cx="416887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/>
              <a:t>Le développement des compétences psychosociales des apprenants</a:t>
            </a:r>
          </a:p>
        </p:txBody>
      </p:sp>
      <p:pic>
        <p:nvPicPr>
          <p:cNvPr id="1026" name="Picture 2" descr="blob">
            <a:extLst>
              <a:ext uri="{FF2B5EF4-FFF2-40B4-BE49-F238E27FC236}">
                <a16:creationId xmlns:a16="http://schemas.microsoft.com/office/drawing/2014/main" id="{3BAF4828-5CD8-123D-96C0-7AC40C90F9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87" y="1646784"/>
            <a:ext cx="5963464" cy="376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037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Connecteur droit avec flèche 20">
            <a:extLst>
              <a:ext uri="{FF2B5EF4-FFF2-40B4-BE49-F238E27FC236}">
                <a16:creationId xmlns:a16="http://schemas.microsoft.com/office/drawing/2014/main" id="{DF2D3898-CF34-DC84-0080-5CD751D7F585}"/>
              </a:ext>
            </a:extLst>
          </p:cNvPr>
          <p:cNvCxnSpPr>
            <a:stCxn id="16" idx="6"/>
            <a:endCxn id="19" idx="2"/>
          </p:cNvCxnSpPr>
          <p:nvPr/>
        </p:nvCxnSpPr>
        <p:spPr>
          <a:xfrm>
            <a:off x="2015614" y="5594554"/>
            <a:ext cx="7629830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1E57435D-E17F-FCA9-B1DB-3FD462CE2CC7}"/>
              </a:ext>
            </a:extLst>
          </p:cNvPr>
          <p:cNvSpPr/>
          <p:nvPr/>
        </p:nvSpPr>
        <p:spPr>
          <a:xfrm>
            <a:off x="593740" y="1012723"/>
            <a:ext cx="5236789" cy="11995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FCACB33-A366-8991-A1BD-20E41529D76D}"/>
              </a:ext>
            </a:extLst>
          </p:cNvPr>
          <p:cNvSpPr txBox="1"/>
          <p:nvPr/>
        </p:nvSpPr>
        <p:spPr>
          <a:xfrm>
            <a:off x="624220" y="513810"/>
            <a:ext cx="8335297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Travail préliminaire</a:t>
            </a:r>
          </a:p>
          <a:p>
            <a:endParaRPr lang="fr-FR" sz="1400" b="1" dirty="0"/>
          </a:p>
          <a:p>
            <a:r>
              <a:rPr lang="fr-FR" sz="1200" dirty="0"/>
              <a:t>Objectifs : </a:t>
            </a:r>
          </a:p>
          <a:p>
            <a:endParaRPr lang="fr-FR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découvrir les CPS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Découvrir la grille d’auto-évaluation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200" dirty="0"/>
              <a:t>Préparer à leur prise en compte dans le projet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C2DF5AE-D6E8-3E6A-D1D4-C71101FEA9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3740" y="2395116"/>
            <a:ext cx="3345054" cy="2112878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CBDA13F-6BEE-7E03-7DBC-85A2955D68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1185" y="2573713"/>
            <a:ext cx="3149025" cy="1825744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985E307-41FD-2D82-C882-BDD998834F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2601" y="2465177"/>
            <a:ext cx="3363641" cy="2042817"/>
          </a:xfrm>
          <a:prstGeom prst="rect">
            <a:avLst/>
          </a:prstGeom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B8CF7B53-4873-29DA-29E2-C790133DB208}"/>
              </a:ext>
            </a:extLst>
          </p:cNvPr>
          <p:cNvSpPr/>
          <p:nvPr/>
        </p:nvSpPr>
        <p:spPr>
          <a:xfrm>
            <a:off x="323481" y="2395116"/>
            <a:ext cx="707923" cy="50589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F8A786E7-79D2-DA70-594F-5807DCCFAF9D}"/>
              </a:ext>
            </a:extLst>
          </p:cNvPr>
          <p:cNvSpPr/>
          <p:nvPr/>
        </p:nvSpPr>
        <p:spPr>
          <a:xfrm>
            <a:off x="3346900" y="2395116"/>
            <a:ext cx="707923" cy="505892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10BB4B-FD34-1C1C-DFDA-E5CA855883B6}"/>
              </a:ext>
            </a:extLst>
          </p:cNvPr>
          <p:cNvSpPr/>
          <p:nvPr/>
        </p:nvSpPr>
        <p:spPr>
          <a:xfrm>
            <a:off x="6341122" y="1012722"/>
            <a:ext cx="5236789" cy="119953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20B1FCC-5318-0C22-B948-EE26FB2AE28C}"/>
              </a:ext>
            </a:extLst>
          </p:cNvPr>
          <p:cNvSpPr txBox="1"/>
          <p:nvPr/>
        </p:nvSpPr>
        <p:spPr>
          <a:xfrm>
            <a:off x="6361473" y="855714"/>
            <a:ext cx="3230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400" b="1" dirty="0"/>
          </a:p>
          <a:p>
            <a:r>
              <a:rPr lang="fr-FR" sz="1200" dirty="0"/>
              <a:t>Organisation :</a:t>
            </a:r>
          </a:p>
          <a:p>
            <a:endParaRPr lang="fr-FR" sz="1200" dirty="0"/>
          </a:p>
          <a:p>
            <a:r>
              <a:rPr lang="fr-FR" sz="1200" dirty="0"/>
              <a:t>1 séance, 1h</a:t>
            </a:r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381E14EE-E8B5-556E-C758-A6FBEC67FA5A}"/>
              </a:ext>
            </a:extLst>
          </p:cNvPr>
          <p:cNvSpPr/>
          <p:nvPr/>
        </p:nvSpPr>
        <p:spPr>
          <a:xfrm>
            <a:off x="1514168" y="5343831"/>
            <a:ext cx="501446" cy="501446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92C9039-C41A-6FDA-07DF-54CF01325CE2}"/>
              </a:ext>
            </a:extLst>
          </p:cNvPr>
          <p:cNvSpPr/>
          <p:nvPr/>
        </p:nvSpPr>
        <p:spPr>
          <a:xfrm>
            <a:off x="3775587" y="5343831"/>
            <a:ext cx="4109884" cy="50144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2FDAF65D-735A-0ADF-78FD-C8E44F3C254C}"/>
              </a:ext>
            </a:extLst>
          </p:cNvPr>
          <p:cNvSpPr/>
          <p:nvPr/>
        </p:nvSpPr>
        <p:spPr>
          <a:xfrm>
            <a:off x="9645444" y="5343831"/>
            <a:ext cx="501446" cy="501446"/>
          </a:xfrm>
          <a:prstGeom prst="ellipse">
            <a:avLst/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98C0871-1CF1-34B0-02C1-7F0F186FA5B1}"/>
              </a:ext>
            </a:extLst>
          </p:cNvPr>
          <p:cNvSpPr txBox="1"/>
          <p:nvPr/>
        </p:nvSpPr>
        <p:spPr>
          <a:xfrm>
            <a:off x="1493520" y="5921501"/>
            <a:ext cx="17609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Temps 1 : </a:t>
            </a:r>
          </a:p>
          <a:p>
            <a:r>
              <a:rPr lang="fr-FR" sz="1100" dirty="0"/>
              <a:t>autoévaluation individuelle </a:t>
            </a:r>
            <a:r>
              <a:rPr lang="fr-FR" sz="1100" dirty="0" err="1"/>
              <a:t>pré-projet</a:t>
            </a:r>
            <a:endParaRPr lang="fr-FR" sz="11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570C29B7-C901-E55E-B313-6FC643F00047}"/>
              </a:ext>
            </a:extLst>
          </p:cNvPr>
          <p:cNvSpPr txBox="1"/>
          <p:nvPr/>
        </p:nvSpPr>
        <p:spPr>
          <a:xfrm>
            <a:off x="5206180" y="5456054"/>
            <a:ext cx="12486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/>
              <a:t>PROJET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995118B7-0DA4-2E84-B3CB-0161F96FA3A6}"/>
              </a:ext>
            </a:extLst>
          </p:cNvPr>
          <p:cNvSpPr txBox="1"/>
          <p:nvPr/>
        </p:nvSpPr>
        <p:spPr>
          <a:xfrm>
            <a:off x="9645444" y="5929294"/>
            <a:ext cx="176095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Temps 2 : </a:t>
            </a:r>
          </a:p>
          <a:p>
            <a:r>
              <a:rPr lang="fr-FR" sz="1100" dirty="0"/>
              <a:t>autoévaluation individuelle post-projet</a:t>
            </a:r>
          </a:p>
        </p:txBody>
      </p:sp>
    </p:spTree>
    <p:extLst>
      <p:ext uri="{BB962C8B-B14F-4D97-AF65-F5344CB8AC3E}">
        <p14:creationId xmlns:p14="http://schemas.microsoft.com/office/powerpoint/2010/main" val="1333995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2CCD664-6ED4-0F43-8AD7-3D362083EBB0}"/>
              </a:ext>
            </a:extLst>
          </p:cNvPr>
          <p:cNvSpPr txBox="1"/>
          <p:nvPr/>
        </p:nvSpPr>
        <p:spPr>
          <a:xfrm>
            <a:off x="757083" y="813126"/>
            <a:ext cx="75123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Temps 1 : autoévaluation en début de projet (travail individuel)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7298A9DE-8A9A-BAF9-C8F7-6FFD4EE0A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083" y="1914947"/>
            <a:ext cx="10726994" cy="3803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3018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B2CCD664-6ED4-0F43-8AD7-3D362083EBB0}"/>
              </a:ext>
            </a:extLst>
          </p:cNvPr>
          <p:cNvSpPr txBox="1"/>
          <p:nvPr/>
        </p:nvSpPr>
        <p:spPr>
          <a:xfrm>
            <a:off x="757083" y="813126"/>
            <a:ext cx="852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Temps 2 : autoévaluation en fin de projet (travail individuel, retour collectif 1h30)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B8D9491-64A0-C78C-777F-7E376E0D5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780" y="1622323"/>
            <a:ext cx="10900440" cy="383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998433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74</Words>
  <Application>Microsoft Office PowerPoint</Application>
  <PresentationFormat>Grand écran</PresentationFormat>
  <Paragraphs>19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Aurelien Despierris</dc:creator>
  <cp:lastModifiedBy>Aurelien Despierris</cp:lastModifiedBy>
  <cp:revision>1</cp:revision>
  <dcterms:created xsi:type="dcterms:W3CDTF">2024-06-19T09:51:05Z</dcterms:created>
  <dcterms:modified xsi:type="dcterms:W3CDTF">2024-06-19T11:33:33Z</dcterms:modified>
</cp:coreProperties>
</file>