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0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92B0-B0F0-4F61-8CFA-5CA3D45F60F1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D5E00C-2066-410A-8C70-9844E4A9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312715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94AF-A521-41EE-AD6E-0BA6F0607A0E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B259F-01BF-46A9-96E4-BD5C6B9BCB0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680542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F002838-778B-49BC-A792-9361FB942A3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E0FA0-4934-4266-B0AA-A70F05DC84CD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6296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7288-421F-4D32-8697-F7C7588114EE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441DDAE-402F-4780-AFA6-7FDD526CB6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437666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F8FE-A9FB-4014-AE99-C8019CB6EE94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D4F5C8F-EEA3-4859-8842-F2F72CA13D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88608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C1DA6-77FE-44D2-B84D-A1872701273B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69E-F720-4910-ABDD-DE8456D6DC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920385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5E0A-C70C-437B-8E0B-50B485A51637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E3F09BB-8A8A-4CB0-92CE-8FD56ABA4D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51675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E80D-1C3D-4A2A-A694-4871473C32FE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C646D22-599F-4EA6-AA94-04EA3B955B8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12617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1077-D52A-414A-8B61-38BBA098A627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A2CC59-624E-417A-A1D2-51E57A08AD1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69603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B57F49C-4FA6-4E69-97B2-CCA4BA1B77C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3FF5-6811-4842-88D7-1A20805625CB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0704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599DDE-C860-4817-9B26-0B83BCB3FB49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1D0C-11CD-4FE9-9853-AB913B6D0236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1463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9C1B43-73D4-4A83-B6EC-8B8715B661EB}" type="datetimeFigureOut">
              <a:rPr lang="fr-FR"/>
              <a:pPr>
                <a:defRPr/>
              </a:pPr>
              <a:t>12/02/2017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1E45A7A1-F2F9-4820-8D4D-E6FD0765795C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750" y="5445224"/>
            <a:ext cx="8064500" cy="93652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lycée Monteil - Rodez</a:t>
            </a:r>
            <a:endParaRPr lang="fr-FR" sz="2800" dirty="0"/>
          </a:p>
        </p:txBody>
      </p:sp>
      <p:sp>
        <p:nvSpPr>
          <p:cNvPr id="13315" name="Titre 1"/>
          <p:cNvSpPr>
            <a:spLocks noGrp="1"/>
          </p:cNvSpPr>
          <p:nvPr>
            <p:ph type="ctrTitle"/>
          </p:nvPr>
        </p:nvSpPr>
        <p:spPr>
          <a:xfrm>
            <a:off x="179512" y="2708920"/>
            <a:ext cx="8784976" cy="2168351"/>
          </a:xfrm>
        </p:spPr>
        <p:txBody>
          <a:bodyPr/>
          <a:lstStyle/>
          <a:p>
            <a:r>
              <a:rPr lang="fr-FR" sz="5400" b="1" dirty="0" smtClean="0"/>
              <a:t>1</a:t>
            </a:r>
            <a:r>
              <a:rPr lang="fr-FR" sz="5400" b="1" baseline="30000" dirty="0" smtClean="0"/>
              <a:t>ère</a:t>
            </a:r>
            <a:r>
              <a:rPr lang="fr-FR" sz="5400" b="1" dirty="0" smtClean="0"/>
              <a:t> JDD de l’Aveyron – 21 février 2017 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854280"/>
          </a:xfrm>
        </p:spPr>
        <p:txBody>
          <a:bodyPr/>
          <a:lstStyle/>
          <a:p>
            <a:pPr>
              <a:buNone/>
            </a:pPr>
            <a:r>
              <a:rPr lang="fr-FR" sz="1750" i="1" dirty="0" smtClean="0"/>
              <a:t>Règlement des repas : 4,95€ en chèque (Agent comptable du lycée Monteil) ou espèces</a:t>
            </a:r>
            <a:endParaRPr lang="fr-FR" sz="1750" dirty="0" smtClean="0"/>
          </a:p>
          <a:p>
            <a:pPr>
              <a:buNone/>
            </a:pPr>
            <a:r>
              <a:rPr lang="fr-FR" sz="2100" dirty="0" smtClean="0"/>
              <a:t> </a:t>
            </a:r>
            <a:endParaRPr lang="fr-FR" sz="10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9:00 Présentation de la journée</a:t>
            </a:r>
            <a:endParaRPr lang="fr-FR" sz="20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9h15 Intervention de M. DJEMMAL, IA IPR-EVS</a:t>
            </a:r>
            <a:endParaRPr lang="fr-FR" sz="20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10 :45 Point sur le PAF</a:t>
            </a:r>
            <a:endParaRPr lang="fr-FR" sz="20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10:50 Les parcours éducatifs de l’élève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i="1" dirty="0" smtClean="0"/>
              <a:t>Généralités sur les parcours éducatifs et présentation du parcours citoyen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11:15 Pause</a:t>
            </a:r>
            <a:endParaRPr lang="fr-FR" sz="20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11:30 Intervention </a:t>
            </a:r>
            <a:r>
              <a:rPr lang="fr-FR" sz="2000" b="1" dirty="0" err="1" smtClean="0"/>
              <a:t>Canopé</a:t>
            </a:r>
            <a:r>
              <a:rPr lang="fr-FR" sz="2000" dirty="0" smtClean="0"/>
              <a:t> 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i="1" dirty="0" smtClean="0"/>
              <a:t>Stéphanie </a:t>
            </a:r>
            <a:r>
              <a:rPr lang="fr-FR" sz="2000" i="1" dirty="0" err="1" smtClean="0"/>
              <a:t>Giai</a:t>
            </a:r>
            <a:r>
              <a:rPr lang="fr-FR" sz="2000" i="1" dirty="0" smtClean="0"/>
              <a:t>-</a:t>
            </a:r>
            <a:r>
              <a:rPr lang="fr-FR" sz="2000" i="1" dirty="0" err="1" smtClean="0"/>
              <a:t>Miniet</a:t>
            </a:r>
            <a:r>
              <a:rPr lang="fr-FR" sz="2000" i="1" dirty="0" smtClean="0"/>
              <a:t> : outils au service des parcours éducatifs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000" b="1" i="1" dirty="0" smtClean="0"/>
              <a:t>12:30 Repas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 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987425"/>
          </a:xfrm>
        </p:spPr>
        <p:txBody>
          <a:bodyPr/>
          <a:lstStyle/>
          <a:p>
            <a:r>
              <a:rPr lang="fr-FR" sz="6000" b="1" dirty="0" smtClean="0"/>
              <a:t>Matinée</a:t>
            </a:r>
            <a:endParaRPr lang="fr-FR" sz="6000" b="1" dirty="0"/>
          </a:p>
        </p:txBody>
      </p:sp>
    </p:spTree>
    <p:extLst>
      <p:ext uri="{BB962C8B-B14F-4D97-AF65-F5344CB8AC3E}">
        <p14:creationId xmlns="" xmlns:p14="http://schemas.microsoft.com/office/powerpoint/2010/main" val="24210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4136"/>
          </a:xfrm>
        </p:spPr>
        <p:txBody>
          <a:bodyPr/>
          <a:lstStyle/>
          <a:p>
            <a:r>
              <a:rPr lang="fr-FR" sz="6000" b="1" dirty="0" smtClean="0"/>
              <a:t>Après-midi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782272"/>
          </a:xfrm>
        </p:spPr>
        <p:txBody>
          <a:bodyPr/>
          <a:lstStyle/>
          <a:p>
            <a:pPr>
              <a:buNone/>
            </a:pPr>
            <a:r>
              <a:rPr lang="fr-FR" sz="2200" b="1" dirty="0" smtClean="0"/>
              <a:t>13:30 Ateliers </a:t>
            </a: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 3 Ateliers (durée 45 min, 20 participants par ateliers)</a:t>
            </a:r>
          </a:p>
          <a:p>
            <a:r>
              <a:rPr lang="fr-FR" sz="2200" i="1" dirty="0" smtClean="0"/>
              <a:t> Matrice </a:t>
            </a:r>
            <a:r>
              <a:rPr lang="fr-FR" sz="2200" i="1" dirty="0" smtClean="0"/>
              <a:t>EMI</a:t>
            </a:r>
            <a:r>
              <a:rPr lang="fr-FR" sz="2200" i="1" dirty="0" smtClean="0"/>
              <a:t> et Parcours - CDI ou 2</a:t>
            </a:r>
            <a:r>
              <a:rPr lang="fr-FR" sz="2200" i="1" baseline="30000" dirty="0" smtClean="0"/>
              <a:t>ème</a:t>
            </a:r>
            <a:r>
              <a:rPr lang="fr-FR" sz="2200" i="1" dirty="0" smtClean="0"/>
              <a:t> salle Réunion</a:t>
            </a:r>
            <a:endParaRPr lang="fr-FR" sz="2200" dirty="0" smtClean="0"/>
          </a:p>
          <a:p>
            <a:r>
              <a:rPr lang="fr-FR" sz="2200" i="1" dirty="0" smtClean="0"/>
              <a:t>Prise en main de Folios Salle informatique</a:t>
            </a:r>
            <a:endParaRPr lang="fr-FR" sz="2200" dirty="0" smtClean="0"/>
          </a:p>
          <a:p>
            <a:r>
              <a:rPr lang="fr-FR" sz="2200" i="1" dirty="0" smtClean="0"/>
              <a:t>Atelier sur le climat scolaire – Salle </a:t>
            </a:r>
            <a:r>
              <a:rPr lang="fr-FR" sz="2200" i="1" dirty="0" err="1" smtClean="0"/>
              <a:t>Malala</a:t>
            </a: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 </a:t>
            </a:r>
          </a:p>
          <a:p>
            <a:pPr>
              <a:buNone/>
            </a:pPr>
            <a:r>
              <a:rPr lang="fr-FR" sz="2200" dirty="0" smtClean="0"/>
              <a:t> </a:t>
            </a:r>
            <a:r>
              <a:rPr lang="fr-FR" sz="2200" b="1" dirty="0" smtClean="0"/>
              <a:t>16:00 </a:t>
            </a:r>
          </a:p>
          <a:p>
            <a:r>
              <a:rPr lang="fr-FR" sz="2200" i="1" dirty="0" smtClean="0"/>
              <a:t>Echanges autour des travaux des ateliers</a:t>
            </a:r>
          </a:p>
          <a:p>
            <a:r>
              <a:rPr lang="fr-FR" sz="2200" i="1" dirty="0" smtClean="0"/>
              <a:t>Présentation de la 2ème JDD</a:t>
            </a:r>
          </a:p>
          <a:p>
            <a:pPr>
              <a:buNone/>
            </a:pPr>
            <a:r>
              <a:rPr lang="fr-FR" sz="2200" i="1" dirty="0" smtClean="0"/>
              <a:t> </a:t>
            </a:r>
            <a:r>
              <a:rPr lang="fr-FR" sz="2200" dirty="0" smtClean="0"/>
              <a:t> </a:t>
            </a:r>
          </a:p>
          <a:p>
            <a:pPr>
              <a:buNone/>
            </a:pPr>
            <a:r>
              <a:rPr lang="fr-FR" sz="2200" b="1" dirty="0" smtClean="0"/>
              <a:t>16:30</a:t>
            </a:r>
            <a:endParaRPr lang="fr-FR" sz="2200" dirty="0" smtClean="0"/>
          </a:p>
          <a:p>
            <a:pPr>
              <a:buNone/>
            </a:pPr>
            <a:r>
              <a:rPr lang="fr-FR" sz="2200" i="1" dirty="0" smtClean="0"/>
              <a:t>Fin de la journée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485</TotalTime>
  <Words>33</Words>
  <Application>Microsoft Office PowerPoint</Application>
  <PresentationFormat>Affichage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Civil</vt:lpstr>
      <vt:lpstr>1ère JDD de l’Aveyron – 21 février 2017 </vt:lpstr>
      <vt:lpstr>Matinée</vt:lpstr>
      <vt:lpstr>Après-midi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Edge</dc:creator>
  <cp:lastModifiedBy>Vanessa Despeyroux</cp:lastModifiedBy>
  <cp:revision>132</cp:revision>
  <dcterms:created xsi:type="dcterms:W3CDTF">2016-05-20T07:30:03Z</dcterms:created>
  <dcterms:modified xsi:type="dcterms:W3CDTF">2017-02-12T18:30:49Z</dcterms:modified>
</cp:coreProperties>
</file>