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6"/>
  </p:notesMasterIdLst>
  <p:sldIdLst>
    <p:sldId id="265" r:id="rId5"/>
    <p:sldId id="259" r:id="rId6"/>
    <p:sldId id="277" r:id="rId7"/>
    <p:sldId id="288" r:id="rId8"/>
    <p:sldId id="267" r:id="rId9"/>
    <p:sldId id="287" r:id="rId10"/>
    <p:sldId id="275" r:id="rId11"/>
    <p:sldId id="278" r:id="rId12"/>
    <p:sldId id="276" r:id="rId13"/>
    <p:sldId id="279" r:id="rId14"/>
    <p:sldId id="280" r:id="rId15"/>
    <p:sldId id="268" r:id="rId16"/>
    <p:sldId id="281" r:id="rId17"/>
    <p:sldId id="263" r:id="rId18"/>
    <p:sldId id="272" r:id="rId19"/>
    <p:sldId id="282" r:id="rId20"/>
    <p:sldId id="273" r:id="rId21"/>
    <p:sldId id="274" r:id="rId22"/>
    <p:sldId id="289" r:id="rId23"/>
    <p:sldId id="294" r:id="rId24"/>
    <p:sldId id="290" r:id="rId25"/>
    <p:sldId id="292" r:id="rId26"/>
    <p:sldId id="291" r:id="rId27"/>
    <p:sldId id="296" r:id="rId28"/>
    <p:sldId id="297" r:id="rId29"/>
    <p:sldId id="269" r:id="rId30"/>
    <p:sldId id="284" r:id="rId31"/>
    <p:sldId id="285" r:id="rId32"/>
    <p:sldId id="286" r:id="rId33"/>
    <p:sldId id="293" r:id="rId34"/>
    <p:sldId id="270"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70BE"/>
    <a:srgbClr val="FDCF41"/>
    <a:srgbClr val="FFBE00"/>
    <a:srgbClr val="3D6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5D7CC3-B4C0-5E73-4525-99E89619C7F7}" v="5" dt="2026-03-13T08:31:52.812"/>
    <p1510:client id="{9DD67A34-3B6C-4F9B-D9F2-424D0313BF0E}" v="32" dt="2026-03-12T15:33:12.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F5EABD-470D-42D3-B7A3-5AC1756BDBA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1A7B7C5-FD21-4F16-8BF5-265FCDCD3AF5}">
      <dgm:prSet phldrT="[Text]" phldr="0" custT="1"/>
      <dgm:spPr>
        <a:solidFill>
          <a:schemeClr val="accent6"/>
        </a:solidFill>
      </dgm:spPr>
      <dgm:t>
        <a:bodyPr/>
        <a:lstStyle/>
        <a:p>
          <a:pPr algn="ctr"/>
          <a:r>
            <a:rPr lang="en-US" sz="1800">
              <a:latin typeface="Marianne" panose="02000000000000000000" pitchFamily="2" charset="0"/>
            </a:rPr>
            <a:t> Le </a:t>
          </a:r>
          <a:r>
            <a:rPr lang="en-US" sz="1800" err="1">
              <a:latin typeface="Marianne" panose="02000000000000000000" pitchFamily="2" charset="0"/>
            </a:rPr>
            <a:t>fonctionnement</a:t>
          </a:r>
          <a:r>
            <a:rPr lang="en-US" sz="1800">
              <a:latin typeface="Marianne" panose="02000000000000000000" pitchFamily="2" charset="0"/>
            </a:rPr>
            <a:t> des </a:t>
          </a:r>
          <a:r>
            <a:rPr lang="en-US" sz="1800" err="1">
              <a:latin typeface="Marianne" panose="02000000000000000000" pitchFamily="2" charset="0"/>
            </a:rPr>
            <a:t>algorithmes</a:t>
          </a:r>
          <a:r>
            <a:rPr lang="en-US" sz="1800">
              <a:latin typeface="Marianne" panose="02000000000000000000" pitchFamily="2" charset="0"/>
            </a:rPr>
            <a:t> de </a:t>
          </a:r>
          <a:r>
            <a:rPr lang="en-US" sz="1800" err="1">
              <a:latin typeface="Marianne" panose="02000000000000000000" pitchFamily="2" charset="0"/>
            </a:rPr>
            <a:t>recommandation</a:t>
          </a:r>
          <a:r>
            <a:rPr lang="en-US" sz="1800">
              <a:latin typeface="Marianne" panose="02000000000000000000" pitchFamily="2" charset="0"/>
            </a:rPr>
            <a:t> et </a:t>
          </a:r>
          <a:r>
            <a:rPr lang="en-US" sz="1800" err="1">
              <a:latin typeface="Marianne" panose="02000000000000000000" pitchFamily="2" charset="0"/>
            </a:rPr>
            <a:t>leurs</a:t>
          </a:r>
          <a:r>
            <a:rPr lang="en-US" sz="1800">
              <a:latin typeface="Marianne" panose="02000000000000000000" pitchFamily="2" charset="0"/>
            </a:rPr>
            <a:t> applications</a:t>
          </a:r>
        </a:p>
      </dgm:t>
    </dgm:pt>
    <dgm:pt modelId="{9BA947E2-838A-4D64-86D5-209E7083A5DF}" type="parTrans" cxnId="{483114FB-514D-44F7-802B-89F364D57EB9}">
      <dgm:prSet/>
      <dgm:spPr/>
      <dgm:t>
        <a:bodyPr/>
        <a:lstStyle/>
        <a:p>
          <a:endParaRPr lang="en-US"/>
        </a:p>
      </dgm:t>
    </dgm:pt>
    <dgm:pt modelId="{95B40065-92A9-40C4-BEB3-8ECB40E33B0C}" type="sibTrans" cxnId="{483114FB-514D-44F7-802B-89F364D57EB9}">
      <dgm:prSet/>
      <dgm:spPr/>
      <dgm:t>
        <a:bodyPr/>
        <a:lstStyle/>
        <a:p>
          <a:endParaRPr lang="en-US"/>
        </a:p>
      </dgm:t>
    </dgm:pt>
    <dgm:pt modelId="{D1FD4B7F-291A-46F6-A483-79F8C279A2CE}">
      <dgm:prSet phldr="0" custT="1"/>
      <dgm:spPr>
        <a:solidFill>
          <a:schemeClr val="tx2"/>
        </a:solidFill>
      </dgm:spPr>
      <dgm:t>
        <a:bodyPr/>
        <a:lstStyle/>
        <a:p>
          <a:pPr algn="ctr" rtl="0"/>
          <a:r>
            <a:rPr lang="en-US" sz="1800">
              <a:latin typeface="Marianne" panose="02000000000000000000" pitchFamily="2" charset="0"/>
            </a:rPr>
            <a:t>Les </a:t>
          </a:r>
          <a:r>
            <a:rPr lang="en-US" sz="1800" err="1">
              <a:latin typeface="Marianne" panose="02000000000000000000" pitchFamily="2" charset="0"/>
            </a:rPr>
            <a:t>enjeux</a:t>
          </a:r>
          <a:r>
            <a:rPr lang="en-US" sz="1800">
              <a:latin typeface="Marianne" panose="02000000000000000000" pitchFamily="2" charset="0"/>
            </a:rPr>
            <a:t> </a:t>
          </a:r>
          <a:r>
            <a:rPr lang="en-US" sz="1800" err="1">
              <a:latin typeface="Marianne" panose="02000000000000000000" pitchFamily="2" charset="0"/>
            </a:rPr>
            <a:t>liés</a:t>
          </a:r>
          <a:r>
            <a:rPr lang="en-US" sz="1800">
              <a:latin typeface="Marianne" panose="02000000000000000000" pitchFamily="2" charset="0"/>
            </a:rPr>
            <a:t> à </a:t>
          </a:r>
          <a:r>
            <a:rPr lang="en-US" sz="1800" err="1">
              <a:latin typeface="Marianne" panose="02000000000000000000" pitchFamily="2" charset="0"/>
            </a:rPr>
            <a:t>l’utilisation</a:t>
          </a:r>
          <a:r>
            <a:rPr lang="en-US" sz="1800">
              <a:latin typeface="Marianne" panose="02000000000000000000" pitchFamily="2" charset="0"/>
            </a:rPr>
            <a:t> des données par les IA </a:t>
          </a:r>
          <a:r>
            <a:rPr lang="en-US" sz="1800" err="1">
              <a:latin typeface="Marianne" panose="02000000000000000000" pitchFamily="2" charset="0"/>
            </a:rPr>
            <a:t>génératives</a:t>
          </a:r>
          <a:endParaRPr lang="en-US" sz="1800">
            <a:latin typeface="Marianne" panose="02000000000000000000" pitchFamily="2" charset="0"/>
          </a:endParaRPr>
        </a:p>
      </dgm:t>
    </dgm:pt>
    <dgm:pt modelId="{77248C4E-D624-4778-8D37-C6B5444D3E42}" type="parTrans" cxnId="{A9EF1524-9102-47A1-BBD4-97D57CC374C0}">
      <dgm:prSet/>
      <dgm:spPr/>
      <dgm:t>
        <a:bodyPr/>
        <a:lstStyle/>
        <a:p>
          <a:endParaRPr lang="fr-FR"/>
        </a:p>
      </dgm:t>
    </dgm:pt>
    <dgm:pt modelId="{B94D2380-1AC6-45B9-8637-0DB19CB580ED}" type="sibTrans" cxnId="{A9EF1524-9102-47A1-BBD4-97D57CC374C0}">
      <dgm:prSet/>
      <dgm:spPr/>
      <dgm:t>
        <a:bodyPr/>
        <a:lstStyle/>
        <a:p>
          <a:endParaRPr lang="fr-FR"/>
        </a:p>
      </dgm:t>
    </dgm:pt>
    <dgm:pt modelId="{3C2D5971-B888-4C80-AB85-1E93E5EB0D91}">
      <dgm:prSet phldr="0" custT="1"/>
      <dgm:spPr>
        <a:solidFill>
          <a:schemeClr val="accent4"/>
        </a:solidFill>
      </dgm:spPr>
      <dgm:t>
        <a:bodyPr/>
        <a:lstStyle/>
        <a:p>
          <a:pPr algn="ctr"/>
          <a:r>
            <a:rPr lang="en-US" sz="1800">
              <a:latin typeface="Marianne" panose="02000000000000000000" pitchFamily="2" charset="0"/>
            </a:rPr>
            <a:t> Les </a:t>
          </a:r>
          <a:r>
            <a:rPr lang="en-US" sz="1800" err="1">
              <a:latin typeface="Marianne" panose="02000000000000000000" pitchFamily="2" charset="0"/>
            </a:rPr>
            <a:t>risques</a:t>
          </a:r>
          <a:r>
            <a:rPr lang="en-US" sz="1800">
              <a:latin typeface="Marianne" panose="02000000000000000000" pitchFamily="2" charset="0"/>
            </a:rPr>
            <a:t> de manipulation de l’information avec l’IA</a:t>
          </a:r>
        </a:p>
      </dgm:t>
    </dgm:pt>
    <dgm:pt modelId="{DEA1C28D-5ED0-42A8-BE42-579A593D6488}" type="parTrans" cxnId="{AB271550-253C-4406-840A-C7309987AF70}">
      <dgm:prSet/>
      <dgm:spPr/>
      <dgm:t>
        <a:bodyPr/>
        <a:lstStyle/>
        <a:p>
          <a:endParaRPr lang="fr-FR"/>
        </a:p>
      </dgm:t>
    </dgm:pt>
    <dgm:pt modelId="{9C72989A-6927-44B0-8631-4399678D6977}" type="sibTrans" cxnId="{AB271550-253C-4406-840A-C7309987AF70}">
      <dgm:prSet/>
      <dgm:spPr/>
      <dgm:t>
        <a:bodyPr/>
        <a:lstStyle/>
        <a:p>
          <a:endParaRPr lang="fr-FR"/>
        </a:p>
      </dgm:t>
    </dgm:pt>
    <dgm:pt modelId="{D0049B05-B1BA-4C44-A955-5266911B4AFF}" type="pres">
      <dgm:prSet presAssocID="{EEF5EABD-470D-42D3-B7A3-5AC1756BDBA1}" presName="diagram" presStyleCnt="0">
        <dgm:presLayoutVars>
          <dgm:dir/>
          <dgm:resizeHandles val="exact"/>
        </dgm:presLayoutVars>
      </dgm:prSet>
      <dgm:spPr/>
      <dgm:t>
        <a:bodyPr/>
        <a:lstStyle/>
        <a:p>
          <a:endParaRPr lang="fr-FR"/>
        </a:p>
      </dgm:t>
    </dgm:pt>
    <dgm:pt modelId="{ED586C53-321D-4C07-B2B6-D0042DBCC23E}" type="pres">
      <dgm:prSet presAssocID="{D1FD4B7F-291A-46F6-A483-79F8C279A2CE}" presName="node" presStyleLbl="node1" presStyleIdx="0" presStyleCnt="3" custLinFactNeighborX="16" custLinFactNeighborY="-29410">
        <dgm:presLayoutVars>
          <dgm:bulletEnabled val="1"/>
        </dgm:presLayoutVars>
      </dgm:prSet>
      <dgm:spPr>
        <a:prstGeom prst="flowChartConnector">
          <a:avLst/>
        </a:prstGeom>
      </dgm:spPr>
      <dgm:t>
        <a:bodyPr/>
        <a:lstStyle/>
        <a:p>
          <a:endParaRPr lang="fr-FR"/>
        </a:p>
      </dgm:t>
    </dgm:pt>
    <dgm:pt modelId="{6295A0A4-2632-412B-AAD2-5DC697646FAC}" type="pres">
      <dgm:prSet presAssocID="{B94D2380-1AC6-45B9-8637-0DB19CB580ED}" presName="sibTrans" presStyleCnt="0"/>
      <dgm:spPr/>
    </dgm:pt>
    <dgm:pt modelId="{BD237192-EBAE-45D2-92E3-1EB5D94B521B}" type="pres">
      <dgm:prSet presAssocID="{3C2D5971-B888-4C80-AB85-1E93E5EB0D91}" presName="node" presStyleLbl="node1" presStyleIdx="1" presStyleCnt="3" custLinFactNeighborY="32411">
        <dgm:presLayoutVars>
          <dgm:bulletEnabled val="1"/>
        </dgm:presLayoutVars>
      </dgm:prSet>
      <dgm:spPr>
        <a:prstGeom prst="flowChartConnector">
          <a:avLst/>
        </a:prstGeom>
      </dgm:spPr>
      <dgm:t>
        <a:bodyPr/>
        <a:lstStyle/>
        <a:p>
          <a:endParaRPr lang="fr-FR"/>
        </a:p>
      </dgm:t>
    </dgm:pt>
    <dgm:pt modelId="{1D197770-FEAC-4A3E-B914-5B8561BCB7F3}" type="pres">
      <dgm:prSet presAssocID="{9C72989A-6927-44B0-8631-4399678D6977}" presName="sibTrans" presStyleCnt="0"/>
      <dgm:spPr/>
    </dgm:pt>
    <dgm:pt modelId="{05D11526-E091-4760-86A1-832CFE6775DD}" type="pres">
      <dgm:prSet presAssocID="{41A7B7C5-FD21-4F16-8BF5-265FCDCD3AF5}" presName="node" presStyleLbl="node1" presStyleIdx="2" presStyleCnt="3" custLinFactNeighborX="-16" custLinFactNeighborY="-27188">
        <dgm:presLayoutVars>
          <dgm:bulletEnabled val="1"/>
        </dgm:presLayoutVars>
      </dgm:prSet>
      <dgm:spPr>
        <a:prstGeom prst="flowChartConnector">
          <a:avLst/>
        </a:prstGeom>
      </dgm:spPr>
      <dgm:t>
        <a:bodyPr/>
        <a:lstStyle/>
        <a:p>
          <a:endParaRPr lang="fr-FR"/>
        </a:p>
      </dgm:t>
    </dgm:pt>
  </dgm:ptLst>
  <dgm:cxnLst>
    <dgm:cxn modelId="{483114FB-514D-44F7-802B-89F364D57EB9}" srcId="{EEF5EABD-470D-42D3-B7A3-5AC1756BDBA1}" destId="{41A7B7C5-FD21-4F16-8BF5-265FCDCD3AF5}" srcOrd="2" destOrd="0" parTransId="{9BA947E2-838A-4D64-86D5-209E7083A5DF}" sibTransId="{95B40065-92A9-40C4-BEB3-8ECB40E33B0C}"/>
    <dgm:cxn modelId="{63ABC1E1-F070-489B-8643-B93AFE0904F0}" type="presOf" srcId="{D1FD4B7F-291A-46F6-A483-79F8C279A2CE}" destId="{ED586C53-321D-4C07-B2B6-D0042DBCC23E}" srcOrd="0" destOrd="0" presId="urn:microsoft.com/office/officeart/2005/8/layout/default"/>
    <dgm:cxn modelId="{A9EF1524-9102-47A1-BBD4-97D57CC374C0}" srcId="{EEF5EABD-470D-42D3-B7A3-5AC1756BDBA1}" destId="{D1FD4B7F-291A-46F6-A483-79F8C279A2CE}" srcOrd="0" destOrd="0" parTransId="{77248C4E-D624-4778-8D37-C6B5444D3E42}" sibTransId="{B94D2380-1AC6-45B9-8637-0DB19CB580ED}"/>
    <dgm:cxn modelId="{275314B8-091A-4E40-ACF3-495DFC562AE6}" type="presOf" srcId="{EEF5EABD-470D-42D3-B7A3-5AC1756BDBA1}" destId="{D0049B05-B1BA-4C44-A955-5266911B4AFF}" srcOrd="0" destOrd="0" presId="urn:microsoft.com/office/officeart/2005/8/layout/default"/>
    <dgm:cxn modelId="{AB271550-253C-4406-840A-C7309987AF70}" srcId="{EEF5EABD-470D-42D3-B7A3-5AC1756BDBA1}" destId="{3C2D5971-B888-4C80-AB85-1E93E5EB0D91}" srcOrd="1" destOrd="0" parTransId="{DEA1C28D-5ED0-42A8-BE42-579A593D6488}" sibTransId="{9C72989A-6927-44B0-8631-4399678D6977}"/>
    <dgm:cxn modelId="{47F521D2-8E2B-443D-BBFD-6DBC09DE91F1}" type="presOf" srcId="{3C2D5971-B888-4C80-AB85-1E93E5EB0D91}" destId="{BD237192-EBAE-45D2-92E3-1EB5D94B521B}" srcOrd="0" destOrd="0" presId="urn:microsoft.com/office/officeart/2005/8/layout/default"/>
    <dgm:cxn modelId="{177D38AC-4B88-4A21-A77A-33D1A7D6F5FB}" type="presOf" srcId="{41A7B7C5-FD21-4F16-8BF5-265FCDCD3AF5}" destId="{05D11526-E091-4760-86A1-832CFE6775DD}" srcOrd="0" destOrd="0" presId="urn:microsoft.com/office/officeart/2005/8/layout/default"/>
    <dgm:cxn modelId="{47C355F1-AE58-42AF-8BAB-F6F9ED3ECD03}" type="presParOf" srcId="{D0049B05-B1BA-4C44-A955-5266911B4AFF}" destId="{ED586C53-321D-4C07-B2B6-D0042DBCC23E}" srcOrd="0" destOrd="0" presId="urn:microsoft.com/office/officeart/2005/8/layout/default"/>
    <dgm:cxn modelId="{C71514AF-E1C7-40CB-A911-71CFB398E487}" type="presParOf" srcId="{D0049B05-B1BA-4C44-A955-5266911B4AFF}" destId="{6295A0A4-2632-412B-AAD2-5DC697646FAC}" srcOrd="1" destOrd="0" presId="urn:microsoft.com/office/officeart/2005/8/layout/default"/>
    <dgm:cxn modelId="{3B1157C0-336D-471D-BD20-1395C1213CD0}" type="presParOf" srcId="{D0049B05-B1BA-4C44-A955-5266911B4AFF}" destId="{BD237192-EBAE-45D2-92E3-1EB5D94B521B}" srcOrd="2" destOrd="0" presId="urn:microsoft.com/office/officeart/2005/8/layout/default"/>
    <dgm:cxn modelId="{3C0E93F6-AD5B-4132-B160-01433964893E}" type="presParOf" srcId="{D0049B05-B1BA-4C44-A955-5266911B4AFF}" destId="{1D197770-FEAC-4A3E-B914-5B8561BCB7F3}" srcOrd="3" destOrd="0" presId="urn:microsoft.com/office/officeart/2005/8/layout/default"/>
    <dgm:cxn modelId="{9E6E24AC-F3D2-42D1-920F-58D194592C96}" type="presParOf" srcId="{D0049B05-B1BA-4C44-A955-5266911B4AFF}" destId="{05D11526-E091-4760-86A1-832CFE6775D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86C53-321D-4C07-B2B6-D0042DBCC23E}">
      <dsp:nvSpPr>
        <dsp:cNvPr id="0" name=""/>
        <dsp:cNvSpPr/>
      </dsp:nvSpPr>
      <dsp:spPr>
        <a:xfrm>
          <a:off x="561" y="43541"/>
          <a:ext cx="3510359" cy="2106215"/>
        </a:xfrm>
        <a:prstGeom prst="flowChartConnector">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a:latin typeface="Marianne" panose="02000000000000000000" pitchFamily="2" charset="0"/>
            </a:rPr>
            <a:t>Les </a:t>
          </a:r>
          <a:r>
            <a:rPr lang="en-US" sz="1800" kern="1200" err="1">
              <a:latin typeface="Marianne" panose="02000000000000000000" pitchFamily="2" charset="0"/>
            </a:rPr>
            <a:t>enjeux</a:t>
          </a:r>
          <a:r>
            <a:rPr lang="en-US" sz="1800" kern="1200">
              <a:latin typeface="Marianne" panose="02000000000000000000" pitchFamily="2" charset="0"/>
            </a:rPr>
            <a:t> </a:t>
          </a:r>
          <a:r>
            <a:rPr lang="en-US" sz="1800" kern="1200" err="1">
              <a:latin typeface="Marianne" panose="02000000000000000000" pitchFamily="2" charset="0"/>
            </a:rPr>
            <a:t>liés</a:t>
          </a:r>
          <a:r>
            <a:rPr lang="en-US" sz="1800" kern="1200">
              <a:latin typeface="Marianne" panose="02000000000000000000" pitchFamily="2" charset="0"/>
            </a:rPr>
            <a:t> à </a:t>
          </a:r>
          <a:r>
            <a:rPr lang="en-US" sz="1800" kern="1200" err="1">
              <a:latin typeface="Marianne" panose="02000000000000000000" pitchFamily="2" charset="0"/>
            </a:rPr>
            <a:t>l’utilisation</a:t>
          </a:r>
          <a:r>
            <a:rPr lang="en-US" sz="1800" kern="1200">
              <a:latin typeface="Marianne" panose="02000000000000000000" pitchFamily="2" charset="0"/>
            </a:rPr>
            <a:t> des données par les IA </a:t>
          </a:r>
          <a:r>
            <a:rPr lang="en-US" sz="1800" kern="1200" err="1">
              <a:latin typeface="Marianne" panose="02000000000000000000" pitchFamily="2" charset="0"/>
            </a:rPr>
            <a:t>génératives</a:t>
          </a:r>
          <a:endParaRPr lang="en-US" sz="1800" kern="1200">
            <a:latin typeface="Marianne" panose="02000000000000000000" pitchFamily="2" charset="0"/>
          </a:endParaRPr>
        </a:p>
      </dsp:txBody>
      <dsp:txXfrm>
        <a:off x="514641" y="351989"/>
        <a:ext cx="2482199" cy="1489319"/>
      </dsp:txXfrm>
    </dsp:sp>
    <dsp:sp modelId="{BD237192-EBAE-45D2-92E3-1EB5D94B521B}">
      <dsp:nvSpPr>
        <dsp:cNvPr id="0" name=""/>
        <dsp:cNvSpPr/>
      </dsp:nvSpPr>
      <dsp:spPr>
        <a:xfrm>
          <a:off x="3861395" y="1325959"/>
          <a:ext cx="3510359" cy="2106215"/>
        </a:xfrm>
        <a:prstGeom prst="flowChartConnector">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latin typeface="Marianne" panose="02000000000000000000" pitchFamily="2" charset="0"/>
            </a:rPr>
            <a:t> Les </a:t>
          </a:r>
          <a:r>
            <a:rPr lang="en-US" sz="1800" kern="1200" err="1">
              <a:latin typeface="Marianne" panose="02000000000000000000" pitchFamily="2" charset="0"/>
            </a:rPr>
            <a:t>risques</a:t>
          </a:r>
          <a:r>
            <a:rPr lang="en-US" sz="1800" kern="1200">
              <a:latin typeface="Marianne" panose="02000000000000000000" pitchFamily="2" charset="0"/>
            </a:rPr>
            <a:t> de manipulation de l’information avec l’IA</a:t>
          </a:r>
        </a:p>
      </dsp:txBody>
      <dsp:txXfrm>
        <a:off x="4375475" y="1634407"/>
        <a:ext cx="2482199" cy="1489319"/>
      </dsp:txXfrm>
    </dsp:sp>
    <dsp:sp modelId="{05D11526-E091-4760-86A1-832CFE6775DD}">
      <dsp:nvSpPr>
        <dsp:cNvPr id="0" name=""/>
        <dsp:cNvSpPr/>
      </dsp:nvSpPr>
      <dsp:spPr>
        <a:xfrm>
          <a:off x="7722228" y="90341"/>
          <a:ext cx="3510359" cy="2106215"/>
        </a:xfrm>
        <a:prstGeom prst="flowChartConnector">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latin typeface="Marianne" panose="02000000000000000000" pitchFamily="2" charset="0"/>
            </a:rPr>
            <a:t> Le </a:t>
          </a:r>
          <a:r>
            <a:rPr lang="en-US" sz="1800" kern="1200" err="1">
              <a:latin typeface="Marianne" panose="02000000000000000000" pitchFamily="2" charset="0"/>
            </a:rPr>
            <a:t>fonctionnement</a:t>
          </a:r>
          <a:r>
            <a:rPr lang="en-US" sz="1800" kern="1200">
              <a:latin typeface="Marianne" panose="02000000000000000000" pitchFamily="2" charset="0"/>
            </a:rPr>
            <a:t> des </a:t>
          </a:r>
          <a:r>
            <a:rPr lang="en-US" sz="1800" kern="1200" err="1">
              <a:latin typeface="Marianne" panose="02000000000000000000" pitchFamily="2" charset="0"/>
            </a:rPr>
            <a:t>algorithmes</a:t>
          </a:r>
          <a:r>
            <a:rPr lang="en-US" sz="1800" kern="1200">
              <a:latin typeface="Marianne" panose="02000000000000000000" pitchFamily="2" charset="0"/>
            </a:rPr>
            <a:t> de </a:t>
          </a:r>
          <a:r>
            <a:rPr lang="en-US" sz="1800" kern="1200" err="1">
              <a:latin typeface="Marianne" panose="02000000000000000000" pitchFamily="2" charset="0"/>
            </a:rPr>
            <a:t>recommandation</a:t>
          </a:r>
          <a:r>
            <a:rPr lang="en-US" sz="1800" kern="1200">
              <a:latin typeface="Marianne" panose="02000000000000000000" pitchFamily="2" charset="0"/>
            </a:rPr>
            <a:t> et </a:t>
          </a:r>
          <a:r>
            <a:rPr lang="en-US" sz="1800" kern="1200" err="1">
              <a:latin typeface="Marianne" panose="02000000000000000000" pitchFamily="2" charset="0"/>
            </a:rPr>
            <a:t>leurs</a:t>
          </a:r>
          <a:r>
            <a:rPr lang="en-US" sz="1800" kern="1200">
              <a:latin typeface="Marianne" panose="02000000000000000000" pitchFamily="2" charset="0"/>
            </a:rPr>
            <a:t> applications</a:t>
          </a:r>
        </a:p>
      </dsp:txBody>
      <dsp:txXfrm>
        <a:off x="8236308" y="398789"/>
        <a:ext cx="2482199" cy="14893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308DF-EB22-424B-8332-C0ED9EA44F4B}" type="datetimeFigureOut">
              <a:rPr lang="fr-FR" smtClean="0"/>
              <a:t>26/03/2026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B46640-4DC3-4D97-9731-7797EDB02764}" type="slidenum">
              <a:rPr lang="fr-FR" smtClean="0"/>
              <a:t>‹N°›</a:t>
            </a:fld>
            <a:endParaRPr lang="fr-FR"/>
          </a:p>
        </p:txBody>
      </p:sp>
    </p:spTree>
    <p:extLst>
      <p:ext uri="{BB962C8B-B14F-4D97-AF65-F5344CB8AC3E}">
        <p14:creationId xmlns:p14="http://schemas.microsoft.com/office/powerpoint/2010/main" val="3457101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highlight>
                  <a:srgbClr val="FFFFFF"/>
                </a:highlight>
              </a:rPr>
              <a:t>La </a:t>
            </a:r>
            <a:r>
              <a:rPr lang="en-US" err="1">
                <a:highlight>
                  <a:srgbClr val="FFFFFF"/>
                </a:highlight>
              </a:rPr>
              <a:t>présente</a:t>
            </a:r>
            <a:r>
              <a:rPr lang="en-US">
                <a:highlight>
                  <a:srgbClr val="FFFFFF"/>
                </a:highlight>
              </a:rPr>
              <a:t> note de service </a:t>
            </a:r>
            <a:r>
              <a:rPr lang="en-US" err="1">
                <a:highlight>
                  <a:srgbClr val="FFFFFF"/>
                </a:highlight>
              </a:rPr>
              <a:t>abroge</a:t>
            </a:r>
            <a:r>
              <a:rPr lang="en-US">
                <a:highlight>
                  <a:srgbClr val="FFFFFF"/>
                </a:highlight>
              </a:rPr>
              <a:t> la note de service du 23 </a:t>
            </a:r>
            <a:r>
              <a:rPr lang="en-US" err="1">
                <a:highlight>
                  <a:srgbClr val="FFFFFF"/>
                </a:highlight>
              </a:rPr>
              <a:t>octobre</a:t>
            </a:r>
            <a:r>
              <a:rPr lang="en-US">
                <a:highlight>
                  <a:srgbClr val="FFFFFF"/>
                </a:highlight>
              </a:rPr>
              <a:t> 2024</a:t>
            </a:r>
            <a:endParaRPr lang="fr-FR"/>
          </a:p>
        </p:txBody>
      </p:sp>
      <p:sp>
        <p:nvSpPr>
          <p:cNvPr id="4" name="Espace réservé du numéro de diapositive 3"/>
          <p:cNvSpPr>
            <a:spLocks noGrp="1"/>
          </p:cNvSpPr>
          <p:nvPr>
            <p:ph type="sldNum" sz="quarter" idx="5"/>
          </p:nvPr>
        </p:nvSpPr>
        <p:spPr/>
        <p:txBody>
          <a:bodyPr/>
          <a:lstStyle/>
          <a:p>
            <a:fld id="{2DB46640-4DC3-4D97-9731-7797EDB02764}" type="slidenum">
              <a:rPr lang="fr-FR" smtClean="0"/>
              <a:t>3</a:t>
            </a:fld>
            <a:endParaRPr lang="fr-FR"/>
          </a:p>
        </p:txBody>
      </p:sp>
    </p:spTree>
    <p:extLst>
      <p:ext uri="{BB962C8B-B14F-4D97-AF65-F5344CB8AC3E}">
        <p14:creationId xmlns:p14="http://schemas.microsoft.com/office/powerpoint/2010/main" val="2103193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EA990-AF98-7A09-8804-F126A72127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A8A44A6-B239-8174-A7C1-ECE9F55D768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578BB6E-9B91-4D12-46C4-110896622356}"/>
              </a:ext>
            </a:extLst>
          </p:cNvPr>
          <p:cNvSpPr>
            <a:spLocks noGrp="1"/>
          </p:cNvSpPr>
          <p:nvPr>
            <p:ph type="body" idx="1"/>
          </p:nvPr>
        </p:nvSpPr>
        <p:spPr/>
        <p:txBody>
          <a:bodyPr/>
          <a:lstStyle/>
          <a:p>
            <a:r>
              <a:rPr lang="en-US">
                <a:highlight>
                  <a:srgbClr val="FFFFFF"/>
                </a:highlight>
              </a:rPr>
              <a:t>La </a:t>
            </a:r>
            <a:r>
              <a:rPr lang="en-US" err="1">
                <a:highlight>
                  <a:srgbClr val="FFFFFF"/>
                </a:highlight>
              </a:rPr>
              <a:t>présente</a:t>
            </a:r>
            <a:r>
              <a:rPr lang="en-US">
                <a:highlight>
                  <a:srgbClr val="FFFFFF"/>
                </a:highlight>
              </a:rPr>
              <a:t> note de service </a:t>
            </a:r>
            <a:r>
              <a:rPr lang="en-US" err="1">
                <a:highlight>
                  <a:srgbClr val="FFFFFF"/>
                </a:highlight>
              </a:rPr>
              <a:t>abroge</a:t>
            </a:r>
            <a:r>
              <a:rPr lang="en-US">
                <a:highlight>
                  <a:srgbClr val="FFFFFF"/>
                </a:highlight>
              </a:rPr>
              <a:t> la note de service du 23 </a:t>
            </a:r>
            <a:r>
              <a:rPr lang="en-US" err="1">
                <a:highlight>
                  <a:srgbClr val="FFFFFF"/>
                </a:highlight>
              </a:rPr>
              <a:t>octobre</a:t>
            </a:r>
            <a:r>
              <a:rPr lang="en-US">
                <a:highlight>
                  <a:srgbClr val="FFFFFF"/>
                </a:highlight>
              </a:rPr>
              <a:t> 2024</a:t>
            </a:r>
            <a:endParaRPr lang="fr-FR"/>
          </a:p>
        </p:txBody>
      </p:sp>
      <p:sp>
        <p:nvSpPr>
          <p:cNvPr id="4" name="Espace réservé du numéro de diapositive 3">
            <a:extLst>
              <a:ext uri="{FF2B5EF4-FFF2-40B4-BE49-F238E27FC236}">
                <a16:creationId xmlns:a16="http://schemas.microsoft.com/office/drawing/2014/main" id="{5CBCFE91-E00C-5E65-4BCB-4C9AF252FBD3}"/>
              </a:ext>
            </a:extLst>
          </p:cNvPr>
          <p:cNvSpPr>
            <a:spLocks noGrp="1"/>
          </p:cNvSpPr>
          <p:nvPr>
            <p:ph type="sldNum" sz="quarter" idx="5"/>
          </p:nvPr>
        </p:nvSpPr>
        <p:spPr/>
        <p:txBody>
          <a:bodyPr/>
          <a:lstStyle/>
          <a:p>
            <a:fld id="{2DB46640-4DC3-4D97-9731-7797EDB02764}" type="slidenum">
              <a:rPr lang="fr-FR" smtClean="0"/>
              <a:t>4</a:t>
            </a:fld>
            <a:endParaRPr lang="fr-FR"/>
          </a:p>
        </p:txBody>
      </p:sp>
    </p:spTree>
    <p:extLst>
      <p:ext uri="{BB962C8B-B14F-4D97-AF65-F5344CB8AC3E}">
        <p14:creationId xmlns:p14="http://schemas.microsoft.com/office/powerpoint/2010/main" val="320129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Ces parcours sont adossés à </a:t>
            </a:r>
            <a:r>
              <a:rPr lang="fr-FR" b="0" i="1" dirty="0" smtClean="0">
                <a:latin typeface="Marianne"/>
                <a:cs typeface="Arial"/>
              </a:rPr>
              <a:t>un référentiel de compétences numériques en IA</a:t>
            </a:r>
            <a:endParaRPr lang="fr-FR" dirty="0"/>
          </a:p>
        </p:txBody>
      </p:sp>
      <p:sp>
        <p:nvSpPr>
          <p:cNvPr id="4" name="Espace réservé du numéro de diapositive 3"/>
          <p:cNvSpPr>
            <a:spLocks noGrp="1"/>
          </p:cNvSpPr>
          <p:nvPr>
            <p:ph type="sldNum" sz="quarter" idx="10"/>
          </p:nvPr>
        </p:nvSpPr>
        <p:spPr/>
        <p:txBody>
          <a:bodyPr/>
          <a:lstStyle/>
          <a:p>
            <a:fld id="{2DB46640-4DC3-4D97-9731-7797EDB02764}" type="slidenum">
              <a:rPr lang="fr-FR" smtClean="0"/>
              <a:t>24</a:t>
            </a:fld>
            <a:endParaRPr lang="fr-FR"/>
          </a:p>
        </p:txBody>
      </p:sp>
    </p:spTree>
    <p:extLst>
      <p:ext uri="{BB962C8B-B14F-4D97-AF65-F5344CB8AC3E}">
        <p14:creationId xmlns:p14="http://schemas.microsoft.com/office/powerpoint/2010/main" val="949488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A3A3A"/>
                </a:solidFill>
                <a:highlight>
                  <a:srgbClr val="FFFFFF"/>
                </a:highlight>
              </a:rPr>
              <a:t>Lors du </a:t>
            </a:r>
            <a:r>
              <a:rPr lang="en-US" b="1" err="1">
                <a:solidFill>
                  <a:srgbClr val="3A3A3A"/>
                </a:solidFill>
                <a:highlight>
                  <a:srgbClr val="FFFFFF"/>
                </a:highlight>
              </a:rPr>
              <a:t>développement</a:t>
            </a:r>
            <a:r>
              <a:rPr lang="en-US">
                <a:solidFill>
                  <a:srgbClr val="3A3A3A"/>
                </a:solidFill>
                <a:highlight>
                  <a:srgbClr val="FFFFFF"/>
                </a:highlight>
              </a:rPr>
              <a:t> des </a:t>
            </a:r>
            <a:r>
              <a:rPr lang="en-US" err="1">
                <a:solidFill>
                  <a:srgbClr val="3A3A3A"/>
                </a:solidFill>
                <a:highlight>
                  <a:srgbClr val="FFFFFF"/>
                </a:highlight>
              </a:rPr>
              <a:t>compétences</a:t>
            </a:r>
            <a:r>
              <a:rPr lang="en-US">
                <a:solidFill>
                  <a:srgbClr val="3A3A3A"/>
                </a:solidFill>
                <a:highlight>
                  <a:srgbClr val="FFFFFF"/>
                </a:highlight>
              </a:rPr>
              <a:t> sur la </a:t>
            </a:r>
            <a:r>
              <a:rPr lang="en-US" err="1">
                <a:solidFill>
                  <a:srgbClr val="3A3A3A"/>
                </a:solidFill>
                <a:highlight>
                  <a:srgbClr val="FFFFFF"/>
                </a:highlight>
              </a:rPr>
              <a:t>plateforme</a:t>
            </a:r>
            <a:r>
              <a:rPr lang="en-US">
                <a:solidFill>
                  <a:srgbClr val="3A3A3A"/>
                </a:solidFill>
                <a:highlight>
                  <a:srgbClr val="FFFFFF"/>
                </a:highlight>
              </a:rPr>
              <a:t> Pix, les</a:t>
            </a:r>
            <a:r>
              <a:rPr lang="en-US" b="1">
                <a:solidFill>
                  <a:srgbClr val="3A3A3A"/>
                </a:solidFill>
                <a:highlight>
                  <a:srgbClr val="FFFFFF"/>
                </a:highlight>
              </a:rPr>
              <a:t> 8 attestations</a:t>
            </a:r>
            <a:r>
              <a:rPr lang="en-US">
                <a:solidFill>
                  <a:srgbClr val="3A3A3A"/>
                </a:solidFill>
                <a:highlight>
                  <a:srgbClr val="FFFFFF"/>
                </a:highlight>
              </a:rPr>
              <a:t> </a:t>
            </a:r>
            <a:r>
              <a:rPr lang="en-US" err="1">
                <a:solidFill>
                  <a:srgbClr val="3A3A3A"/>
                </a:solidFill>
                <a:highlight>
                  <a:srgbClr val="FFFFFF"/>
                </a:highlight>
              </a:rPr>
              <a:t>suivantes</a:t>
            </a:r>
            <a:r>
              <a:rPr lang="en-US">
                <a:solidFill>
                  <a:srgbClr val="3A3A3A"/>
                </a:solidFill>
                <a:highlight>
                  <a:srgbClr val="FFFFFF"/>
                </a:highlight>
              </a:rPr>
              <a:t> </a:t>
            </a:r>
            <a:r>
              <a:rPr lang="en-US" err="1">
                <a:solidFill>
                  <a:srgbClr val="3A3A3A"/>
                </a:solidFill>
                <a:highlight>
                  <a:srgbClr val="FFFFFF"/>
                </a:highlight>
              </a:rPr>
              <a:t>sont</a:t>
            </a:r>
            <a:r>
              <a:rPr lang="en-US">
                <a:solidFill>
                  <a:srgbClr val="3A3A3A"/>
                </a:solidFill>
                <a:highlight>
                  <a:srgbClr val="FFFFFF"/>
                </a:highlight>
              </a:rPr>
              <a:t> </a:t>
            </a:r>
            <a:r>
              <a:rPr lang="en-US" err="1">
                <a:solidFill>
                  <a:srgbClr val="3A3A3A"/>
                </a:solidFill>
                <a:highlight>
                  <a:srgbClr val="FFFFFF"/>
                </a:highlight>
              </a:rPr>
              <a:t>obtenues</a:t>
            </a:r>
            <a:r>
              <a:rPr lang="en-US">
                <a:solidFill>
                  <a:srgbClr val="3A3A3A"/>
                </a:solidFill>
                <a:highlight>
                  <a:srgbClr val="FFFFFF"/>
                </a:highlight>
              </a:rPr>
              <a:t> à </a:t>
            </a:r>
            <a:r>
              <a:rPr lang="en-US" err="1">
                <a:solidFill>
                  <a:srgbClr val="3A3A3A"/>
                </a:solidFill>
                <a:highlight>
                  <a:srgbClr val="FFFFFF"/>
                </a:highlight>
              </a:rPr>
              <a:t>partir</a:t>
            </a:r>
            <a:r>
              <a:rPr lang="en-US">
                <a:solidFill>
                  <a:srgbClr val="3A3A3A"/>
                </a:solidFill>
                <a:highlight>
                  <a:srgbClr val="FFFFFF"/>
                </a:highlight>
              </a:rPr>
              <a:t> de </a:t>
            </a:r>
            <a:r>
              <a:rPr lang="en-US" b="1">
                <a:solidFill>
                  <a:srgbClr val="3A3A3A"/>
                </a:solidFill>
                <a:highlight>
                  <a:srgbClr val="FFFFFF"/>
                </a:highlight>
              </a:rPr>
              <a:t>50%</a:t>
            </a:r>
            <a:r>
              <a:rPr lang="en-US">
                <a:solidFill>
                  <a:srgbClr val="3A3A3A"/>
                </a:solidFill>
                <a:highlight>
                  <a:srgbClr val="FFFFFF"/>
                </a:highlight>
              </a:rPr>
              <a:t> de </a:t>
            </a:r>
            <a:r>
              <a:rPr lang="en-US" err="1">
                <a:solidFill>
                  <a:srgbClr val="3A3A3A"/>
                </a:solidFill>
                <a:highlight>
                  <a:srgbClr val="FFFFFF"/>
                </a:highlight>
              </a:rPr>
              <a:t>réussite</a:t>
            </a:r>
            <a:r>
              <a:rPr lang="en-US">
                <a:solidFill>
                  <a:srgbClr val="3A3A3A"/>
                </a:solidFill>
                <a:highlight>
                  <a:srgbClr val="FFFFFF"/>
                </a:highlight>
              </a:rPr>
              <a:t> :</a:t>
            </a:r>
            <a:endParaRPr lang="en-US"/>
          </a:p>
          <a:p>
            <a:r>
              <a:rPr lang="en-US">
                <a:solidFill>
                  <a:srgbClr val="3A3A3A"/>
                </a:solidFill>
                <a:highlight>
                  <a:srgbClr val="FFFFFF"/>
                </a:highlight>
              </a:rPr>
              <a:t>Image</a:t>
            </a:r>
            <a:endParaRPr lang="en-US"/>
          </a:p>
          <a:p>
            <a:pPr marL="285750" indent="-285750">
              <a:buFont typeface="Arial"/>
              <a:buChar char="•"/>
            </a:pPr>
            <a:r>
              <a:rPr lang="en-US" i="1">
                <a:solidFill>
                  <a:srgbClr val="3A3A3A"/>
                </a:solidFill>
                <a:highlight>
                  <a:srgbClr val="FFFFFF"/>
                </a:highlight>
              </a:rPr>
              <a:t>Les </a:t>
            </a:r>
            <a:r>
              <a:rPr lang="en-US" i="1" err="1">
                <a:solidFill>
                  <a:srgbClr val="3A3A3A"/>
                </a:solidFill>
                <a:highlight>
                  <a:srgbClr val="FFFFFF"/>
                </a:highlight>
              </a:rPr>
              <a:t>incontournables</a:t>
            </a:r>
            <a:endParaRPr lang="en-US" err="1"/>
          </a:p>
          <a:p>
            <a:pPr marL="285750" indent="-285750">
              <a:buFont typeface="Arial"/>
              <a:buChar char="•"/>
            </a:pPr>
            <a:r>
              <a:rPr lang="en-US" i="1">
                <a:solidFill>
                  <a:srgbClr val="3A3A3A"/>
                </a:solidFill>
                <a:highlight>
                  <a:srgbClr val="FFFFFF"/>
                </a:highlight>
              </a:rPr>
              <a:t>Gestion et partage des </a:t>
            </a:r>
            <a:r>
              <a:rPr lang="en-US" i="1" err="1">
                <a:solidFill>
                  <a:srgbClr val="3A3A3A"/>
                </a:solidFill>
                <a:highlight>
                  <a:srgbClr val="FFFFFF"/>
                </a:highlight>
              </a:rPr>
              <a:t>ressources</a:t>
            </a:r>
            <a:endParaRPr lang="en-US" err="1"/>
          </a:p>
          <a:p>
            <a:pPr marL="285750" indent="-285750">
              <a:buFont typeface="Arial"/>
              <a:buChar char="•"/>
            </a:pPr>
            <a:r>
              <a:rPr lang="en-US" i="1">
                <a:solidFill>
                  <a:srgbClr val="3A3A3A"/>
                </a:solidFill>
                <a:highlight>
                  <a:srgbClr val="FFFFFF"/>
                </a:highlight>
              </a:rPr>
              <a:t>Adapter les documents</a:t>
            </a:r>
            <a:endParaRPr lang="en-US"/>
          </a:p>
          <a:p>
            <a:pPr marL="285750" indent="-285750">
              <a:buFont typeface="Arial"/>
              <a:buChar char="•"/>
            </a:pPr>
            <a:r>
              <a:rPr lang="en-US" i="1">
                <a:solidFill>
                  <a:srgbClr val="3A3A3A"/>
                </a:solidFill>
                <a:highlight>
                  <a:srgbClr val="FFFFFF"/>
                </a:highlight>
              </a:rPr>
              <a:t>Culture numérique</a:t>
            </a:r>
            <a:endParaRPr lang="en-US"/>
          </a:p>
          <a:p>
            <a:pPr marL="285750" indent="-285750">
              <a:buFont typeface="Arial"/>
              <a:buChar char="•"/>
            </a:pPr>
            <a:r>
              <a:rPr lang="en-US" i="1" err="1">
                <a:solidFill>
                  <a:srgbClr val="3A3A3A"/>
                </a:solidFill>
                <a:highlight>
                  <a:srgbClr val="FFFFFF"/>
                </a:highlight>
              </a:rPr>
              <a:t>Réaliser</a:t>
            </a:r>
            <a:r>
              <a:rPr lang="en-US" i="1">
                <a:solidFill>
                  <a:srgbClr val="3A3A3A"/>
                </a:solidFill>
                <a:highlight>
                  <a:srgbClr val="FFFFFF"/>
                </a:highlight>
              </a:rPr>
              <a:t> </a:t>
            </a:r>
            <a:r>
              <a:rPr lang="en-US" i="1" err="1">
                <a:solidFill>
                  <a:srgbClr val="3A3A3A"/>
                </a:solidFill>
                <a:highlight>
                  <a:srgbClr val="FFFFFF"/>
                </a:highlight>
              </a:rPr>
              <a:t>une</a:t>
            </a:r>
            <a:r>
              <a:rPr lang="en-US" i="1">
                <a:solidFill>
                  <a:srgbClr val="3A3A3A"/>
                </a:solidFill>
                <a:highlight>
                  <a:srgbClr val="FFFFFF"/>
                </a:highlight>
              </a:rPr>
              <a:t> </a:t>
            </a:r>
            <a:r>
              <a:rPr lang="en-US" i="1" err="1">
                <a:solidFill>
                  <a:srgbClr val="3A3A3A"/>
                </a:solidFill>
                <a:highlight>
                  <a:srgbClr val="FFFFFF"/>
                </a:highlight>
              </a:rPr>
              <a:t>veille</a:t>
            </a:r>
            <a:endParaRPr lang="en-US" err="1"/>
          </a:p>
          <a:p>
            <a:pPr marL="285750" indent="-285750">
              <a:buFont typeface="Arial"/>
              <a:buChar char="•"/>
            </a:pPr>
            <a:r>
              <a:rPr lang="en-US" i="1" err="1">
                <a:solidFill>
                  <a:srgbClr val="3A3A3A"/>
                </a:solidFill>
                <a:highlight>
                  <a:srgbClr val="FFFFFF"/>
                </a:highlight>
              </a:rPr>
              <a:t>Communiquer</a:t>
            </a:r>
            <a:r>
              <a:rPr lang="en-US" i="1">
                <a:solidFill>
                  <a:srgbClr val="3A3A3A"/>
                </a:solidFill>
                <a:highlight>
                  <a:srgbClr val="FFFFFF"/>
                </a:highlight>
              </a:rPr>
              <a:t> et </a:t>
            </a:r>
            <a:r>
              <a:rPr lang="en-US" i="1" err="1">
                <a:solidFill>
                  <a:srgbClr val="3A3A3A"/>
                </a:solidFill>
                <a:highlight>
                  <a:srgbClr val="FFFFFF"/>
                </a:highlight>
              </a:rPr>
              <a:t>collaborer</a:t>
            </a:r>
            <a:endParaRPr lang="en-US" err="1"/>
          </a:p>
          <a:p>
            <a:pPr marL="285750" indent="-285750">
              <a:buFont typeface="Arial"/>
              <a:buChar char="•"/>
            </a:pPr>
            <a:r>
              <a:rPr lang="en-US" i="1">
                <a:solidFill>
                  <a:srgbClr val="3A3A3A"/>
                </a:solidFill>
                <a:highlight>
                  <a:srgbClr val="FFFFFF"/>
                </a:highlight>
              </a:rPr>
              <a:t>Numérique et </a:t>
            </a:r>
            <a:r>
              <a:rPr lang="en-US" i="1" err="1">
                <a:solidFill>
                  <a:srgbClr val="3A3A3A"/>
                </a:solidFill>
                <a:highlight>
                  <a:srgbClr val="FFFFFF"/>
                </a:highlight>
              </a:rPr>
              <a:t>sécurité</a:t>
            </a:r>
            <a:endParaRPr lang="en-US" err="1"/>
          </a:p>
          <a:p>
            <a:pPr marL="285750" indent="-285750">
              <a:buFont typeface="Arial"/>
              <a:buChar char="•"/>
            </a:pPr>
            <a:r>
              <a:rPr lang="en-US" i="1">
                <a:solidFill>
                  <a:srgbClr val="3A3A3A"/>
                </a:solidFill>
                <a:highlight>
                  <a:srgbClr val="FFFFFF"/>
                </a:highlight>
              </a:rPr>
              <a:t>Créer des supports </a:t>
            </a:r>
            <a:r>
              <a:rPr lang="en-US" i="1" err="1">
                <a:solidFill>
                  <a:srgbClr val="3A3A3A"/>
                </a:solidFill>
                <a:highlight>
                  <a:srgbClr val="FFFFFF"/>
                </a:highlight>
              </a:rPr>
              <a:t>pédagogiques</a:t>
            </a:r>
            <a:endParaRPr lang="en-US" err="1"/>
          </a:p>
          <a:p>
            <a:endParaRPr lang="en-US">
              <a:ea typeface="Calibri"/>
              <a:cs typeface="Calibri"/>
            </a:endParaRPr>
          </a:p>
        </p:txBody>
      </p:sp>
      <p:sp>
        <p:nvSpPr>
          <p:cNvPr id="4" name="Slide Number Placeholder 3"/>
          <p:cNvSpPr>
            <a:spLocks noGrp="1"/>
          </p:cNvSpPr>
          <p:nvPr>
            <p:ph type="sldNum" sz="quarter" idx="5"/>
          </p:nvPr>
        </p:nvSpPr>
        <p:spPr/>
        <p:txBody>
          <a:bodyPr/>
          <a:lstStyle/>
          <a:p>
            <a:fld id="{2DB46640-4DC3-4D97-9731-7797EDB02764}" type="slidenum">
              <a:rPr lang="fr-FR" smtClean="0"/>
              <a:t>30</a:t>
            </a:fld>
            <a:endParaRPr lang="fr-FR"/>
          </a:p>
        </p:txBody>
      </p:sp>
    </p:spTree>
    <p:extLst>
      <p:ext uri="{BB962C8B-B14F-4D97-AF65-F5344CB8AC3E}">
        <p14:creationId xmlns:p14="http://schemas.microsoft.com/office/powerpoint/2010/main" val="800763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186CB015-E619-42A3-83CB-600375D3BC0B}" type="datetime1">
              <a:rPr lang="fr-FR" smtClean="0"/>
              <a:t>26/03/2026</a:t>
            </a:fld>
            <a:endParaRPr lang="fr-FR"/>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79DA92AF-EDAA-40BE-BCD1-5D77C8FC6451}" type="slidenum">
              <a:rPr lang="fr-FR" smtClean="0"/>
              <a:t>‹N°›</a:t>
            </a:fld>
            <a:endParaRPr lang="fr-FR"/>
          </a:p>
        </p:txBody>
      </p:sp>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a:t>Titre</a:t>
            </a:r>
          </a:p>
        </p:txBody>
      </p:sp>
      <p:pic>
        <p:nvPicPr>
          <p:cNvPr id="3" name="Image 2">
            <a:extLst>
              <a:ext uri="{FF2B5EF4-FFF2-40B4-BE49-F238E27FC236}">
                <a16:creationId xmlns:a16="http://schemas.microsoft.com/office/drawing/2014/main" id="{109FA0D7-366F-9342-BCCC-2BE25D8BD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099" y="825995"/>
            <a:ext cx="6202829" cy="3387658"/>
          </a:xfrm>
          <a:prstGeom prst="rect">
            <a:avLst/>
          </a:prstGeom>
        </p:spPr>
      </p:pic>
      <p:sp>
        <p:nvSpPr>
          <p:cNvPr id="8" name="ZoneTexte 7">
            <a:extLst>
              <a:ext uri="{FF2B5EF4-FFF2-40B4-BE49-F238E27FC236}">
                <a16:creationId xmlns:a16="http://schemas.microsoft.com/office/drawing/2014/main" id="{99D73633-39C5-43F2-8767-6DC480F7BEBF}"/>
              </a:ext>
            </a:extLst>
          </p:cNvPr>
          <p:cNvSpPr txBox="1"/>
          <p:nvPr/>
        </p:nvSpPr>
        <p:spPr>
          <a:xfrm>
            <a:off x="959999" y="6199331"/>
            <a:ext cx="6365833" cy="246221"/>
          </a:xfrm>
          <a:prstGeom prst="rect">
            <a:avLst/>
          </a:prstGeom>
          <a:noFill/>
        </p:spPr>
        <p:txBody>
          <a:bodyPr wrap="square" lIns="0" tIns="0" rIns="0" bIns="0" rtlCol="0">
            <a:spAutoFit/>
          </a:bodyPr>
          <a:lstStyle/>
          <a:p>
            <a:pPr algn="l"/>
            <a:r>
              <a:rPr lang="fr-FR" sz="1600" b="1">
                <a:latin typeface="Marianne" panose="02000000000000000000" pitchFamily="2" charset="0"/>
                <a:cs typeface="Arial" panose="020B0604020202020204" pitchFamily="34" charset="0"/>
              </a:rPr>
              <a:t>Direction régionale académique du numérique pour l’éducation</a:t>
            </a:r>
          </a:p>
        </p:txBody>
      </p:sp>
    </p:spTree>
    <p:extLst>
      <p:ext uri="{BB962C8B-B14F-4D97-AF65-F5344CB8AC3E}">
        <p14:creationId xmlns:p14="http://schemas.microsoft.com/office/powerpoint/2010/main" val="367687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175656"/>
            <a:ext cx="12192000" cy="5683543"/>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527987" indent="-527987">
              <a:buFont typeface="+mj-lt"/>
              <a:buAutoNum type="arabicPeriod"/>
              <a:defRPr sz="4333">
                <a:solidFill>
                  <a:schemeClr val="bg1"/>
                </a:solidFill>
              </a:defRPr>
            </a:lvl1pPr>
          </a:lstStyle>
          <a:p>
            <a:r>
              <a:rPr lang="fr-FR"/>
              <a:t>Titre</a:t>
            </a:r>
          </a:p>
        </p:txBody>
      </p:sp>
      <p:sp>
        <p:nvSpPr>
          <p:cNvPr id="9" name="Espace réservé du pied de page 4"/>
          <p:cNvSpPr>
            <a:spLocks noGrp="1"/>
          </p:cNvSpPr>
          <p:nvPr>
            <p:ph type="ftr" sz="quarter" idx="3"/>
          </p:nvPr>
        </p:nvSpPr>
        <p:spPr bwMode="gray">
          <a:xfrm>
            <a:off x="480000" y="6378000"/>
            <a:ext cx="1504248" cy="480000"/>
          </a:xfrm>
          <a:prstGeom prst="rect">
            <a:avLst/>
          </a:prstGeom>
        </p:spPr>
        <p:txBody>
          <a:bodyPr vert="horz" lIns="0" tIns="0" rIns="0" bIns="0" rtlCol="0" anchor="ctr" anchorCtr="0">
            <a:noAutofit/>
          </a:bodyPr>
          <a:lstStyle>
            <a:lvl1pPr algn="l">
              <a:defRPr sz="1000" b="1">
                <a:solidFill>
                  <a:schemeClr val="bg1"/>
                </a:solidFill>
                <a:latin typeface="Marianne" panose="02000000000000000000" pitchFamily="2" charset="0"/>
              </a:defRPr>
            </a:lvl1pPr>
          </a:lstStyle>
          <a:p>
            <a:fld id="{0ABA381D-71A0-44A1-99FB-1CDEE588EA81}" type="datetime1">
              <a:rPr lang="fr-FR" smtClean="0"/>
              <a:pPr/>
              <a:t>26/03/2026</a:t>
            </a:fld>
            <a:endParaRPr lang="fr-FR"/>
          </a:p>
        </p:txBody>
      </p:sp>
      <p:sp>
        <p:nvSpPr>
          <p:cNvPr id="10" name="Espace réservé du numéro de diapositive 5"/>
          <p:cNvSpPr>
            <a:spLocks noGrp="1"/>
          </p:cNvSpPr>
          <p:nvPr>
            <p:ph type="sldNum" sz="quarter" idx="4"/>
          </p:nvPr>
        </p:nvSpPr>
        <p:spPr bwMode="gray">
          <a:xfrm>
            <a:off x="9911999" y="6378000"/>
            <a:ext cx="1800000" cy="480000"/>
          </a:xfrm>
          <a:prstGeom prst="rect">
            <a:avLst/>
          </a:prstGeom>
        </p:spPr>
        <p:txBody>
          <a:bodyPr vert="horz" lIns="0" tIns="0" rIns="0" bIns="0" rtlCol="0" anchor="ctr" anchorCtr="0">
            <a:noAutofit/>
          </a:bodyPr>
          <a:lstStyle>
            <a:lvl1pPr algn="r">
              <a:defRPr sz="1000" b="1">
                <a:solidFill>
                  <a:schemeClr val="bg1"/>
                </a:solidFill>
              </a:defRPr>
            </a:lvl1pPr>
          </a:lstStyle>
          <a:p>
            <a:fld id="{48700529-637E-497F-96A9-857B3D88DE91}" type="slidenum">
              <a:rPr lang="fr-FR" smtClean="0"/>
              <a:pPr/>
              <a:t>‹N°›</a:t>
            </a:fld>
            <a:endParaRPr lang="fr-FR"/>
          </a:p>
        </p:txBody>
      </p:sp>
    </p:spTree>
    <p:extLst>
      <p:ext uri="{BB962C8B-B14F-4D97-AF65-F5344CB8AC3E}">
        <p14:creationId xmlns:p14="http://schemas.microsoft.com/office/powerpoint/2010/main" val="51928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193074"/>
            <a:ext cx="12192000" cy="5666126"/>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527987" indent="-527987">
              <a:buFont typeface="+mj-lt"/>
              <a:buAutoNum type="arabicPeriod"/>
              <a:defRPr sz="4333"/>
            </a:lvl1pPr>
          </a:lstStyle>
          <a:p>
            <a:r>
              <a:rPr lang="fr-FR"/>
              <a:t>Titre</a:t>
            </a:r>
          </a:p>
        </p:txBody>
      </p:sp>
      <p:sp>
        <p:nvSpPr>
          <p:cNvPr id="9" name="Espace réservé du pied de page 4"/>
          <p:cNvSpPr>
            <a:spLocks noGrp="1"/>
          </p:cNvSpPr>
          <p:nvPr>
            <p:ph type="ftr" sz="quarter" idx="3"/>
          </p:nvPr>
        </p:nvSpPr>
        <p:spPr bwMode="gray">
          <a:xfrm>
            <a:off x="480000" y="6378000"/>
            <a:ext cx="1504248" cy="480000"/>
          </a:xfrm>
          <a:prstGeom prst="rect">
            <a:avLst/>
          </a:prstGeom>
        </p:spPr>
        <p:txBody>
          <a:bodyPr vert="horz" lIns="0" tIns="0" rIns="0" bIns="0" rtlCol="0" anchor="ctr" anchorCtr="0">
            <a:noAutofit/>
          </a:bodyPr>
          <a:lstStyle>
            <a:lvl1pPr algn="l">
              <a:defRPr sz="1000" b="1">
                <a:solidFill>
                  <a:schemeClr val="tx1"/>
                </a:solidFill>
                <a:latin typeface="Marianne" panose="02000000000000000000" pitchFamily="2" charset="0"/>
              </a:defRPr>
            </a:lvl1pPr>
          </a:lstStyle>
          <a:p>
            <a:fld id="{75A5C833-BD50-4F12-B3DA-EFABDA4FB9C7}" type="datetime1">
              <a:rPr lang="fr-FR" smtClean="0"/>
              <a:pPr/>
              <a:t>26/03/2026</a:t>
            </a:fld>
            <a:endParaRPr lang="fr-FR"/>
          </a:p>
        </p:txBody>
      </p:sp>
      <p:sp>
        <p:nvSpPr>
          <p:cNvPr id="10" name="Espace réservé du numéro de diapositive 5"/>
          <p:cNvSpPr>
            <a:spLocks noGrp="1"/>
          </p:cNvSpPr>
          <p:nvPr>
            <p:ph type="sldNum" sz="quarter" idx="4"/>
          </p:nvPr>
        </p:nvSpPr>
        <p:spPr bwMode="gray">
          <a:xfrm>
            <a:off x="9911999"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48700529-637E-497F-96A9-857B3D88DE91}" type="slidenum">
              <a:rPr lang="fr-FR" smtClean="0"/>
              <a:pPr/>
              <a:t>‹N°›</a:t>
            </a:fld>
            <a:endParaRPr lang="fr-FR"/>
          </a:p>
        </p:txBody>
      </p:sp>
    </p:spTree>
    <p:extLst>
      <p:ext uri="{BB962C8B-B14F-4D97-AF65-F5344CB8AC3E}">
        <p14:creationId xmlns:p14="http://schemas.microsoft.com/office/powerpoint/2010/main" val="3729603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a:t>Titre</a:t>
            </a:r>
          </a:p>
        </p:txBody>
      </p:sp>
      <p:sp>
        <p:nvSpPr>
          <p:cNvPr id="11" name="Espace réservé du texte 10"/>
          <p:cNvSpPr>
            <a:spLocks noGrp="1"/>
          </p:cNvSpPr>
          <p:nvPr>
            <p:ph type="body" sz="quarter" idx="13" hasCustomPrompt="1"/>
          </p:nvPr>
        </p:nvSpPr>
        <p:spPr bwMode="gray">
          <a:xfrm>
            <a:off x="480000" y="3128061"/>
            <a:ext cx="11232000" cy="2769600"/>
          </a:xfrm>
        </p:spPr>
        <p:txBody>
          <a:bodyPr/>
          <a:lstStyle>
            <a:lvl1pPr>
              <a:lnSpc>
                <a:spcPct val="90000"/>
              </a:lnSpc>
              <a:spcAft>
                <a:spcPts val="0"/>
              </a:spcAft>
              <a:defRPr sz="4333" b="1" cap="all" baseline="0"/>
            </a:lvl1pPr>
            <a:lvl2pPr marL="0" indent="0">
              <a:spcBef>
                <a:spcPts val="667"/>
              </a:spcBef>
              <a:spcAft>
                <a:spcPts val="0"/>
              </a:spcAft>
              <a:buNone/>
              <a:defRPr sz="2467"/>
            </a:lvl2pPr>
          </a:lstStyle>
          <a:p>
            <a:pPr lvl="0"/>
            <a:r>
              <a:rPr lang="fr-FR"/>
              <a:t>Titre</a:t>
            </a:r>
          </a:p>
          <a:p>
            <a:pPr lvl="1"/>
            <a:r>
              <a:rPr lang="fr-FR"/>
              <a:t>Sous-titre</a:t>
            </a:r>
          </a:p>
        </p:txBody>
      </p:sp>
      <p:cxnSp>
        <p:nvCxnSpPr>
          <p:cNvPr id="12" name="Connecteur droit 11"/>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du pied de page 4"/>
          <p:cNvSpPr>
            <a:spLocks noGrp="1"/>
          </p:cNvSpPr>
          <p:nvPr>
            <p:ph type="ftr" sz="quarter" idx="3"/>
          </p:nvPr>
        </p:nvSpPr>
        <p:spPr bwMode="gray">
          <a:xfrm>
            <a:off x="480000" y="6378000"/>
            <a:ext cx="1504248" cy="480000"/>
          </a:xfrm>
          <a:prstGeom prst="rect">
            <a:avLst/>
          </a:prstGeom>
        </p:spPr>
        <p:txBody>
          <a:bodyPr vert="horz" lIns="0" tIns="0" rIns="0" bIns="0" rtlCol="0" anchor="ctr" anchorCtr="0">
            <a:noAutofit/>
          </a:bodyPr>
          <a:lstStyle>
            <a:lvl1pPr algn="l">
              <a:defRPr sz="1000" b="1">
                <a:solidFill>
                  <a:schemeClr val="tx1"/>
                </a:solidFill>
                <a:latin typeface="Marianne" panose="02000000000000000000" pitchFamily="2" charset="0"/>
              </a:defRPr>
            </a:lvl1pPr>
          </a:lstStyle>
          <a:p>
            <a:fld id="{BE32AEA9-6F5B-47AD-86B6-14E618636640}" type="datetime1">
              <a:rPr lang="fr-FR" smtClean="0"/>
              <a:pPr/>
              <a:t>26/03/2026</a:t>
            </a:fld>
            <a:endParaRPr lang="fr-FR"/>
          </a:p>
        </p:txBody>
      </p:sp>
      <p:sp>
        <p:nvSpPr>
          <p:cNvPr id="10" name="Espace réservé du numéro de diapositive 5"/>
          <p:cNvSpPr>
            <a:spLocks noGrp="1"/>
          </p:cNvSpPr>
          <p:nvPr>
            <p:ph type="sldNum" sz="quarter" idx="4"/>
          </p:nvPr>
        </p:nvSpPr>
        <p:spPr bwMode="gray">
          <a:xfrm>
            <a:off x="9911999"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48700529-637E-497F-96A9-857B3D88DE91}" type="slidenum">
              <a:rPr lang="fr-FR" smtClean="0"/>
              <a:pPr/>
              <a:t>‹N°›</a:t>
            </a:fld>
            <a:endParaRPr lang="fr-F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233051"/>
            <a:ext cx="3468985" cy="1894577"/>
          </a:xfrm>
          <a:prstGeom prst="rect">
            <a:avLst/>
          </a:prstGeom>
        </p:spPr>
      </p:pic>
      <p:sp>
        <p:nvSpPr>
          <p:cNvPr id="3" name="ZoneTexte 2">
            <a:extLst>
              <a:ext uri="{FF2B5EF4-FFF2-40B4-BE49-F238E27FC236}">
                <a16:creationId xmlns:a16="http://schemas.microsoft.com/office/drawing/2014/main" id="{EE423E57-C28E-43B0-8BFA-39FEEF65A6BE}"/>
              </a:ext>
            </a:extLst>
          </p:cNvPr>
          <p:cNvSpPr txBox="1"/>
          <p:nvPr userDrawn="1"/>
        </p:nvSpPr>
        <p:spPr>
          <a:xfrm>
            <a:off x="7490129" y="387440"/>
            <a:ext cx="4138453" cy="246221"/>
          </a:xfrm>
          <a:prstGeom prst="rect">
            <a:avLst/>
          </a:prstGeom>
          <a:noFill/>
        </p:spPr>
        <p:txBody>
          <a:bodyPr wrap="square" rIns="0" rtlCol="0">
            <a:spAutoFit/>
          </a:bodyPr>
          <a:lstStyle/>
          <a:p>
            <a:pPr algn="r"/>
            <a:r>
              <a:rPr lang="fr-FR" sz="1000" b="1">
                <a:latin typeface="Marianne" panose="02000000000000000000" pitchFamily="2" charset="0"/>
                <a:cs typeface="Arial" panose="020B0604020202020204" pitchFamily="34" charset="0"/>
              </a:rPr>
              <a:t>Direction de région académique du numérique pour l’éducation</a:t>
            </a:r>
          </a:p>
        </p:txBody>
      </p:sp>
    </p:spTree>
    <p:extLst>
      <p:ext uri="{BB962C8B-B14F-4D97-AF65-F5344CB8AC3E}">
        <p14:creationId xmlns:p14="http://schemas.microsoft.com/office/powerpoint/2010/main" val="275402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79999" y="1200000"/>
            <a:ext cx="11232000" cy="96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479997" y="2448000"/>
            <a:ext cx="5327971" cy="3432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0" name="Espace réservé du contenu 8"/>
          <p:cNvSpPr>
            <a:spLocks noGrp="1"/>
          </p:cNvSpPr>
          <p:nvPr>
            <p:ph sz="quarter" idx="15" hasCustomPrompt="1"/>
          </p:nvPr>
        </p:nvSpPr>
        <p:spPr bwMode="gray">
          <a:xfrm>
            <a:off x="6379249" y="2448000"/>
            <a:ext cx="5327971" cy="3432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u pied de page 4"/>
          <p:cNvSpPr>
            <a:spLocks noGrp="1"/>
          </p:cNvSpPr>
          <p:nvPr>
            <p:ph type="ftr" sz="quarter" idx="3"/>
          </p:nvPr>
        </p:nvSpPr>
        <p:spPr bwMode="gray">
          <a:xfrm>
            <a:off x="480000" y="6378000"/>
            <a:ext cx="1504248" cy="480000"/>
          </a:xfrm>
          <a:prstGeom prst="rect">
            <a:avLst/>
          </a:prstGeom>
        </p:spPr>
        <p:txBody>
          <a:bodyPr vert="horz" lIns="0" tIns="0" rIns="0" bIns="0" rtlCol="0" anchor="ctr" anchorCtr="0">
            <a:noAutofit/>
          </a:bodyPr>
          <a:lstStyle>
            <a:lvl1pPr algn="l">
              <a:defRPr sz="1000" b="1">
                <a:solidFill>
                  <a:schemeClr val="tx1"/>
                </a:solidFill>
                <a:latin typeface="Marianne" panose="02000000000000000000" pitchFamily="2" charset="0"/>
              </a:defRPr>
            </a:lvl1pPr>
          </a:lstStyle>
          <a:p>
            <a:fld id="{49976239-D3AC-4C0B-9BC9-810E31DAA117}" type="datetime1">
              <a:rPr lang="fr-FR" smtClean="0"/>
              <a:pPr/>
              <a:t>26/03/2026</a:t>
            </a:fld>
            <a:endParaRPr lang="fr-FR"/>
          </a:p>
        </p:txBody>
      </p:sp>
      <p:sp>
        <p:nvSpPr>
          <p:cNvPr id="12" name="Espace réservé du numéro de diapositive 5"/>
          <p:cNvSpPr>
            <a:spLocks noGrp="1"/>
          </p:cNvSpPr>
          <p:nvPr>
            <p:ph type="sldNum" sz="quarter" idx="4"/>
          </p:nvPr>
        </p:nvSpPr>
        <p:spPr bwMode="gray">
          <a:xfrm>
            <a:off x="9911999"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48700529-637E-497F-96A9-857B3D88DE91}" type="slidenum">
              <a:rPr lang="fr-FR" smtClean="0"/>
              <a:pPr/>
              <a:t>‹N°›</a:t>
            </a:fld>
            <a:endParaRPr lang="fr-FR"/>
          </a:p>
        </p:txBody>
      </p:sp>
    </p:spTree>
    <p:extLst>
      <p:ext uri="{BB962C8B-B14F-4D97-AF65-F5344CB8AC3E}">
        <p14:creationId xmlns:p14="http://schemas.microsoft.com/office/powerpoint/2010/main" val="208488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479997" y="2522624"/>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4416000"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8351999"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a:t>Titre de la partie</a:t>
            </a:r>
          </a:p>
          <a:p>
            <a:pPr lvl="1"/>
            <a:r>
              <a:rPr lang="fr-FR"/>
              <a:t>Deuxième niveau</a:t>
            </a:r>
          </a:p>
        </p:txBody>
      </p:sp>
      <p:sp>
        <p:nvSpPr>
          <p:cNvPr id="11" name="Espace réservé du pied de page 4"/>
          <p:cNvSpPr>
            <a:spLocks noGrp="1"/>
          </p:cNvSpPr>
          <p:nvPr>
            <p:ph type="ftr" sz="quarter" idx="3"/>
          </p:nvPr>
        </p:nvSpPr>
        <p:spPr bwMode="gray">
          <a:xfrm>
            <a:off x="480000" y="6378000"/>
            <a:ext cx="1504248" cy="480000"/>
          </a:xfrm>
          <a:prstGeom prst="rect">
            <a:avLst/>
          </a:prstGeom>
        </p:spPr>
        <p:txBody>
          <a:bodyPr vert="horz" lIns="0" tIns="0" rIns="0" bIns="0" rtlCol="0" anchor="ctr" anchorCtr="0">
            <a:noAutofit/>
          </a:bodyPr>
          <a:lstStyle>
            <a:lvl1pPr algn="l">
              <a:defRPr sz="1000" b="1">
                <a:solidFill>
                  <a:schemeClr val="tx1"/>
                </a:solidFill>
                <a:latin typeface="Marianne" panose="02000000000000000000" pitchFamily="2" charset="0"/>
              </a:defRPr>
            </a:lvl1pPr>
          </a:lstStyle>
          <a:p>
            <a:fld id="{CABF0E27-90FA-47AA-AFA4-4E43287AF378}" type="datetime1">
              <a:rPr lang="fr-FR" smtClean="0"/>
              <a:pPr/>
              <a:t>26/03/2026</a:t>
            </a:fld>
            <a:endParaRPr lang="fr-FR"/>
          </a:p>
        </p:txBody>
      </p:sp>
      <p:sp>
        <p:nvSpPr>
          <p:cNvPr id="12" name="Espace réservé du numéro de diapositive 5"/>
          <p:cNvSpPr>
            <a:spLocks noGrp="1"/>
          </p:cNvSpPr>
          <p:nvPr>
            <p:ph type="sldNum" sz="quarter" idx="4"/>
          </p:nvPr>
        </p:nvSpPr>
        <p:spPr bwMode="gray">
          <a:xfrm>
            <a:off x="9911999"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48700529-637E-497F-96A9-857B3D88DE91}" type="slidenum">
              <a:rPr lang="fr-FR" smtClean="0"/>
              <a:pPr/>
              <a:t>‹N°›</a:t>
            </a:fld>
            <a:endParaRPr lang="fr-FR"/>
          </a:p>
        </p:txBody>
      </p:sp>
    </p:spTree>
    <p:extLst>
      <p:ext uri="{BB962C8B-B14F-4D97-AF65-F5344CB8AC3E}">
        <p14:creationId xmlns:p14="http://schemas.microsoft.com/office/powerpoint/2010/main" val="2892132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a:t>Titre</a:t>
            </a:r>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u pied de page 4"/>
          <p:cNvSpPr>
            <a:spLocks noGrp="1"/>
          </p:cNvSpPr>
          <p:nvPr>
            <p:ph type="ftr" sz="quarter" idx="3"/>
          </p:nvPr>
        </p:nvSpPr>
        <p:spPr bwMode="gray">
          <a:xfrm>
            <a:off x="480000" y="6378000"/>
            <a:ext cx="1504248" cy="480000"/>
          </a:xfrm>
          <a:prstGeom prst="rect">
            <a:avLst/>
          </a:prstGeom>
        </p:spPr>
        <p:txBody>
          <a:bodyPr vert="horz" lIns="0" tIns="0" rIns="0" bIns="0" rtlCol="0" anchor="ctr" anchorCtr="0">
            <a:noAutofit/>
          </a:bodyPr>
          <a:lstStyle>
            <a:lvl1pPr algn="l">
              <a:defRPr sz="1000" b="1">
                <a:solidFill>
                  <a:schemeClr val="tx1"/>
                </a:solidFill>
                <a:latin typeface="Marianne" panose="02000000000000000000" pitchFamily="2" charset="0"/>
              </a:defRPr>
            </a:lvl1pPr>
          </a:lstStyle>
          <a:p>
            <a:fld id="{43BEBF48-918F-45E2-88E7-7510024CF073}" type="datetime1">
              <a:rPr lang="fr-FR" smtClean="0"/>
              <a:pPr/>
              <a:t>26/03/2026</a:t>
            </a:fld>
            <a:endParaRPr lang="fr-FR"/>
          </a:p>
        </p:txBody>
      </p:sp>
      <p:sp>
        <p:nvSpPr>
          <p:cNvPr id="15" name="Espace réservé du numéro de diapositive 5"/>
          <p:cNvSpPr>
            <a:spLocks noGrp="1"/>
          </p:cNvSpPr>
          <p:nvPr>
            <p:ph type="sldNum" sz="quarter" idx="4"/>
          </p:nvPr>
        </p:nvSpPr>
        <p:spPr bwMode="gray">
          <a:xfrm>
            <a:off x="9911999"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48700529-637E-497F-96A9-857B3D88DE91}" type="slidenum">
              <a:rPr lang="fr-FR" smtClean="0"/>
              <a:pPr/>
              <a:t>‹N°›</a:t>
            </a:fld>
            <a:endParaRPr lang="fr-FR"/>
          </a:p>
        </p:txBody>
      </p:sp>
    </p:spTree>
    <p:extLst>
      <p:ext uri="{BB962C8B-B14F-4D97-AF65-F5344CB8AC3E}">
        <p14:creationId xmlns:p14="http://schemas.microsoft.com/office/powerpoint/2010/main" val="371794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itre et contenu 1 colonne">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79999" y="1200000"/>
            <a:ext cx="11232000" cy="96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479997" y="2448000"/>
            <a:ext cx="11232002" cy="3432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u pied de page 4"/>
          <p:cNvSpPr>
            <a:spLocks noGrp="1"/>
          </p:cNvSpPr>
          <p:nvPr>
            <p:ph type="ftr" sz="quarter" idx="3"/>
          </p:nvPr>
        </p:nvSpPr>
        <p:spPr bwMode="gray">
          <a:xfrm>
            <a:off x="480000" y="6378000"/>
            <a:ext cx="1504248" cy="480000"/>
          </a:xfrm>
          <a:prstGeom prst="rect">
            <a:avLst/>
          </a:prstGeom>
        </p:spPr>
        <p:txBody>
          <a:bodyPr vert="horz" lIns="0" tIns="0" rIns="0" bIns="0" rtlCol="0" anchor="ctr" anchorCtr="0">
            <a:noAutofit/>
          </a:bodyPr>
          <a:lstStyle>
            <a:lvl1pPr algn="l">
              <a:defRPr sz="1000" b="1">
                <a:solidFill>
                  <a:schemeClr val="tx1"/>
                </a:solidFill>
                <a:latin typeface="Marianne" panose="02000000000000000000" pitchFamily="2" charset="0"/>
              </a:defRPr>
            </a:lvl1pPr>
          </a:lstStyle>
          <a:p>
            <a:fld id="{49976239-D3AC-4C0B-9BC9-810E31DAA117}" type="datetime1">
              <a:rPr lang="fr-FR" smtClean="0"/>
              <a:pPr/>
              <a:t>26/03/2026</a:t>
            </a:fld>
            <a:endParaRPr lang="fr-FR"/>
          </a:p>
        </p:txBody>
      </p:sp>
      <p:sp>
        <p:nvSpPr>
          <p:cNvPr id="12" name="Espace réservé du numéro de diapositive 5"/>
          <p:cNvSpPr>
            <a:spLocks noGrp="1"/>
          </p:cNvSpPr>
          <p:nvPr>
            <p:ph type="sldNum" sz="quarter" idx="4"/>
          </p:nvPr>
        </p:nvSpPr>
        <p:spPr bwMode="gray">
          <a:xfrm>
            <a:off x="9911999"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48700529-637E-497F-96A9-857B3D88DE91}" type="slidenum">
              <a:rPr lang="fr-FR" smtClean="0"/>
              <a:pPr/>
              <a:t>‹N°›</a:t>
            </a:fld>
            <a:endParaRPr lang="fr-FR"/>
          </a:p>
        </p:txBody>
      </p:sp>
    </p:spTree>
    <p:extLst>
      <p:ext uri="{BB962C8B-B14F-4D97-AF65-F5344CB8AC3E}">
        <p14:creationId xmlns:p14="http://schemas.microsoft.com/office/powerpoint/2010/main" val="2617054835"/>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79999" y="1200000"/>
            <a:ext cx="11232000" cy="96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479999" y="2448000"/>
            <a:ext cx="11232000" cy="3432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6" name="Espace réservé du numéro de diapositive 5"/>
          <p:cNvSpPr>
            <a:spLocks noGrp="1"/>
          </p:cNvSpPr>
          <p:nvPr>
            <p:ph type="sldNum" sz="quarter" idx="4"/>
          </p:nvPr>
        </p:nvSpPr>
        <p:spPr bwMode="gray">
          <a:xfrm>
            <a:off x="9911999" y="6378000"/>
            <a:ext cx="1800000" cy="480000"/>
          </a:xfrm>
          <a:prstGeom prst="rect">
            <a:avLst/>
          </a:prstGeom>
        </p:spPr>
        <p:txBody>
          <a:bodyPr vert="horz" lIns="0" tIns="0" rIns="0" bIns="0" rtlCol="0" anchor="ctr" anchorCtr="0">
            <a:noAutofit/>
          </a:bodyPr>
          <a:lstStyle>
            <a:lvl1pPr algn="r">
              <a:defRPr sz="1000" b="1">
                <a:solidFill>
                  <a:schemeClr val="tx1"/>
                </a:solidFill>
                <a:latin typeface="Marianne" panose="02000000000000000000" pitchFamily="2" charset="0"/>
              </a:defRPr>
            </a:lvl1pPr>
          </a:lstStyle>
          <a:p>
            <a:fld id="{48700529-637E-497F-96A9-857B3D88DE91}" type="slidenum">
              <a:rPr lang="fr-FR" smtClean="0"/>
              <a:pPr/>
              <a:t>‹N°›</a:t>
            </a:fld>
            <a:endParaRPr lang="fr-FR"/>
          </a:p>
        </p:txBody>
      </p:sp>
      <p:cxnSp>
        <p:nvCxnSpPr>
          <p:cNvPr id="10" name="Connecteur droit 9"/>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22A35066-6A64-B84C-85E5-BAAAA118DDF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5859" y="274596"/>
            <a:ext cx="1287017" cy="702900"/>
          </a:xfrm>
          <a:prstGeom prst="rect">
            <a:avLst/>
          </a:prstGeom>
        </p:spPr>
      </p:pic>
      <p:sp>
        <p:nvSpPr>
          <p:cNvPr id="8" name="ZoneTexte 7">
            <a:extLst>
              <a:ext uri="{FF2B5EF4-FFF2-40B4-BE49-F238E27FC236}">
                <a16:creationId xmlns:a16="http://schemas.microsoft.com/office/drawing/2014/main" id="{99D73633-39C5-43F2-8767-6DC480F7BEBF}"/>
              </a:ext>
            </a:extLst>
          </p:cNvPr>
          <p:cNvSpPr txBox="1"/>
          <p:nvPr userDrawn="1"/>
        </p:nvSpPr>
        <p:spPr>
          <a:xfrm>
            <a:off x="7490129" y="387440"/>
            <a:ext cx="4138453" cy="246221"/>
          </a:xfrm>
          <a:prstGeom prst="rect">
            <a:avLst/>
          </a:prstGeom>
          <a:noFill/>
        </p:spPr>
        <p:txBody>
          <a:bodyPr wrap="square" rIns="0" rtlCol="0">
            <a:spAutoFit/>
          </a:bodyPr>
          <a:lstStyle/>
          <a:p>
            <a:pPr algn="r"/>
            <a:r>
              <a:rPr lang="fr-FR" sz="1000" b="1">
                <a:latin typeface="Marianne" panose="02000000000000000000" pitchFamily="2" charset="0"/>
                <a:cs typeface="Arial" panose="020B0604020202020204" pitchFamily="34" charset="0"/>
              </a:rPr>
              <a:t>Direction de région académique du numérique pour l’éducation</a:t>
            </a:r>
          </a:p>
        </p:txBody>
      </p:sp>
    </p:spTree>
    <p:extLst>
      <p:ext uri="{BB962C8B-B14F-4D97-AF65-F5344CB8AC3E}">
        <p14:creationId xmlns:p14="http://schemas.microsoft.com/office/powerpoint/2010/main" val="40676233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10" r:id="rId8"/>
  </p:sldLayoutIdLst>
  <p:hf hdr="0"/>
  <p:txStyles>
    <p:titleStyle>
      <a:lvl1pPr algn="l" defTabSz="1219170" rtl="0" eaLnBrk="1" latinLnBrk="0" hangingPunct="1">
        <a:lnSpc>
          <a:spcPct val="90000"/>
        </a:lnSpc>
        <a:spcBef>
          <a:spcPct val="0"/>
        </a:spcBef>
        <a:buNone/>
        <a:defRPr sz="3400" b="1" kern="1200">
          <a:solidFill>
            <a:schemeClr val="tx1"/>
          </a:solidFill>
          <a:latin typeface="Marianne" panose="02000000000000000000" pitchFamily="2" charset="0"/>
          <a:ea typeface="+mj-ea"/>
          <a:cs typeface="+mj-cs"/>
        </a:defRPr>
      </a:lvl1pPr>
    </p:titleStyle>
    <p:bodyStyle>
      <a:lvl1pPr marL="0" indent="0" algn="l" defTabSz="1219170" rtl="0" eaLnBrk="1" latinLnBrk="0" hangingPunct="1">
        <a:lnSpc>
          <a:spcPct val="100000"/>
        </a:lnSpc>
        <a:spcBef>
          <a:spcPts val="0"/>
        </a:spcBef>
        <a:spcAft>
          <a:spcPts val="667"/>
        </a:spcAft>
        <a:buFont typeface="Arial" pitchFamily="34" charset="0"/>
        <a:buNone/>
        <a:defRPr sz="1400" b="0" kern="1200">
          <a:solidFill>
            <a:schemeClr val="tx1"/>
          </a:solidFill>
          <a:latin typeface="Marianne" panose="02000000000000000000" pitchFamily="2" charset="0"/>
          <a:ea typeface="+mn-ea"/>
          <a:cs typeface="+mn-cs"/>
        </a:defRPr>
      </a:lvl1pPr>
      <a:lvl2pPr marL="335992" indent="-95998" algn="l" defTabSz="1219170" rtl="0" eaLnBrk="1" latinLnBrk="0" hangingPunct="1">
        <a:lnSpc>
          <a:spcPct val="100000"/>
        </a:lnSpc>
        <a:spcBef>
          <a:spcPts val="800"/>
        </a:spcBef>
        <a:spcAft>
          <a:spcPts val="800"/>
        </a:spcAft>
        <a:buFont typeface="Arial" pitchFamily="34" charset="0"/>
        <a:buChar char="•"/>
        <a:defRPr sz="1267" kern="1200">
          <a:solidFill>
            <a:schemeClr val="tx1"/>
          </a:solidFill>
          <a:latin typeface="Marianne" panose="02000000000000000000" pitchFamily="2" charset="0"/>
          <a:ea typeface="+mn-ea"/>
          <a:cs typeface="+mn-cs"/>
        </a:defRPr>
      </a:lvl2pPr>
      <a:lvl3pPr marL="575986" indent="-95998" algn="l" defTabSz="1219170" rtl="0" eaLnBrk="1" latinLnBrk="0" hangingPunct="1">
        <a:lnSpc>
          <a:spcPct val="100000"/>
        </a:lnSpc>
        <a:spcBef>
          <a:spcPts val="133"/>
        </a:spcBef>
        <a:spcAft>
          <a:spcPts val="133"/>
        </a:spcAft>
        <a:buSzPct val="100000"/>
        <a:buFont typeface="Arial" pitchFamily="34" charset="0"/>
        <a:buChar char="•"/>
        <a:defRPr sz="1133" kern="1200">
          <a:solidFill>
            <a:schemeClr val="tx1"/>
          </a:solidFill>
          <a:latin typeface="Marianne" panose="02000000000000000000" pitchFamily="2" charset="0"/>
          <a:ea typeface="+mn-ea"/>
          <a:cs typeface="+mn-cs"/>
        </a:defRPr>
      </a:lvl3pPr>
      <a:lvl4pPr marL="815980" indent="-95998" algn="l" defTabSz="1219170" rtl="0" eaLnBrk="1" latinLnBrk="0" hangingPunct="1">
        <a:lnSpc>
          <a:spcPct val="100000"/>
        </a:lnSpc>
        <a:spcBef>
          <a:spcPts val="133"/>
        </a:spcBef>
        <a:spcAft>
          <a:spcPts val="133"/>
        </a:spcAft>
        <a:buSzPct val="100000"/>
        <a:buFont typeface="Arial" pitchFamily="34" charset="0"/>
        <a:buChar char="•"/>
        <a:defRPr sz="1000" kern="1200">
          <a:solidFill>
            <a:schemeClr val="tx1"/>
          </a:solidFill>
          <a:latin typeface="Marianne" panose="02000000000000000000" pitchFamily="2" charset="0"/>
          <a:ea typeface="+mn-ea"/>
          <a:cs typeface="+mn-cs"/>
        </a:defRPr>
      </a:lvl4pPr>
      <a:lvl5pPr marL="1103972" indent="-95998" algn="l" defTabSz="1219170" rtl="0" eaLnBrk="1" latinLnBrk="0" hangingPunct="1">
        <a:lnSpc>
          <a:spcPct val="100000"/>
        </a:lnSpc>
        <a:spcBef>
          <a:spcPts val="133"/>
        </a:spcBef>
        <a:spcAft>
          <a:spcPts val="133"/>
        </a:spcAft>
        <a:buSzPct val="100000"/>
        <a:buFont typeface="Arial" pitchFamily="34" charset="0"/>
        <a:buChar char="•"/>
        <a:defRPr sz="933" kern="1200">
          <a:solidFill>
            <a:schemeClr val="tx1"/>
          </a:solidFill>
          <a:latin typeface="Marianne" panose="02000000000000000000" pitchFamily="2"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cloud.pix.fr/s/rrkLPMS5dYGKRQ9" TargetMode="External"/><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loud.pix.fr/s/rrkLPMS5dYGKRQ9" TargetMode="Externa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loud.pix.fr/s/rrkLPMS5dYGKRQ9" TargetMode="Externa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pedagogie.ac-toulouse.fr/documentation/enseigner-lere-de-lintelligence-artificielle-pistes-en-emi-pour-la-classe" TargetMode="External"/><Relationship Id="rId2" Type="http://schemas.openxmlformats.org/officeDocument/2006/relationships/hyperlink" Target="https://pedagogie.ac-toulouse.fr/emi/enseigner/thematiques-emi/ia-generative" TargetMode="Externa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hyperlink" Target="https://edubase.eduscol.education.fr/recherche?q=emi+intelligence+artificielle" TargetMode="External"/><Relationship Id="rId4" Type="http://schemas.openxmlformats.org/officeDocument/2006/relationships/hyperlink" Target="https://concepteurs.apps.education.fr/local/rdc_main/pages/conceptions.php?tags%5b%5d=IA&amp;tags%5b%5d=EMI"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partage01.magistere.apps.education.fr/course/view.php?id=1036&amp;notifyeditingon=1"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ED71C-F693-806C-BA16-5DD7168CD5F4}"/>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C76561D6-CE13-CA38-D9F7-3CB21609EE99}"/>
              </a:ext>
            </a:extLst>
          </p:cNvPr>
          <p:cNvSpPr>
            <a:spLocks noGrp="1"/>
          </p:cNvSpPr>
          <p:nvPr>
            <p:ph type="title"/>
          </p:nvPr>
        </p:nvSpPr>
        <p:spPr>
          <a:xfrm>
            <a:off x="479999" y="1711880"/>
            <a:ext cx="11232000" cy="4667320"/>
          </a:xfrm>
        </p:spPr>
        <p:txBody>
          <a:bodyPr vert="horz" lIns="0" tIns="0" rIns="0" bIns="360000" rtlCol="0" anchor="t" anchorCtr="0">
            <a:noAutofit/>
          </a:bodyPr>
          <a:lstStyle/>
          <a:p>
            <a:pPr marL="0" indent="0">
              <a:buNone/>
            </a:pPr>
            <a:r>
              <a:rPr lang="fr-FR" sz="4300">
                <a:latin typeface="Marianne"/>
                <a:cs typeface="Arial"/>
              </a:rPr>
              <a:t>DÉPLOIEMENT DES PARCOURS PIX IA</a:t>
            </a:r>
            <a:endParaRPr lang="fr-FR" sz="4300">
              <a:cs typeface="Arial"/>
            </a:endParaRPr>
          </a:p>
        </p:txBody>
      </p:sp>
      <p:sp>
        <p:nvSpPr>
          <p:cNvPr id="4" name="Espace réservé du pied de page 3">
            <a:extLst>
              <a:ext uri="{FF2B5EF4-FFF2-40B4-BE49-F238E27FC236}">
                <a16:creationId xmlns:a16="http://schemas.microsoft.com/office/drawing/2014/main" id="{7D2B4676-9A9C-041F-CD50-197F4BADBE7F}"/>
              </a:ext>
            </a:extLst>
          </p:cNvPr>
          <p:cNvSpPr>
            <a:spLocks noGrp="1"/>
          </p:cNvSpPr>
          <p:nvPr>
            <p:ph type="ftr" sz="quarter" idx="3"/>
          </p:nvPr>
        </p:nvSpPr>
        <p:spPr/>
        <p:txBody>
          <a:bodyPr/>
          <a:lstStyle/>
          <a:p>
            <a:fld id="{75A5C833-BD50-4F12-B3DA-EFABDA4FB9C7}" type="datetime1">
              <a:rPr lang="fr-FR" smtClean="0"/>
              <a:pPr/>
              <a:t>26/03/2026</a:t>
            </a:fld>
            <a:endParaRPr lang="fr-FR"/>
          </a:p>
        </p:txBody>
      </p:sp>
      <p:sp>
        <p:nvSpPr>
          <p:cNvPr id="5" name="Espace réservé du numéro de diapositive 4">
            <a:extLst>
              <a:ext uri="{FF2B5EF4-FFF2-40B4-BE49-F238E27FC236}">
                <a16:creationId xmlns:a16="http://schemas.microsoft.com/office/drawing/2014/main" id="{D740443A-B4C3-3BA1-D8B1-0ECB82322A7D}"/>
              </a:ext>
            </a:extLst>
          </p:cNvPr>
          <p:cNvSpPr>
            <a:spLocks noGrp="1"/>
          </p:cNvSpPr>
          <p:nvPr>
            <p:ph type="sldNum" sz="quarter" idx="4"/>
          </p:nvPr>
        </p:nvSpPr>
        <p:spPr/>
        <p:txBody>
          <a:bodyPr/>
          <a:lstStyle/>
          <a:p>
            <a:fld id="{48700529-637E-497F-96A9-857B3D88DE91}" type="slidenum">
              <a:rPr lang="fr-FR" smtClean="0"/>
              <a:pPr/>
              <a:t>1</a:t>
            </a:fld>
            <a:endParaRPr lang="fr-FR"/>
          </a:p>
        </p:txBody>
      </p:sp>
      <p:pic>
        <p:nvPicPr>
          <p:cNvPr id="22" name="Picture 21">
            <a:extLst>
              <a:ext uri="{FF2B5EF4-FFF2-40B4-BE49-F238E27FC236}">
                <a16:creationId xmlns:a16="http://schemas.microsoft.com/office/drawing/2014/main" id="{D8D66569-3785-660E-517E-237A65CB25BB}"/>
              </a:ext>
            </a:extLst>
          </p:cNvPr>
          <p:cNvPicPr>
            <a:picLocks noChangeAspect="1"/>
          </p:cNvPicPr>
          <p:nvPr/>
        </p:nvPicPr>
        <p:blipFill>
          <a:blip r:embed="rId2"/>
          <a:stretch>
            <a:fillRect/>
          </a:stretch>
        </p:blipFill>
        <p:spPr>
          <a:xfrm>
            <a:off x="2854411" y="2337486"/>
            <a:ext cx="6462584" cy="4036541"/>
          </a:xfrm>
          <a:prstGeom prst="rect">
            <a:avLst/>
          </a:prstGeom>
        </p:spPr>
      </p:pic>
    </p:spTree>
    <p:extLst>
      <p:ext uri="{BB962C8B-B14F-4D97-AF65-F5344CB8AC3E}">
        <p14:creationId xmlns:p14="http://schemas.microsoft.com/office/powerpoint/2010/main" val="1111668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27D6C24-9EDC-D9CB-1004-6729AF620EC8}"/>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125B36D-9E90-A47E-8C6F-9E46F7E85C45}"/>
              </a:ext>
            </a:extLst>
          </p:cNvPr>
          <p:cNvSpPr>
            <a:spLocks noGrp="1"/>
          </p:cNvSpPr>
          <p:nvPr>
            <p:ph type="ftr" sz="quarter" idx="3"/>
          </p:nvPr>
        </p:nvSpPr>
        <p:spPr/>
        <p:txBody>
          <a:bodyPr/>
          <a:lstStyle/>
          <a:p>
            <a:fld id="{75A5C833-BD50-4F12-B3DA-EFABDA4FB9C7}" type="datetime1">
              <a:rPr lang="fr-FR" smtClean="0"/>
              <a:pPr/>
              <a:t>26/03/2026</a:t>
            </a:fld>
            <a:endParaRPr lang="fr-FR"/>
          </a:p>
        </p:txBody>
      </p:sp>
      <p:sp>
        <p:nvSpPr>
          <p:cNvPr id="5" name="Espace réservé du numéro de diapositive 4">
            <a:extLst>
              <a:ext uri="{FF2B5EF4-FFF2-40B4-BE49-F238E27FC236}">
                <a16:creationId xmlns:a16="http://schemas.microsoft.com/office/drawing/2014/main" id="{F0EB29B7-B8C4-3ED9-3999-68F0FE3784A5}"/>
              </a:ext>
            </a:extLst>
          </p:cNvPr>
          <p:cNvSpPr>
            <a:spLocks noGrp="1"/>
          </p:cNvSpPr>
          <p:nvPr>
            <p:ph type="sldNum" sz="quarter" idx="4"/>
          </p:nvPr>
        </p:nvSpPr>
        <p:spPr/>
        <p:txBody>
          <a:bodyPr/>
          <a:lstStyle/>
          <a:p>
            <a:fld id="{48700529-637E-497F-96A9-857B3D88DE91}" type="slidenum">
              <a:rPr lang="fr-FR" smtClean="0"/>
              <a:pPr/>
              <a:t>10</a:t>
            </a:fld>
            <a:endParaRPr lang="fr-FR"/>
          </a:p>
        </p:txBody>
      </p:sp>
      <p:pic>
        <p:nvPicPr>
          <p:cNvPr id="3" name="Image 2" descr="Une image contenant texte, capture d’écran, Police&#10;&#10;Le contenu généré par l’IA peut être incorrect.">
            <a:extLst>
              <a:ext uri="{FF2B5EF4-FFF2-40B4-BE49-F238E27FC236}">
                <a16:creationId xmlns:a16="http://schemas.microsoft.com/office/drawing/2014/main" id="{EF9BFEFF-7158-5D2B-601B-6FCA0304652E}"/>
              </a:ext>
            </a:extLst>
          </p:cNvPr>
          <p:cNvPicPr>
            <a:picLocks noChangeAspect="1"/>
          </p:cNvPicPr>
          <p:nvPr/>
        </p:nvPicPr>
        <p:blipFill>
          <a:blip r:embed="rId2"/>
          <a:srcRect r="620" b="226"/>
          <a:stretch>
            <a:fillRect/>
          </a:stretch>
        </p:blipFill>
        <p:spPr>
          <a:xfrm>
            <a:off x="1857375" y="1090083"/>
            <a:ext cx="8476204" cy="46566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064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EFFFB17-29D7-C009-1D48-649572A224F5}"/>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B86941C1-1EB3-BFAA-4B69-1335145F6810}"/>
              </a:ext>
            </a:extLst>
          </p:cNvPr>
          <p:cNvSpPr>
            <a:spLocks noGrp="1"/>
          </p:cNvSpPr>
          <p:nvPr>
            <p:ph type="ftr" sz="quarter" idx="3"/>
          </p:nvPr>
        </p:nvSpPr>
        <p:spPr/>
        <p:txBody>
          <a:bodyPr/>
          <a:lstStyle/>
          <a:p>
            <a:fld id="{75A5C833-BD50-4F12-B3DA-EFABDA4FB9C7}" type="datetime1">
              <a:rPr lang="fr-FR" smtClean="0"/>
              <a:pPr/>
              <a:t>26/03/2026</a:t>
            </a:fld>
            <a:endParaRPr lang="fr-FR"/>
          </a:p>
        </p:txBody>
      </p:sp>
      <p:sp>
        <p:nvSpPr>
          <p:cNvPr id="5" name="Espace réservé du numéro de diapositive 4">
            <a:extLst>
              <a:ext uri="{FF2B5EF4-FFF2-40B4-BE49-F238E27FC236}">
                <a16:creationId xmlns:a16="http://schemas.microsoft.com/office/drawing/2014/main" id="{9EAB157D-AE09-29F1-6E49-042C24984843}"/>
              </a:ext>
            </a:extLst>
          </p:cNvPr>
          <p:cNvSpPr>
            <a:spLocks noGrp="1"/>
          </p:cNvSpPr>
          <p:nvPr>
            <p:ph type="sldNum" sz="quarter" idx="4"/>
          </p:nvPr>
        </p:nvSpPr>
        <p:spPr/>
        <p:txBody>
          <a:bodyPr/>
          <a:lstStyle/>
          <a:p>
            <a:fld id="{48700529-637E-497F-96A9-857B3D88DE91}" type="slidenum">
              <a:rPr lang="fr-FR" smtClean="0"/>
              <a:pPr/>
              <a:t>11</a:t>
            </a:fld>
            <a:endParaRPr lang="fr-FR"/>
          </a:p>
        </p:txBody>
      </p:sp>
      <p:sp>
        <p:nvSpPr>
          <p:cNvPr id="6" name="ZoneTexte 5">
            <a:extLst>
              <a:ext uri="{FF2B5EF4-FFF2-40B4-BE49-F238E27FC236}">
                <a16:creationId xmlns:a16="http://schemas.microsoft.com/office/drawing/2014/main" id="{902E4D10-4459-FDC7-5337-F56F6E26645A}"/>
              </a:ext>
            </a:extLst>
          </p:cNvPr>
          <p:cNvSpPr txBox="1"/>
          <p:nvPr/>
        </p:nvSpPr>
        <p:spPr>
          <a:xfrm>
            <a:off x="5342174" y="1413648"/>
            <a:ext cx="6370353" cy="29578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fr-FR">
                <a:latin typeface="Arial"/>
                <a:cs typeface="Arial"/>
              </a:rPr>
              <a:t>Un module d'apprentissage se compose de </a:t>
            </a:r>
            <a:r>
              <a:rPr lang="fr-FR" b="1">
                <a:latin typeface="Arial"/>
                <a:cs typeface="Arial"/>
              </a:rPr>
              <a:t>5 étapes à réaliser successivement</a:t>
            </a:r>
            <a:r>
              <a:rPr lang="fr-FR">
                <a:latin typeface="Arial"/>
                <a:cs typeface="Arial"/>
              </a:rPr>
              <a:t>.</a:t>
            </a:r>
            <a:endParaRPr lang="fr-FR" sz="1400">
              <a:latin typeface="Arial"/>
            </a:endParaRPr>
          </a:p>
          <a:p>
            <a:pPr>
              <a:lnSpc>
                <a:spcPct val="150000"/>
              </a:lnSpc>
            </a:pPr>
            <a:r>
              <a:rPr lang="fr-FR">
                <a:latin typeface="Arial"/>
                <a:cs typeface="Arial"/>
              </a:rPr>
              <a:t>Le participant peut se repérer grâce à la barre de progression située à gauche :</a:t>
            </a:r>
          </a:p>
          <a:p>
            <a:pPr marL="342900" indent="-342900">
              <a:lnSpc>
                <a:spcPct val="150000"/>
              </a:lnSpc>
              <a:buFont typeface="Arial"/>
              <a:buChar char="•"/>
            </a:pPr>
            <a:r>
              <a:rPr lang="fr-FR">
                <a:latin typeface="Arial"/>
                <a:cs typeface="Arial"/>
              </a:rPr>
              <a:t>La progression est </a:t>
            </a:r>
            <a:r>
              <a:rPr lang="fr-FR" b="1">
                <a:latin typeface="Arial"/>
                <a:cs typeface="Arial"/>
              </a:rPr>
              <a:t>séquentielle</a:t>
            </a:r>
            <a:r>
              <a:rPr lang="fr-FR">
                <a:latin typeface="Arial"/>
                <a:cs typeface="Arial"/>
              </a:rPr>
              <a:t>.</a:t>
            </a:r>
          </a:p>
          <a:p>
            <a:pPr marL="342900" indent="-342900">
              <a:lnSpc>
                <a:spcPct val="150000"/>
              </a:lnSpc>
              <a:buFont typeface="Arial"/>
              <a:buChar char="•"/>
            </a:pPr>
            <a:r>
              <a:rPr lang="fr-FR">
                <a:latin typeface="Arial"/>
                <a:cs typeface="Arial"/>
              </a:rPr>
              <a:t>Quand une partie est terminée, elle passe en violet.</a:t>
            </a:r>
          </a:p>
          <a:p>
            <a:pPr marL="342900" indent="-342900">
              <a:lnSpc>
                <a:spcPct val="150000"/>
              </a:lnSpc>
              <a:buFont typeface="Arial"/>
              <a:buChar char="•"/>
            </a:pPr>
            <a:r>
              <a:rPr lang="fr-FR">
                <a:latin typeface="Arial"/>
                <a:cs typeface="Arial"/>
              </a:rPr>
              <a:t>Il est possible de revenir en arrière.</a:t>
            </a:r>
          </a:p>
        </p:txBody>
      </p:sp>
      <p:pic>
        <p:nvPicPr>
          <p:cNvPr id="3" name="Image 2" descr="Une image contenant texte, capture d’écran, Police, nombre&#10;&#10;Le contenu généré par l’IA peut être incorrect.">
            <a:extLst>
              <a:ext uri="{FF2B5EF4-FFF2-40B4-BE49-F238E27FC236}">
                <a16:creationId xmlns:a16="http://schemas.microsoft.com/office/drawing/2014/main" id="{70B6B6F6-DB3F-40ED-8678-FA1174C28535}"/>
              </a:ext>
            </a:extLst>
          </p:cNvPr>
          <p:cNvPicPr>
            <a:picLocks noChangeAspect="1"/>
          </p:cNvPicPr>
          <p:nvPr/>
        </p:nvPicPr>
        <p:blipFill>
          <a:blip r:embed="rId2"/>
          <a:srcRect t="1155" r="1325"/>
          <a:stretch>
            <a:fillRect/>
          </a:stretch>
        </p:blipFill>
        <p:spPr>
          <a:xfrm>
            <a:off x="1228970" y="1410114"/>
            <a:ext cx="3540449" cy="2950346"/>
          </a:xfrm>
          <a:prstGeom prst="rect">
            <a:avLst/>
          </a:prstGeom>
          <a:ln>
            <a:noFill/>
          </a:ln>
          <a:effectLst>
            <a:outerShdw blurRad="292100" dist="139700" dir="2700000" algn="tl" rotWithShape="0">
              <a:srgbClr val="333333">
                <a:alpha val="65000"/>
              </a:srgbClr>
            </a:outerShdw>
          </a:effectLst>
        </p:spPr>
      </p:pic>
      <p:sp>
        <p:nvSpPr>
          <p:cNvPr id="7" name="ZoneTexte 6">
            <a:extLst>
              <a:ext uri="{FF2B5EF4-FFF2-40B4-BE49-F238E27FC236}">
                <a16:creationId xmlns:a16="http://schemas.microsoft.com/office/drawing/2014/main" id="{28A9C494-51EE-C286-0400-C1D917A40F4B}"/>
              </a:ext>
            </a:extLst>
          </p:cNvPr>
          <p:cNvSpPr txBox="1"/>
          <p:nvPr/>
        </p:nvSpPr>
        <p:spPr>
          <a:xfrm>
            <a:off x="1483328" y="5047801"/>
            <a:ext cx="10444122" cy="965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fr-FR" sz="2000">
                <a:solidFill>
                  <a:srgbClr val="A52000"/>
                </a:solidFill>
                <a:latin typeface="Marianne"/>
                <a:cs typeface="Arial"/>
              </a:rPr>
              <a:t>Attention : tout module commencé doit être terminé. Si l'apprenant quitte un module en cours, il devra le recommencer lors de sa prochaine tentative.</a:t>
            </a:r>
            <a:endParaRPr lang="fr-FR" sz="2000">
              <a:solidFill>
                <a:srgbClr val="A52000"/>
              </a:solidFill>
            </a:endParaRPr>
          </a:p>
        </p:txBody>
      </p:sp>
      <p:sp>
        <p:nvSpPr>
          <p:cNvPr id="9" name="Triangle isocèle 8">
            <a:extLst>
              <a:ext uri="{FF2B5EF4-FFF2-40B4-BE49-F238E27FC236}">
                <a16:creationId xmlns:a16="http://schemas.microsoft.com/office/drawing/2014/main" id="{859739C2-3B7F-0D61-66B6-5D6F85DE4678}"/>
              </a:ext>
            </a:extLst>
          </p:cNvPr>
          <p:cNvSpPr/>
          <p:nvPr/>
        </p:nvSpPr>
        <p:spPr>
          <a:xfrm>
            <a:off x="478692" y="5050692"/>
            <a:ext cx="898769" cy="878416"/>
          </a:xfrm>
          <a:prstGeom prst="triangle">
            <a:avLst/>
          </a:prstGeom>
          <a:solidFill>
            <a:schemeClr val="accent4">
              <a:lumMod val="60000"/>
              <a:lumOff val="4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F74AB27A-ADD2-783D-E03B-5B02FCDE8204}"/>
              </a:ext>
            </a:extLst>
          </p:cNvPr>
          <p:cNvSpPr txBox="1"/>
          <p:nvPr/>
        </p:nvSpPr>
        <p:spPr>
          <a:xfrm>
            <a:off x="747346" y="4992076"/>
            <a:ext cx="303661" cy="9986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fr-FR" sz="4400" b="1">
                <a:solidFill>
                  <a:srgbClr val="A52000"/>
                </a:solidFill>
                <a:latin typeface="Marianne"/>
                <a:cs typeface="Arial"/>
              </a:rPr>
              <a:t>!</a:t>
            </a:r>
            <a:endParaRPr lang="fr-FR" sz="4000">
              <a:cs typeface="Arial"/>
            </a:endParaRPr>
          </a:p>
        </p:txBody>
      </p:sp>
    </p:spTree>
    <p:extLst>
      <p:ext uri="{BB962C8B-B14F-4D97-AF65-F5344CB8AC3E}">
        <p14:creationId xmlns:p14="http://schemas.microsoft.com/office/powerpoint/2010/main" val="2510864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57846-B14C-52BD-0541-B4F91BB9EA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DC6124-4781-BF1E-2856-C22CB4E2B57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1D809E6-2F66-D134-E4F2-618D7C0D6AE3}"/>
              </a:ext>
            </a:extLst>
          </p:cNvPr>
          <p:cNvSpPr>
            <a:spLocks noGrp="1"/>
          </p:cNvSpPr>
          <p:nvPr>
            <p:ph type="body" sz="quarter" idx="13"/>
          </p:nvPr>
        </p:nvSpPr>
        <p:spPr/>
        <p:txBody>
          <a:bodyPr/>
          <a:lstStyle/>
          <a:p>
            <a:r>
              <a:rPr lang="en-US" sz="4300">
                <a:latin typeface="Marianne"/>
                <a:cs typeface="Arial"/>
              </a:rPr>
              <a:t>Test d'un module </a:t>
            </a:r>
            <a:r>
              <a:rPr lang="en-US" sz="4300" err="1">
                <a:latin typeface="Marianne"/>
                <a:cs typeface="Arial"/>
              </a:rPr>
              <a:t>d'apprentissage</a:t>
            </a:r>
            <a:endParaRPr lang="fr-FR" err="1"/>
          </a:p>
        </p:txBody>
      </p:sp>
      <p:sp>
        <p:nvSpPr>
          <p:cNvPr id="4" name="Footer Placeholder 3">
            <a:extLst>
              <a:ext uri="{FF2B5EF4-FFF2-40B4-BE49-F238E27FC236}">
                <a16:creationId xmlns:a16="http://schemas.microsoft.com/office/drawing/2014/main" id="{DF840731-E26B-06BA-BB55-69BCB689C17E}"/>
              </a:ext>
            </a:extLst>
          </p:cNvPr>
          <p:cNvSpPr>
            <a:spLocks noGrp="1"/>
          </p:cNvSpPr>
          <p:nvPr>
            <p:ph type="ftr" sz="quarter" idx="3"/>
          </p:nvPr>
        </p:nvSpPr>
        <p:spPr/>
        <p:txBody>
          <a:bodyPr/>
          <a:lstStyle/>
          <a:p>
            <a:fld id="{BE32AEA9-6F5B-47AD-86B6-14E618636640}" type="datetime1">
              <a:rPr lang="fr-FR" smtClean="0"/>
              <a:pPr/>
              <a:t>26/03/2026</a:t>
            </a:fld>
            <a:endParaRPr lang="fr-FR"/>
          </a:p>
        </p:txBody>
      </p:sp>
      <p:sp>
        <p:nvSpPr>
          <p:cNvPr id="5" name="Slide Number Placeholder 4">
            <a:extLst>
              <a:ext uri="{FF2B5EF4-FFF2-40B4-BE49-F238E27FC236}">
                <a16:creationId xmlns:a16="http://schemas.microsoft.com/office/drawing/2014/main" id="{1A30AAA3-EEAC-E53B-DAA1-20656FF14932}"/>
              </a:ext>
            </a:extLst>
          </p:cNvPr>
          <p:cNvSpPr>
            <a:spLocks noGrp="1"/>
          </p:cNvSpPr>
          <p:nvPr>
            <p:ph type="sldNum" sz="quarter" idx="4"/>
          </p:nvPr>
        </p:nvSpPr>
        <p:spPr/>
        <p:txBody>
          <a:bodyPr/>
          <a:lstStyle/>
          <a:p>
            <a:fld id="{48700529-637E-497F-96A9-857B3D88DE91}" type="slidenum">
              <a:rPr lang="fr-FR" smtClean="0"/>
              <a:pPr/>
              <a:t>12</a:t>
            </a:fld>
            <a:endParaRPr lang="fr-FR"/>
          </a:p>
        </p:txBody>
      </p:sp>
    </p:spTree>
    <p:extLst>
      <p:ext uri="{BB962C8B-B14F-4D97-AF65-F5344CB8AC3E}">
        <p14:creationId xmlns:p14="http://schemas.microsoft.com/office/powerpoint/2010/main" val="2400480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6EA39-ACE1-A361-0049-AF53013693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625541-12D6-829C-A54B-F4E041E3D3F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8863FCF-5BCF-D66B-4618-73E3E1489182}"/>
              </a:ext>
            </a:extLst>
          </p:cNvPr>
          <p:cNvSpPr>
            <a:spLocks noGrp="1"/>
          </p:cNvSpPr>
          <p:nvPr>
            <p:ph type="body" sz="quarter" idx="13"/>
          </p:nvPr>
        </p:nvSpPr>
        <p:spPr/>
        <p:txBody>
          <a:bodyPr/>
          <a:lstStyle/>
          <a:p>
            <a:r>
              <a:rPr lang="en-US" sz="4300" err="1">
                <a:latin typeface="Marianne"/>
                <a:cs typeface="Arial"/>
              </a:rPr>
              <a:t>Contenu</a:t>
            </a:r>
            <a:r>
              <a:rPr lang="en-US" sz="4300">
                <a:latin typeface="Marianne"/>
                <a:cs typeface="Arial"/>
              </a:rPr>
              <a:t> des </a:t>
            </a:r>
            <a:r>
              <a:rPr lang="en-US" sz="4300" err="1">
                <a:latin typeface="Marianne"/>
                <a:cs typeface="Arial"/>
              </a:rPr>
              <a:t>parcours</a:t>
            </a:r>
            <a:r>
              <a:rPr lang="en-US" sz="4300">
                <a:latin typeface="Marianne"/>
                <a:cs typeface="Arial"/>
              </a:rPr>
              <a:t> pix IA</a:t>
            </a:r>
            <a:endParaRPr lang="en-US" sz="4300">
              <a:cs typeface="Arial"/>
            </a:endParaRPr>
          </a:p>
        </p:txBody>
      </p:sp>
      <p:sp>
        <p:nvSpPr>
          <p:cNvPr id="4" name="Footer Placeholder 3">
            <a:extLst>
              <a:ext uri="{FF2B5EF4-FFF2-40B4-BE49-F238E27FC236}">
                <a16:creationId xmlns:a16="http://schemas.microsoft.com/office/drawing/2014/main" id="{51ED96EA-45A8-54D3-5246-7329B0339A1D}"/>
              </a:ext>
            </a:extLst>
          </p:cNvPr>
          <p:cNvSpPr>
            <a:spLocks noGrp="1"/>
          </p:cNvSpPr>
          <p:nvPr>
            <p:ph type="ftr" sz="quarter" idx="3"/>
          </p:nvPr>
        </p:nvSpPr>
        <p:spPr/>
        <p:txBody>
          <a:bodyPr/>
          <a:lstStyle/>
          <a:p>
            <a:fld id="{BE32AEA9-6F5B-47AD-86B6-14E618636640}" type="datetime1">
              <a:rPr lang="fr-FR" smtClean="0"/>
              <a:pPr/>
              <a:t>26/03/2026</a:t>
            </a:fld>
            <a:endParaRPr lang="fr-FR"/>
          </a:p>
        </p:txBody>
      </p:sp>
      <p:sp>
        <p:nvSpPr>
          <p:cNvPr id="5" name="Slide Number Placeholder 4">
            <a:extLst>
              <a:ext uri="{FF2B5EF4-FFF2-40B4-BE49-F238E27FC236}">
                <a16:creationId xmlns:a16="http://schemas.microsoft.com/office/drawing/2014/main" id="{62B6F657-34F5-63D9-99BF-082E5AB3681E}"/>
              </a:ext>
            </a:extLst>
          </p:cNvPr>
          <p:cNvSpPr>
            <a:spLocks noGrp="1"/>
          </p:cNvSpPr>
          <p:nvPr>
            <p:ph type="sldNum" sz="quarter" idx="4"/>
          </p:nvPr>
        </p:nvSpPr>
        <p:spPr/>
        <p:txBody>
          <a:bodyPr/>
          <a:lstStyle/>
          <a:p>
            <a:fld id="{48700529-637E-497F-96A9-857B3D88DE91}" type="slidenum">
              <a:rPr lang="fr-FR" smtClean="0"/>
              <a:pPr/>
              <a:t>13</a:t>
            </a:fld>
            <a:endParaRPr lang="fr-FR"/>
          </a:p>
        </p:txBody>
      </p:sp>
    </p:spTree>
    <p:extLst>
      <p:ext uri="{BB962C8B-B14F-4D97-AF65-F5344CB8AC3E}">
        <p14:creationId xmlns:p14="http://schemas.microsoft.com/office/powerpoint/2010/main" val="165915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F082E2-3DB3-1712-1EB6-FF581F677EFA}"/>
              </a:ext>
            </a:extLst>
          </p:cNvPr>
          <p:cNvSpPr>
            <a:spLocks noGrp="1"/>
          </p:cNvSpPr>
          <p:nvPr>
            <p:ph type="title"/>
          </p:nvPr>
        </p:nvSpPr>
        <p:spPr>
          <a:xfrm>
            <a:off x="479999" y="1170693"/>
            <a:ext cx="11232000" cy="960000"/>
          </a:xfrm>
        </p:spPr>
        <p:txBody>
          <a:bodyPr/>
          <a:lstStyle/>
          <a:p>
            <a:pPr>
              <a:lnSpc>
                <a:spcPct val="100000"/>
              </a:lnSpc>
              <a:spcBef>
                <a:spcPts val="0"/>
              </a:spcBef>
            </a:pPr>
            <a:r>
              <a:rPr lang="fr-FR">
                <a:latin typeface="Marianne"/>
                <a:cs typeface="Arial"/>
              </a:rPr>
              <a:t>Les parcours IA</a:t>
            </a:r>
            <a:br>
              <a:rPr lang="fr-FR">
                <a:latin typeface="Marianne"/>
                <a:cs typeface="Arial"/>
              </a:rPr>
            </a:br>
            <a:endParaRPr lang="fr-FR">
              <a:cs typeface="Arial"/>
            </a:endParaRPr>
          </a:p>
        </p:txBody>
      </p:sp>
      <p:sp>
        <p:nvSpPr>
          <p:cNvPr id="4" name="Espace réservé du pied de page 3">
            <a:extLst>
              <a:ext uri="{FF2B5EF4-FFF2-40B4-BE49-F238E27FC236}">
                <a16:creationId xmlns:a16="http://schemas.microsoft.com/office/drawing/2014/main" id="{4977BC92-7C04-B032-849D-263C2DAED1E1}"/>
              </a:ext>
            </a:extLst>
          </p:cNvPr>
          <p:cNvSpPr>
            <a:spLocks noGrp="1"/>
          </p:cNvSpPr>
          <p:nvPr>
            <p:ph type="ftr" sz="quarter" idx="3"/>
          </p:nvPr>
        </p:nvSpPr>
        <p:spPr/>
        <p:txBody>
          <a:bodyPr/>
          <a:lstStyle/>
          <a:p>
            <a:fld id="{49976239-D3AC-4C0B-9BC9-810E31DAA117}" type="datetime1">
              <a:rPr lang="fr-FR" smtClean="0"/>
              <a:pPr/>
              <a:t>26/03/2026</a:t>
            </a:fld>
            <a:endParaRPr lang="fr-FR"/>
          </a:p>
        </p:txBody>
      </p:sp>
      <p:sp>
        <p:nvSpPr>
          <p:cNvPr id="5" name="Espace réservé du numéro de diapositive 4">
            <a:extLst>
              <a:ext uri="{FF2B5EF4-FFF2-40B4-BE49-F238E27FC236}">
                <a16:creationId xmlns:a16="http://schemas.microsoft.com/office/drawing/2014/main" id="{B697F4C5-7016-398A-CD7E-659EF6196210}"/>
              </a:ext>
            </a:extLst>
          </p:cNvPr>
          <p:cNvSpPr>
            <a:spLocks noGrp="1"/>
          </p:cNvSpPr>
          <p:nvPr>
            <p:ph type="sldNum" sz="quarter" idx="4"/>
          </p:nvPr>
        </p:nvSpPr>
        <p:spPr/>
        <p:txBody>
          <a:bodyPr/>
          <a:lstStyle/>
          <a:p>
            <a:fld id="{48700529-637E-497F-96A9-857B3D88DE91}" type="slidenum">
              <a:rPr lang="fr-FR" smtClean="0"/>
              <a:pPr/>
              <a:t>14</a:t>
            </a:fld>
            <a:endParaRPr lang="fr-FR"/>
          </a:p>
        </p:txBody>
      </p:sp>
      <p:sp>
        <p:nvSpPr>
          <p:cNvPr id="7" name="Espace réservé du contenu 6">
            <a:extLst>
              <a:ext uri="{FF2B5EF4-FFF2-40B4-BE49-F238E27FC236}">
                <a16:creationId xmlns:a16="http://schemas.microsoft.com/office/drawing/2014/main" id="{CDFE07D0-9FD4-C31C-5B2C-8E679B5BB3C4}"/>
              </a:ext>
            </a:extLst>
          </p:cNvPr>
          <p:cNvSpPr>
            <a:spLocks noGrp="1"/>
          </p:cNvSpPr>
          <p:nvPr>
            <p:ph sz="quarter" idx="14"/>
          </p:nvPr>
        </p:nvSpPr>
        <p:spPr>
          <a:xfrm>
            <a:off x="470228" y="2047462"/>
            <a:ext cx="11232002" cy="3432000"/>
          </a:xfrm>
        </p:spPr>
        <p:txBody>
          <a:bodyPr/>
          <a:lstStyle/>
          <a:p>
            <a:pPr>
              <a:lnSpc>
                <a:spcPct val="150000"/>
              </a:lnSpc>
            </a:pPr>
            <a:r>
              <a:rPr lang="fr-FR" sz="3200">
                <a:latin typeface="Marianne"/>
                <a:cs typeface="Arial"/>
              </a:rPr>
              <a:t>Il existe deux parcours différents :</a:t>
            </a:r>
            <a:endParaRPr lang="en-US" sz="3200">
              <a:latin typeface="Marianne"/>
              <a:cs typeface="Arial"/>
            </a:endParaRPr>
          </a:p>
          <a:p>
            <a:pPr marL="457200" indent="-457200">
              <a:lnSpc>
                <a:spcPct val="150000"/>
              </a:lnSpc>
              <a:buChar char="•"/>
            </a:pPr>
            <a:r>
              <a:rPr lang="fr-FR" sz="3200">
                <a:latin typeface="Arial"/>
                <a:cs typeface="Arial"/>
              </a:rPr>
              <a:t>Décrypter le fonctionnement et les enjeux de l’IA</a:t>
            </a:r>
          </a:p>
          <a:p>
            <a:pPr marL="457200" indent="-457200">
              <a:lnSpc>
                <a:spcPct val="150000"/>
              </a:lnSpc>
              <a:buChar char="•"/>
            </a:pPr>
            <a:r>
              <a:rPr lang="fr-FR" sz="3200">
                <a:latin typeface="Arial"/>
                <a:cs typeface="Arial"/>
              </a:rPr>
              <a:t>Utiliser l’IA générative de façon éclairée et efficace</a:t>
            </a:r>
          </a:p>
        </p:txBody>
      </p:sp>
    </p:spTree>
    <p:extLst>
      <p:ext uri="{BB962C8B-B14F-4D97-AF65-F5344CB8AC3E}">
        <p14:creationId xmlns:p14="http://schemas.microsoft.com/office/powerpoint/2010/main" val="1566396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DD702-34CF-6FD1-89EC-0596BF053A2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A2F2B8A-47BE-84E9-F901-022C34F8296D}"/>
              </a:ext>
            </a:extLst>
          </p:cNvPr>
          <p:cNvSpPr>
            <a:spLocks noGrp="1"/>
          </p:cNvSpPr>
          <p:nvPr>
            <p:ph type="title"/>
          </p:nvPr>
        </p:nvSpPr>
        <p:spPr>
          <a:xfrm>
            <a:off x="479999" y="1170693"/>
            <a:ext cx="11232000" cy="960000"/>
          </a:xfrm>
        </p:spPr>
        <p:txBody>
          <a:bodyPr/>
          <a:lstStyle/>
          <a:p>
            <a:pPr>
              <a:lnSpc>
                <a:spcPct val="100000"/>
              </a:lnSpc>
              <a:spcBef>
                <a:spcPts val="0"/>
              </a:spcBef>
            </a:pPr>
            <a:r>
              <a:rPr lang="fr-FR">
                <a:latin typeface="Marianne"/>
                <a:cs typeface="Arial"/>
              </a:rPr>
              <a:t>Thématiques abordées</a:t>
            </a:r>
            <a:br>
              <a:rPr lang="fr-FR">
                <a:latin typeface="Marianne"/>
                <a:cs typeface="Arial"/>
              </a:rPr>
            </a:br>
            <a:r>
              <a:rPr lang="fr-FR" sz="2800" b="0" i="1">
                <a:latin typeface="Marianne"/>
                <a:cs typeface="Arial"/>
              </a:rPr>
              <a:t>Parcours "Décrypter le fonctionnement et les enjeux de l’IA"</a:t>
            </a:r>
            <a:endParaRPr lang="en-US" sz="2800" b="0" i="1"/>
          </a:p>
          <a:p>
            <a:pPr>
              <a:lnSpc>
                <a:spcPct val="100000"/>
              </a:lnSpc>
              <a:spcBef>
                <a:spcPts val="0"/>
              </a:spcBef>
            </a:pPr>
            <a:endParaRPr lang="fr-FR">
              <a:latin typeface="Marianne"/>
              <a:cs typeface="Arial"/>
            </a:endParaRPr>
          </a:p>
        </p:txBody>
      </p:sp>
      <p:sp>
        <p:nvSpPr>
          <p:cNvPr id="4" name="Espace réservé du pied de page 3">
            <a:extLst>
              <a:ext uri="{FF2B5EF4-FFF2-40B4-BE49-F238E27FC236}">
                <a16:creationId xmlns:a16="http://schemas.microsoft.com/office/drawing/2014/main" id="{E1868C37-1FBE-9767-4D07-7080DE2FB280}"/>
              </a:ext>
            </a:extLst>
          </p:cNvPr>
          <p:cNvSpPr>
            <a:spLocks noGrp="1"/>
          </p:cNvSpPr>
          <p:nvPr>
            <p:ph type="ftr" sz="quarter" idx="3"/>
          </p:nvPr>
        </p:nvSpPr>
        <p:spPr/>
        <p:txBody>
          <a:bodyPr/>
          <a:lstStyle/>
          <a:p>
            <a:fld id="{49976239-D3AC-4C0B-9BC9-810E31DAA117}" type="datetime1">
              <a:rPr lang="fr-FR" smtClean="0"/>
              <a:pPr/>
              <a:t>26/03/2026</a:t>
            </a:fld>
            <a:endParaRPr lang="fr-FR"/>
          </a:p>
        </p:txBody>
      </p:sp>
      <p:sp>
        <p:nvSpPr>
          <p:cNvPr id="5" name="Espace réservé du numéro de diapositive 4">
            <a:extLst>
              <a:ext uri="{FF2B5EF4-FFF2-40B4-BE49-F238E27FC236}">
                <a16:creationId xmlns:a16="http://schemas.microsoft.com/office/drawing/2014/main" id="{5E9A79A0-358F-0829-A0D9-5CF7D730DFAA}"/>
              </a:ext>
            </a:extLst>
          </p:cNvPr>
          <p:cNvSpPr>
            <a:spLocks noGrp="1"/>
          </p:cNvSpPr>
          <p:nvPr>
            <p:ph type="sldNum" sz="quarter" idx="4"/>
          </p:nvPr>
        </p:nvSpPr>
        <p:spPr/>
        <p:txBody>
          <a:bodyPr/>
          <a:lstStyle/>
          <a:p>
            <a:fld id="{48700529-637E-497F-96A9-857B3D88DE91}" type="slidenum">
              <a:rPr lang="fr-FR" smtClean="0"/>
              <a:pPr/>
              <a:t>15</a:t>
            </a:fld>
            <a:endParaRPr lang="fr-FR"/>
          </a:p>
        </p:txBody>
      </p:sp>
      <p:grpSp>
        <p:nvGrpSpPr>
          <p:cNvPr id="12" name="Groupe 11">
            <a:extLst>
              <a:ext uri="{FF2B5EF4-FFF2-40B4-BE49-F238E27FC236}">
                <a16:creationId xmlns:a16="http://schemas.microsoft.com/office/drawing/2014/main" id="{6FF874A3-716C-9637-05AD-17A859BE23FC}"/>
              </a:ext>
            </a:extLst>
          </p:cNvPr>
          <p:cNvGrpSpPr/>
          <p:nvPr/>
        </p:nvGrpSpPr>
        <p:grpSpPr>
          <a:xfrm>
            <a:off x="424593" y="4179827"/>
            <a:ext cx="11342812" cy="1944000"/>
            <a:chOff x="416159" y="2457000"/>
            <a:chExt cx="11431680" cy="1944000"/>
          </a:xfrm>
        </p:grpSpPr>
        <p:sp>
          <p:nvSpPr>
            <p:cNvPr id="7" name="Forme libre : forme 6">
              <a:extLst>
                <a:ext uri="{FF2B5EF4-FFF2-40B4-BE49-F238E27FC236}">
                  <a16:creationId xmlns:a16="http://schemas.microsoft.com/office/drawing/2014/main" id="{838986B9-E065-3FE8-90E0-BF54828D0E6A}"/>
                </a:ext>
              </a:extLst>
            </p:cNvPr>
            <p:cNvSpPr/>
            <p:nvPr/>
          </p:nvSpPr>
          <p:spPr>
            <a:xfrm>
              <a:off x="416159" y="2457000"/>
              <a:ext cx="1944000" cy="1944000"/>
            </a:xfrm>
            <a:custGeom>
              <a:avLst/>
              <a:gdLst>
                <a:gd name="connsiteX0" fmla="*/ 0 w 1822539"/>
                <a:gd name="connsiteY0" fmla="*/ 303763 h 1922215"/>
                <a:gd name="connsiteX1" fmla="*/ 303763 w 1822539"/>
                <a:gd name="connsiteY1" fmla="*/ 0 h 1922215"/>
                <a:gd name="connsiteX2" fmla="*/ 1518776 w 1822539"/>
                <a:gd name="connsiteY2" fmla="*/ 0 h 1922215"/>
                <a:gd name="connsiteX3" fmla="*/ 1822539 w 1822539"/>
                <a:gd name="connsiteY3" fmla="*/ 303763 h 1922215"/>
                <a:gd name="connsiteX4" fmla="*/ 1822539 w 1822539"/>
                <a:gd name="connsiteY4" fmla="*/ 1618452 h 1922215"/>
                <a:gd name="connsiteX5" fmla="*/ 1518776 w 1822539"/>
                <a:gd name="connsiteY5" fmla="*/ 1922215 h 1922215"/>
                <a:gd name="connsiteX6" fmla="*/ 303763 w 1822539"/>
                <a:gd name="connsiteY6" fmla="*/ 1922215 h 1922215"/>
                <a:gd name="connsiteX7" fmla="*/ 0 w 1822539"/>
                <a:gd name="connsiteY7" fmla="*/ 1618452 h 1922215"/>
                <a:gd name="connsiteX8" fmla="*/ 0 w 1822539"/>
                <a:gd name="connsiteY8" fmla="*/ 303763 h 192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2539" h="1922215">
                  <a:moveTo>
                    <a:pt x="0" y="303763"/>
                  </a:moveTo>
                  <a:cubicBezTo>
                    <a:pt x="0" y="135999"/>
                    <a:pt x="135999" y="0"/>
                    <a:pt x="303763" y="0"/>
                  </a:cubicBezTo>
                  <a:lnTo>
                    <a:pt x="1518776" y="0"/>
                  </a:lnTo>
                  <a:cubicBezTo>
                    <a:pt x="1686540" y="0"/>
                    <a:pt x="1822539" y="135999"/>
                    <a:pt x="1822539" y="303763"/>
                  </a:cubicBezTo>
                  <a:lnTo>
                    <a:pt x="1822539" y="1618452"/>
                  </a:lnTo>
                  <a:cubicBezTo>
                    <a:pt x="1822539" y="1786216"/>
                    <a:pt x="1686540" y="1922215"/>
                    <a:pt x="1518776" y="1922215"/>
                  </a:cubicBezTo>
                  <a:lnTo>
                    <a:pt x="303763" y="1922215"/>
                  </a:lnTo>
                  <a:cubicBezTo>
                    <a:pt x="135999" y="1922215"/>
                    <a:pt x="0" y="1786216"/>
                    <a:pt x="0" y="1618452"/>
                  </a:cubicBezTo>
                  <a:lnTo>
                    <a:pt x="0" y="303763"/>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9929" tIns="149929" rIns="149929" bIns="149929" numCol="1" spcCol="1270" anchor="ctr" anchorCtr="0">
              <a:noAutofit/>
            </a:bodyPr>
            <a:lstStyle/>
            <a:p>
              <a:pPr marL="0" lvl="0" indent="0" algn="ctr" defTabSz="711200" rtl="0">
                <a:lnSpc>
                  <a:spcPct val="150000"/>
                </a:lnSpc>
                <a:spcAft>
                  <a:spcPts val="2500"/>
                </a:spcAft>
                <a:buNone/>
              </a:pPr>
              <a:r>
                <a:rPr lang="en-US" sz="1600" b="1" kern="1200">
                  <a:solidFill>
                    <a:schemeClr val="bg1"/>
                  </a:solidFill>
                  <a:latin typeface="Arial"/>
                  <a:cs typeface="Arial"/>
                </a:rPr>
                <a:t>IA, vous </a:t>
              </a:r>
              <a:r>
                <a:rPr lang="en-US" sz="1600" b="1" kern="1200" err="1">
                  <a:solidFill>
                    <a:schemeClr val="bg1"/>
                  </a:solidFill>
                  <a:latin typeface="Arial"/>
                  <a:cs typeface="Arial"/>
                </a:rPr>
                <a:t>avez</a:t>
              </a:r>
              <a:r>
                <a:rPr lang="en-US" sz="1600" b="1" kern="1200">
                  <a:solidFill>
                    <a:schemeClr val="bg1"/>
                  </a:solidFill>
                  <a:latin typeface="Arial"/>
                  <a:cs typeface="Arial"/>
                </a:rPr>
                <a:t> </a:t>
              </a:r>
              <a:r>
                <a:rPr lang="en-US" sz="1600" b="1" kern="1200" err="1">
                  <a:solidFill>
                    <a:schemeClr val="bg1"/>
                  </a:solidFill>
                  <a:latin typeface="Arial"/>
                  <a:cs typeface="Arial"/>
                </a:rPr>
                <a:t>dit</a:t>
              </a:r>
              <a:r>
                <a:rPr lang="en-US" sz="1600" b="1" kern="1200">
                  <a:solidFill>
                    <a:schemeClr val="bg1"/>
                  </a:solidFill>
                  <a:latin typeface="Arial"/>
                  <a:cs typeface="Arial"/>
                </a:rPr>
                <a:t> IA ?</a:t>
              </a:r>
              <a:endParaRPr lang="en-US">
                <a:solidFill>
                  <a:schemeClr val="bg1"/>
                </a:solidFill>
                <a:latin typeface="Arial"/>
                <a:cs typeface="Arial"/>
              </a:endParaRPr>
            </a:p>
          </p:txBody>
        </p:sp>
        <p:sp>
          <p:nvSpPr>
            <p:cNvPr id="8" name="Forme libre : forme 7">
              <a:extLst>
                <a:ext uri="{FF2B5EF4-FFF2-40B4-BE49-F238E27FC236}">
                  <a16:creationId xmlns:a16="http://schemas.microsoft.com/office/drawing/2014/main" id="{BF0343F9-E00C-0458-B1F8-31E02EE2BA51}"/>
                </a:ext>
              </a:extLst>
            </p:cNvPr>
            <p:cNvSpPr/>
            <p:nvPr/>
          </p:nvSpPr>
          <p:spPr>
            <a:xfrm>
              <a:off x="2788079" y="2457000"/>
              <a:ext cx="1944000" cy="1944000"/>
            </a:xfrm>
            <a:custGeom>
              <a:avLst/>
              <a:gdLst>
                <a:gd name="connsiteX0" fmla="*/ 0 w 1822539"/>
                <a:gd name="connsiteY0" fmla="*/ 303763 h 1924989"/>
                <a:gd name="connsiteX1" fmla="*/ 303763 w 1822539"/>
                <a:gd name="connsiteY1" fmla="*/ 0 h 1924989"/>
                <a:gd name="connsiteX2" fmla="*/ 1518776 w 1822539"/>
                <a:gd name="connsiteY2" fmla="*/ 0 h 1924989"/>
                <a:gd name="connsiteX3" fmla="*/ 1822539 w 1822539"/>
                <a:gd name="connsiteY3" fmla="*/ 303763 h 1924989"/>
                <a:gd name="connsiteX4" fmla="*/ 1822539 w 1822539"/>
                <a:gd name="connsiteY4" fmla="*/ 1621226 h 1924989"/>
                <a:gd name="connsiteX5" fmla="*/ 1518776 w 1822539"/>
                <a:gd name="connsiteY5" fmla="*/ 1924989 h 1924989"/>
                <a:gd name="connsiteX6" fmla="*/ 303763 w 1822539"/>
                <a:gd name="connsiteY6" fmla="*/ 1924989 h 1924989"/>
                <a:gd name="connsiteX7" fmla="*/ 0 w 1822539"/>
                <a:gd name="connsiteY7" fmla="*/ 1621226 h 1924989"/>
                <a:gd name="connsiteX8" fmla="*/ 0 w 1822539"/>
                <a:gd name="connsiteY8" fmla="*/ 303763 h 192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2539" h="1924989">
                  <a:moveTo>
                    <a:pt x="0" y="303763"/>
                  </a:moveTo>
                  <a:cubicBezTo>
                    <a:pt x="0" y="135999"/>
                    <a:pt x="135999" y="0"/>
                    <a:pt x="303763" y="0"/>
                  </a:cubicBezTo>
                  <a:lnTo>
                    <a:pt x="1518776" y="0"/>
                  </a:lnTo>
                  <a:cubicBezTo>
                    <a:pt x="1686540" y="0"/>
                    <a:pt x="1822539" y="135999"/>
                    <a:pt x="1822539" y="303763"/>
                  </a:cubicBezTo>
                  <a:lnTo>
                    <a:pt x="1822539" y="1621226"/>
                  </a:lnTo>
                  <a:cubicBezTo>
                    <a:pt x="1822539" y="1788990"/>
                    <a:pt x="1686540" y="1924989"/>
                    <a:pt x="1518776" y="1924989"/>
                  </a:cubicBezTo>
                  <a:lnTo>
                    <a:pt x="303763" y="1924989"/>
                  </a:lnTo>
                  <a:cubicBezTo>
                    <a:pt x="135999" y="1924989"/>
                    <a:pt x="0" y="1788990"/>
                    <a:pt x="0" y="1621226"/>
                  </a:cubicBezTo>
                  <a:lnTo>
                    <a:pt x="0" y="303763"/>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9929" tIns="149929" rIns="149929" bIns="149929" numCol="1" spcCol="1270" anchor="ctr" anchorCtr="0">
              <a:noAutofit/>
            </a:bodyPr>
            <a:lstStyle/>
            <a:p>
              <a:pPr marL="0" lvl="0" indent="0" algn="ctr" defTabSz="711200" rtl="0">
                <a:lnSpc>
                  <a:spcPct val="150000"/>
                </a:lnSpc>
                <a:spcBef>
                  <a:spcPct val="0"/>
                </a:spcBef>
                <a:spcAft>
                  <a:spcPct val="35000"/>
                </a:spcAft>
                <a:buNone/>
              </a:pPr>
              <a:r>
                <a:rPr lang="en-US" sz="1600" b="1" kern="1200">
                  <a:solidFill>
                    <a:schemeClr val="bg1"/>
                  </a:solidFill>
                  <a:latin typeface="Arial"/>
                  <a:cs typeface="Arial"/>
                </a:rPr>
                <a:t>Comment font les IA </a:t>
              </a:r>
              <a:r>
                <a:rPr lang="en-US" sz="1600" b="1" kern="1200" err="1">
                  <a:solidFill>
                    <a:schemeClr val="bg1"/>
                  </a:solidFill>
                  <a:latin typeface="Arial"/>
                  <a:cs typeface="Arial"/>
                </a:rPr>
                <a:t>génératives</a:t>
              </a:r>
              <a:r>
                <a:rPr lang="en-US" sz="1600" b="1" kern="1200">
                  <a:solidFill>
                    <a:schemeClr val="bg1"/>
                  </a:solidFill>
                  <a:latin typeface="Arial"/>
                  <a:cs typeface="Arial"/>
                </a:rPr>
                <a:t> pour </a:t>
              </a:r>
              <a:r>
                <a:rPr lang="en-US" sz="1600" b="1" kern="1200" err="1">
                  <a:solidFill>
                    <a:schemeClr val="bg1"/>
                  </a:solidFill>
                  <a:latin typeface="Arial"/>
                  <a:cs typeface="Arial"/>
                </a:rPr>
                <a:t>répondre</a:t>
              </a:r>
              <a:r>
                <a:rPr lang="en-US" sz="1600" b="1" kern="1200">
                  <a:solidFill>
                    <a:schemeClr val="bg1"/>
                  </a:solidFill>
                  <a:latin typeface="Arial"/>
                  <a:cs typeface="Arial"/>
                </a:rPr>
                <a:t> à </a:t>
              </a:r>
              <a:r>
                <a:rPr lang="en-US" sz="1600" b="1" kern="1200" err="1">
                  <a:solidFill>
                    <a:schemeClr val="bg1"/>
                  </a:solidFill>
                  <a:latin typeface="Arial"/>
                  <a:cs typeface="Arial"/>
                </a:rPr>
                <a:t>nos</a:t>
              </a:r>
              <a:r>
                <a:rPr lang="en-US" sz="1600" b="1" kern="1200">
                  <a:solidFill>
                    <a:schemeClr val="bg1"/>
                  </a:solidFill>
                  <a:latin typeface="Arial"/>
                  <a:cs typeface="Arial"/>
                </a:rPr>
                <a:t> </a:t>
              </a:r>
              <a:r>
                <a:rPr lang="en-US" sz="1600" b="1" kern="1200" err="1">
                  <a:solidFill>
                    <a:schemeClr val="bg1"/>
                  </a:solidFill>
                  <a:latin typeface="Arial"/>
                  <a:cs typeface="Arial"/>
                </a:rPr>
                <a:t>demandes</a:t>
              </a:r>
              <a:r>
                <a:rPr lang="en-US" sz="1600" b="1" kern="1200">
                  <a:solidFill>
                    <a:schemeClr val="bg1"/>
                  </a:solidFill>
                  <a:latin typeface="Arial"/>
                  <a:cs typeface="Arial"/>
                </a:rPr>
                <a:t> ?</a:t>
              </a:r>
              <a:endParaRPr lang="en-US">
                <a:solidFill>
                  <a:schemeClr val="bg1"/>
                </a:solidFill>
                <a:latin typeface="Arial"/>
                <a:cs typeface="Arial"/>
              </a:endParaRPr>
            </a:p>
          </p:txBody>
        </p:sp>
        <p:sp>
          <p:nvSpPr>
            <p:cNvPr id="9" name="Forme libre : forme 8">
              <a:extLst>
                <a:ext uri="{FF2B5EF4-FFF2-40B4-BE49-F238E27FC236}">
                  <a16:creationId xmlns:a16="http://schemas.microsoft.com/office/drawing/2014/main" id="{33C28631-2486-60FD-C131-AB55579F25B1}"/>
                </a:ext>
              </a:extLst>
            </p:cNvPr>
            <p:cNvSpPr/>
            <p:nvPr/>
          </p:nvSpPr>
          <p:spPr>
            <a:xfrm>
              <a:off x="5159999" y="2457000"/>
              <a:ext cx="1944000" cy="1944000"/>
            </a:xfrm>
            <a:custGeom>
              <a:avLst/>
              <a:gdLst>
                <a:gd name="connsiteX0" fmla="*/ 0 w 1822539"/>
                <a:gd name="connsiteY0" fmla="*/ 303763 h 1927772"/>
                <a:gd name="connsiteX1" fmla="*/ 303763 w 1822539"/>
                <a:gd name="connsiteY1" fmla="*/ 0 h 1927772"/>
                <a:gd name="connsiteX2" fmla="*/ 1518776 w 1822539"/>
                <a:gd name="connsiteY2" fmla="*/ 0 h 1927772"/>
                <a:gd name="connsiteX3" fmla="*/ 1822539 w 1822539"/>
                <a:gd name="connsiteY3" fmla="*/ 303763 h 1927772"/>
                <a:gd name="connsiteX4" fmla="*/ 1822539 w 1822539"/>
                <a:gd name="connsiteY4" fmla="*/ 1624009 h 1927772"/>
                <a:gd name="connsiteX5" fmla="*/ 1518776 w 1822539"/>
                <a:gd name="connsiteY5" fmla="*/ 1927772 h 1927772"/>
                <a:gd name="connsiteX6" fmla="*/ 303763 w 1822539"/>
                <a:gd name="connsiteY6" fmla="*/ 1927772 h 1927772"/>
                <a:gd name="connsiteX7" fmla="*/ 0 w 1822539"/>
                <a:gd name="connsiteY7" fmla="*/ 1624009 h 1927772"/>
                <a:gd name="connsiteX8" fmla="*/ 0 w 1822539"/>
                <a:gd name="connsiteY8" fmla="*/ 303763 h 192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2539" h="1927772">
                  <a:moveTo>
                    <a:pt x="0" y="303763"/>
                  </a:moveTo>
                  <a:cubicBezTo>
                    <a:pt x="0" y="135999"/>
                    <a:pt x="135999" y="0"/>
                    <a:pt x="303763" y="0"/>
                  </a:cubicBezTo>
                  <a:lnTo>
                    <a:pt x="1518776" y="0"/>
                  </a:lnTo>
                  <a:cubicBezTo>
                    <a:pt x="1686540" y="0"/>
                    <a:pt x="1822539" y="135999"/>
                    <a:pt x="1822539" y="303763"/>
                  </a:cubicBezTo>
                  <a:lnTo>
                    <a:pt x="1822539" y="1624009"/>
                  </a:lnTo>
                  <a:cubicBezTo>
                    <a:pt x="1822539" y="1791773"/>
                    <a:pt x="1686540" y="1927772"/>
                    <a:pt x="1518776" y="1927772"/>
                  </a:cubicBezTo>
                  <a:lnTo>
                    <a:pt x="303763" y="1927772"/>
                  </a:lnTo>
                  <a:cubicBezTo>
                    <a:pt x="135999" y="1927772"/>
                    <a:pt x="0" y="1791773"/>
                    <a:pt x="0" y="1624009"/>
                  </a:cubicBezTo>
                  <a:lnTo>
                    <a:pt x="0" y="303763"/>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9929" tIns="149929" rIns="149929" bIns="149929" numCol="1" spcCol="1270" anchor="ctr" anchorCtr="0">
              <a:noAutofit/>
            </a:bodyPr>
            <a:lstStyle/>
            <a:p>
              <a:pPr marL="0" lvl="0" indent="0" algn="ctr" defTabSz="711200" rtl="0">
                <a:lnSpc>
                  <a:spcPct val="150000"/>
                </a:lnSpc>
                <a:spcBef>
                  <a:spcPct val="0"/>
                </a:spcBef>
                <a:spcAft>
                  <a:spcPct val="35000"/>
                </a:spcAft>
                <a:buNone/>
              </a:pPr>
              <a:r>
                <a:rPr lang="en-US" sz="1600" b="1" kern="1200">
                  <a:solidFill>
                    <a:schemeClr val="bg1"/>
                  </a:solidFill>
                  <a:latin typeface="Arial"/>
                  <a:cs typeface="Arial"/>
                </a:rPr>
                <a:t>Comment </a:t>
              </a:r>
              <a:r>
                <a:rPr lang="en-US" sz="1600" b="1" kern="1200" err="1">
                  <a:solidFill>
                    <a:schemeClr val="bg1"/>
                  </a:solidFill>
                  <a:latin typeface="Arial"/>
                  <a:cs typeface="Arial"/>
                </a:rPr>
                <a:t>l'IA</a:t>
              </a:r>
              <a:r>
                <a:rPr lang="en-US" sz="1600" b="1" kern="1200">
                  <a:solidFill>
                    <a:schemeClr val="bg1"/>
                  </a:solidFill>
                  <a:latin typeface="Arial"/>
                  <a:cs typeface="Arial"/>
                </a:rPr>
                <a:t> </a:t>
              </a:r>
              <a:r>
                <a:rPr lang="en-US" sz="1600" b="1" kern="1200" err="1">
                  <a:solidFill>
                    <a:schemeClr val="bg1"/>
                  </a:solidFill>
                  <a:latin typeface="Arial"/>
                  <a:cs typeface="Arial"/>
                </a:rPr>
                <a:t>générative</a:t>
              </a:r>
              <a:r>
                <a:rPr lang="en-US" sz="1600" b="1" kern="1200">
                  <a:solidFill>
                    <a:schemeClr val="bg1"/>
                  </a:solidFill>
                  <a:latin typeface="Arial"/>
                  <a:cs typeface="Arial"/>
                </a:rPr>
                <a:t> </a:t>
              </a:r>
              <a:r>
                <a:rPr lang="en-US" sz="1600" b="1" kern="1200" err="1">
                  <a:solidFill>
                    <a:schemeClr val="bg1"/>
                  </a:solidFill>
                  <a:latin typeface="Arial"/>
                  <a:cs typeface="Arial"/>
                </a:rPr>
                <a:t>apprend-elle</a:t>
              </a:r>
              <a:r>
                <a:rPr lang="en-US" sz="1600" b="1" kern="1200">
                  <a:solidFill>
                    <a:schemeClr val="bg1"/>
                  </a:solidFill>
                  <a:latin typeface="Arial"/>
                  <a:cs typeface="Arial"/>
                </a:rPr>
                <a:t> à </a:t>
              </a:r>
              <a:r>
                <a:rPr lang="en-US" sz="1600" b="1" kern="1200" err="1">
                  <a:solidFill>
                    <a:schemeClr val="bg1"/>
                  </a:solidFill>
                  <a:latin typeface="Arial"/>
                  <a:cs typeface="Arial"/>
                </a:rPr>
                <a:t>discuter</a:t>
              </a:r>
              <a:r>
                <a:rPr lang="en-US" sz="1600" b="1" kern="1200">
                  <a:solidFill>
                    <a:schemeClr val="bg1"/>
                  </a:solidFill>
                  <a:latin typeface="Arial"/>
                  <a:cs typeface="Arial"/>
                </a:rPr>
                <a:t> avec vous ?</a:t>
              </a:r>
              <a:endParaRPr lang="en-US">
                <a:solidFill>
                  <a:schemeClr val="bg1"/>
                </a:solidFill>
                <a:latin typeface="Arial"/>
                <a:cs typeface="Arial"/>
              </a:endParaRPr>
            </a:p>
          </p:txBody>
        </p:sp>
        <p:sp>
          <p:nvSpPr>
            <p:cNvPr id="10" name="Forme libre : forme 9">
              <a:extLst>
                <a:ext uri="{FF2B5EF4-FFF2-40B4-BE49-F238E27FC236}">
                  <a16:creationId xmlns:a16="http://schemas.microsoft.com/office/drawing/2014/main" id="{AE312688-E8C1-D0B7-40F3-F8E933395DB8}"/>
                </a:ext>
              </a:extLst>
            </p:cNvPr>
            <p:cNvSpPr/>
            <p:nvPr/>
          </p:nvSpPr>
          <p:spPr>
            <a:xfrm>
              <a:off x="7531919" y="2457000"/>
              <a:ext cx="1944000" cy="1944000"/>
            </a:xfrm>
            <a:custGeom>
              <a:avLst/>
              <a:gdLst>
                <a:gd name="connsiteX0" fmla="*/ 0 w 1822539"/>
                <a:gd name="connsiteY0" fmla="*/ 303763 h 1930556"/>
                <a:gd name="connsiteX1" fmla="*/ 303763 w 1822539"/>
                <a:gd name="connsiteY1" fmla="*/ 0 h 1930556"/>
                <a:gd name="connsiteX2" fmla="*/ 1518776 w 1822539"/>
                <a:gd name="connsiteY2" fmla="*/ 0 h 1930556"/>
                <a:gd name="connsiteX3" fmla="*/ 1822539 w 1822539"/>
                <a:gd name="connsiteY3" fmla="*/ 303763 h 1930556"/>
                <a:gd name="connsiteX4" fmla="*/ 1822539 w 1822539"/>
                <a:gd name="connsiteY4" fmla="*/ 1626793 h 1930556"/>
                <a:gd name="connsiteX5" fmla="*/ 1518776 w 1822539"/>
                <a:gd name="connsiteY5" fmla="*/ 1930556 h 1930556"/>
                <a:gd name="connsiteX6" fmla="*/ 303763 w 1822539"/>
                <a:gd name="connsiteY6" fmla="*/ 1930556 h 1930556"/>
                <a:gd name="connsiteX7" fmla="*/ 0 w 1822539"/>
                <a:gd name="connsiteY7" fmla="*/ 1626793 h 1930556"/>
                <a:gd name="connsiteX8" fmla="*/ 0 w 1822539"/>
                <a:gd name="connsiteY8" fmla="*/ 303763 h 193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2539" h="1930556">
                  <a:moveTo>
                    <a:pt x="0" y="303763"/>
                  </a:moveTo>
                  <a:cubicBezTo>
                    <a:pt x="0" y="135999"/>
                    <a:pt x="135999" y="0"/>
                    <a:pt x="303763" y="0"/>
                  </a:cubicBezTo>
                  <a:lnTo>
                    <a:pt x="1518776" y="0"/>
                  </a:lnTo>
                  <a:cubicBezTo>
                    <a:pt x="1686540" y="0"/>
                    <a:pt x="1822539" y="135999"/>
                    <a:pt x="1822539" y="303763"/>
                  </a:cubicBezTo>
                  <a:lnTo>
                    <a:pt x="1822539" y="1626793"/>
                  </a:lnTo>
                  <a:cubicBezTo>
                    <a:pt x="1822539" y="1794557"/>
                    <a:pt x="1686540" y="1930556"/>
                    <a:pt x="1518776" y="1930556"/>
                  </a:cubicBezTo>
                  <a:lnTo>
                    <a:pt x="303763" y="1930556"/>
                  </a:lnTo>
                  <a:cubicBezTo>
                    <a:pt x="135999" y="1930556"/>
                    <a:pt x="0" y="1794557"/>
                    <a:pt x="0" y="1626793"/>
                  </a:cubicBezTo>
                  <a:lnTo>
                    <a:pt x="0" y="303763"/>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9929" tIns="149929" rIns="149929" bIns="149929" numCol="1" spcCol="1270" anchor="ctr" anchorCtr="0">
              <a:noAutofit/>
            </a:bodyPr>
            <a:lstStyle/>
            <a:p>
              <a:pPr marL="0" lvl="0" indent="0" algn="ctr" defTabSz="711200">
                <a:lnSpc>
                  <a:spcPct val="150000"/>
                </a:lnSpc>
                <a:spcBef>
                  <a:spcPct val="0"/>
                </a:spcBef>
                <a:spcAft>
                  <a:spcPct val="35000"/>
                </a:spcAft>
                <a:buNone/>
              </a:pPr>
              <a:r>
                <a:rPr lang="en-US" sz="1600" b="1" kern="1200">
                  <a:solidFill>
                    <a:schemeClr val="bg1"/>
                  </a:solidFill>
                  <a:latin typeface="Arial"/>
                  <a:cs typeface="Arial"/>
                </a:rPr>
                <a:t>Les deepfakes (</a:t>
              </a:r>
              <a:r>
                <a:rPr lang="en-US" sz="1600" b="1" kern="1200" err="1">
                  <a:solidFill>
                    <a:schemeClr val="bg1"/>
                  </a:solidFill>
                  <a:latin typeface="Arial"/>
                  <a:cs typeface="Arial"/>
                </a:rPr>
                <a:t>hypertrucage</a:t>
              </a:r>
              <a:r>
                <a:rPr lang="en-US" sz="1600" b="1" err="1">
                  <a:solidFill>
                    <a:schemeClr val="bg1"/>
                  </a:solidFill>
                  <a:latin typeface="Arial"/>
                  <a:cs typeface="Arial"/>
                </a:rPr>
                <a:t>s</a:t>
              </a:r>
              <a:r>
                <a:rPr lang="en-US" sz="1600" b="1">
                  <a:solidFill>
                    <a:schemeClr val="bg1"/>
                  </a:solidFill>
                  <a:latin typeface="Arial"/>
                  <a:cs typeface="Arial"/>
                </a:rPr>
                <a:t>), </a:t>
              </a:r>
              <a:r>
                <a:rPr lang="en-US" sz="1600" b="1" kern="1200" err="1">
                  <a:solidFill>
                    <a:schemeClr val="bg1"/>
                  </a:solidFill>
                  <a:latin typeface="Arial"/>
                  <a:cs typeface="Arial"/>
                </a:rPr>
                <a:t>c'est</a:t>
              </a:r>
              <a:r>
                <a:rPr lang="en-US" sz="1600" b="1" kern="1200">
                  <a:solidFill>
                    <a:schemeClr val="bg1"/>
                  </a:solidFill>
                  <a:latin typeface="Arial"/>
                  <a:cs typeface="Arial"/>
                </a:rPr>
                <a:t> quoi ?</a:t>
              </a:r>
              <a:endParaRPr lang="en-US" b="1">
                <a:solidFill>
                  <a:schemeClr val="bg1"/>
                </a:solidFill>
                <a:latin typeface="Arial"/>
                <a:cs typeface="Arial"/>
              </a:endParaRPr>
            </a:p>
          </p:txBody>
        </p:sp>
        <p:sp>
          <p:nvSpPr>
            <p:cNvPr id="11" name="Forme libre : forme 10">
              <a:extLst>
                <a:ext uri="{FF2B5EF4-FFF2-40B4-BE49-F238E27FC236}">
                  <a16:creationId xmlns:a16="http://schemas.microsoft.com/office/drawing/2014/main" id="{064C9325-DBD6-1D9D-CAE7-2188F8272160}"/>
                </a:ext>
              </a:extLst>
            </p:cNvPr>
            <p:cNvSpPr/>
            <p:nvPr/>
          </p:nvSpPr>
          <p:spPr>
            <a:xfrm>
              <a:off x="9903839" y="2457000"/>
              <a:ext cx="1944000" cy="1944000"/>
            </a:xfrm>
            <a:custGeom>
              <a:avLst/>
              <a:gdLst>
                <a:gd name="connsiteX0" fmla="*/ 0 w 1822539"/>
                <a:gd name="connsiteY0" fmla="*/ 303763 h 1930556"/>
                <a:gd name="connsiteX1" fmla="*/ 303763 w 1822539"/>
                <a:gd name="connsiteY1" fmla="*/ 0 h 1930556"/>
                <a:gd name="connsiteX2" fmla="*/ 1518776 w 1822539"/>
                <a:gd name="connsiteY2" fmla="*/ 0 h 1930556"/>
                <a:gd name="connsiteX3" fmla="*/ 1822539 w 1822539"/>
                <a:gd name="connsiteY3" fmla="*/ 303763 h 1930556"/>
                <a:gd name="connsiteX4" fmla="*/ 1822539 w 1822539"/>
                <a:gd name="connsiteY4" fmla="*/ 1626793 h 1930556"/>
                <a:gd name="connsiteX5" fmla="*/ 1518776 w 1822539"/>
                <a:gd name="connsiteY5" fmla="*/ 1930556 h 1930556"/>
                <a:gd name="connsiteX6" fmla="*/ 303763 w 1822539"/>
                <a:gd name="connsiteY6" fmla="*/ 1930556 h 1930556"/>
                <a:gd name="connsiteX7" fmla="*/ 0 w 1822539"/>
                <a:gd name="connsiteY7" fmla="*/ 1626793 h 1930556"/>
                <a:gd name="connsiteX8" fmla="*/ 0 w 1822539"/>
                <a:gd name="connsiteY8" fmla="*/ 303763 h 193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2539" h="1930556">
                  <a:moveTo>
                    <a:pt x="0" y="303763"/>
                  </a:moveTo>
                  <a:cubicBezTo>
                    <a:pt x="0" y="135999"/>
                    <a:pt x="135999" y="0"/>
                    <a:pt x="303763" y="0"/>
                  </a:cubicBezTo>
                  <a:lnTo>
                    <a:pt x="1518776" y="0"/>
                  </a:lnTo>
                  <a:cubicBezTo>
                    <a:pt x="1686540" y="0"/>
                    <a:pt x="1822539" y="135999"/>
                    <a:pt x="1822539" y="303763"/>
                  </a:cubicBezTo>
                  <a:lnTo>
                    <a:pt x="1822539" y="1626793"/>
                  </a:lnTo>
                  <a:cubicBezTo>
                    <a:pt x="1822539" y="1794557"/>
                    <a:pt x="1686540" y="1930556"/>
                    <a:pt x="1518776" y="1930556"/>
                  </a:cubicBezTo>
                  <a:lnTo>
                    <a:pt x="303763" y="1930556"/>
                  </a:lnTo>
                  <a:cubicBezTo>
                    <a:pt x="135999" y="1930556"/>
                    <a:pt x="0" y="1794557"/>
                    <a:pt x="0" y="1626793"/>
                  </a:cubicBezTo>
                  <a:lnTo>
                    <a:pt x="0" y="303763"/>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9929" tIns="149929" rIns="149929" bIns="149929" numCol="1" spcCol="1270" anchor="ctr" anchorCtr="0">
              <a:noAutofit/>
            </a:bodyPr>
            <a:lstStyle/>
            <a:p>
              <a:pPr marL="0" lvl="0" indent="0" algn="ctr" defTabSz="711200">
                <a:lnSpc>
                  <a:spcPct val="150000"/>
                </a:lnSpc>
                <a:spcBef>
                  <a:spcPct val="0"/>
                </a:spcBef>
                <a:spcAft>
                  <a:spcPct val="35000"/>
                </a:spcAft>
                <a:buNone/>
              </a:pPr>
              <a:r>
                <a:rPr lang="en-US" sz="1600" b="1" kern="1200">
                  <a:solidFill>
                    <a:schemeClr val="bg1"/>
                  </a:solidFill>
                  <a:latin typeface="Arial"/>
                  <a:cs typeface="Arial"/>
                </a:rPr>
                <a:t>L'IA </a:t>
              </a:r>
              <a:r>
                <a:rPr lang="en-US" sz="1600" b="1" kern="1200" err="1">
                  <a:solidFill>
                    <a:schemeClr val="bg1"/>
                  </a:solidFill>
                  <a:latin typeface="Arial"/>
                  <a:cs typeface="Arial"/>
                </a:rPr>
                <a:t>générative</a:t>
              </a:r>
              <a:r>
                <a:rPr lang="en-US" sz="1600" b="1" kern="1200">
                  <a:solidFill>
                    <a:schemeClr val="bg1"/>
                  </a:solidFill>
                  <a:latin typeface="Arial"/>
                  <a:cs typeface="Arial"/>
                </a:rPr>
                <a:t>, </a:t>
              </a:r>
              <a:r>
                <a:rPr lang="en-US" sz="1600" b="1" kern="1200" err="1">
                  <a:solidFill>
                    <a:schemeClr val="bg1"/>
                  </a:solidFill>
                  <a:latin typeface="Arial"/>
                  <a:cs typeface="Arial"/>
                </a:rPr>
                <a:t>ça</a:t>
              </a:r>
              <a:r>
                <a:rPr lang="en-US" sz="1600" b="1" kern="1200">
                  <a:solidFill>
                    <a:schemeClr val="bg1"/>
                  </a:solidFill>
                  <a:latin typeface="Arial"/>
                  <a:cs typeface="Arial"/>
                </a:rPr>
                <a:t> </a:t>
              </a:r>
              <a:r>
                <a:rPr lang="en-US" sz="1600" b="1" kern="1200" err="1">
                  <a:solidFill>
                    <a:schemeClr val="bg1"/>
                  </a:solidFill>
                  <a:latin typeface="Arial"/>
                  <a:cs typeface="Arial"/>
                </a:rPr>
                <a:t>consomme</a:t>
              </a:r>
              <a:r>
                <a:rPr lang="en-US" sz="1600" b="1" kern="1200">
                  <a:solidFill>
                    <a:schemeClr val="bg1"/>
                  </a:solidFill>
                  <a:latin typeface="Arial"/>
                  <a:cs typeface="Arial"/>
                </a:rPr>
                <a:t> !</a:t>
              </a:r>
              <a:endParaRPr lang="en-US" b="1">
                <a:solidFill>
                  <a:schemeClr val="bg1"/>
                </a:solidFill>
                <a:latin typeface="Arial"/>
                <a:cs typeface="Arial"/>
              </a:endParaRPr>
            </a:p>
          </p:txBody>
        </p:sp>
      </p:grpSp>
      <p:sp>
        <p:nvSpPr>
          <p:cNvPr id="378" name="TextBox 377">
            <a:extLst>
              <a:ext uri="{FF2B5EF4-FFF2-40B4-BE49-F238E27FC236}">
                <a16:creationId xmlns:a16="http://schemas.microsoft.com/office/drawing/2014/main" id="{EAAF5A75-BB4F-F3E2-BDC0-7322C69806A2}"/>
              </a:ext>
            </a:extLst>
          </p:cNvPr>
          <p:cNvSpPr txBox="1"/>
          <p:nvPr/>
        </p:nvSpPr>
        <p:spPr>
          <a:xfrm>
            <a:off x="484000" y="2241318"/>
            <a:ext cx="11230442" cy="16428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1219170">
              <a:lnSpc>
                <a:spcPct val="150000"/>
              </a:lnSpc>
              <a:spcAft>
                <a:spcPts val="667"/>
              </a:spcAft>
            </a:pPr>
            <a:r>
              <a:rPr lang="fr-FR" sz="2200">
                <a:latin typeface="Arial"/>
                <a:cs typeface="Arial"/>
              </a:rPr>
              <a:t>Les élèves abordent  :</a:t>
            </a:r>
          </a:p>
          <a:p>
            <a:pPr marL="342900" indent="-342900">
              <a:lnSpc>
                <a:spcPct val="150000"/>
              </a:lnSpc>
              <a:buChar char="•"/>
            </a:pPr>
            <a:r>
              <a:rPr lang="fr-FR" sz="2200">
                <a:latin typeface="Arial"/>
                <a:cs typeface="Arial"/>
              </a:rPr>
              <a:t>Les généralités sur l'intelligence artificielle</a:t>
            </a:r>
          </a:p>
          <a:p>
            <a:pPr marL="342900" indent="-342900">
              <a:lnSpc>
                <a:spcPct val="150000"/>
              </a:lnSpc>
              <a:buChar char="•"/>
            </a:pPr>
            <a:r>
              <a:rPr lang="fr-FR" sz="2200">
                <a:latin typeface="Arial"/>
                <a:cs typeface="Arial"/>
              </a:rPr>
              <a:t>L'impact environnemental et les questions éthiques liées aux données d'entrainement</a:t>
            </a:r>
          </a:p>
        </p:txBody>
      </p:sp>
    </p:spTree>
    <p:extLst>
      <p:ext uri="{BB962C8B-B14F-4D97-AF65-F5344CB8AC3E}">
        <p14:creationId xmlns:p14="http://schemas.microsoft.com/office/powerpoint/2010/main" val="2095466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57D9F-73A5-3664-51C3-5BFB2D12F83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83A4037-D218-AD7A-93F9-0647811906A0}"/>
              </a:ext>
            </a:extLst>
          </p:cNvPr>
          <p:cNvSpPr>
            <a:spLocks noGrp="1"/>
          </p:cNvSpPr>
          <p:nvPr>
            <p:ph type="title"/>
          </p:nvPr>
        </p:nvSpPr>
        <p:spPr>
          <a:xfrm>
            <a:off x="479999" y="1170693"/>
            <a:ext cx="11232149" cy="1063299"/>
          </a:xfrm>
        </p:spPr>
        <p:txBody>
          <a:bodyPr/>
          <a:lstStyle/>
          <a:p>
            <a:pPr>
              <a:lnSpc>
                <a:spcPct val="100000"/>
              </a:lnSpc>
              <a:spcBef>
                <a:spcPts val="0"/>
              </a:spcBef>
            </a:pPr>
            <a:r>
              <a:rPr lang="fr-FR">
                <a:latin typeface="Marianne"/>
                <a:cs typeface="Arial"/>
              </a:rPr>
              <a:t>Adaptation au niveau de l'élève</a:t>
            </a:r>
            <a:br>
              <a:rPr lang="fr-FR">
                <a:latin typeface="Marianne"/>
                <a:cs typeface="Arial"/>
              </a:rPr>
            </a:br>
            <a:r>
              <a:rPr lang="fr-FR" sz="2800" b="0" i="1">
                <a:latin typeface="Marianne"/>
                <a:cs typeface="Arial"/>
              </a:rPr>
              <a:t>Les modules proposés dépendent du diagnostic</a:t>
            </a:r>
            <a:endParaRPr lang="fr-FR" i="1">
              <a:latin typeface="Marianne"/>
              <a:cs typeface="Arial"/>
            </a:endParaRPr>
          </a:p>
        </p:txBody>
      </p:sp>
      <p:sp>
        <p:nvSpPr>
          <p:cNvPr id="4" name="Espace réservé du pied de page 3">
            <a:extLst>
              <a:ext uri="{FF2B5EF4-FFF2-40B4-BE49-F238E27FC236}">
                <a16:creationId xmlns:a16="http://schemas.microsoft.com/office/drawing/2014/main" id="{5CF52BA3-E754-CC3F-0DC3-FDC39E685C4A}"/>
              </a:ext>
            </a:extLst>
          </p:cNvPr>
          <p:cNvSpPr>
            <a:spLocks noGrp="1"/>
          </p:cNvSpPr>
          <p:nvPr>
            <p:ph type="ftr" sz="quarter" idx="3"/>
          </p:nvPr>
        </p:nvSpPr>
        <p:spPr/>
        <p:txBody>
          <a:bodyPr/>
          <a:lstStyle/>
          <a:p>
            <a:fld id="{49976239-D3AC-4C0B-9BC9-810E31DAA117}" type="datetime1">
              <a:rPr lang="fr-FR" smtClean="0"/>
              <a:pPr/>
              <a:t>26/03/2026</a:t>
            </a:fld>
            <a:endParaRPr lang="fr-FR"/>
          </a:p>
        </p:txBody>
      </p:sp>
      <p:sp>
        <p:nvSpPr>
          <p:cNvPr id="5" name="Espace réservé du numéro de diapositive 4">
            <a:extLst>
              <a:ext uri="{FF2B5EF4-FFF2-40B4-BE49-F238E27FC236}">
                <a16:creationId xmlns:a16="http://schemas.microsoft.com/office/drawing/2014/main" id="{4E87199D-9186-6A16-A9DC-C53911631C98}"/>
              </a:ext>
            </a:extLst>
          </p:cNvPr>
          <p:cNvSpPr>
            <a:spLocks noGrp="1"/>
          </p:cNvSpPr>
          <p:nvPr>
            <p:ph type="sldNum" sz="quarter" idx="4"/>
          </p:nvPr>
        </p:nvSpPr>
        <p:spPr/>
        <p:txBody>
          <a:bodyPr/>
          <a:lstStyle/>
          <a:p>
            <a:fld id="{48700529-637E-497F-96A9-857B3D88DE91}" type="slidenum">
              <a:rPr lang="fr-FR" smtClean="0"/>
              <a:pPr/>
              <a:t>16</a:t>
            </a:fld>
            <a:endParaRPr lang="fr-FR"/>
          </a:p>
        </p:txBody>
      </p:sp>
      <p:pic>
        <p:nvPicPr>
          <p:cNvPr id="3" name="Picture 2">
            <a:extLst>
              <a:ext uri="{FF2B5EF4-FFF2-40B4-BE49-F238E27FC236}">
                <a16:creationId xmlns:a16="http://schemas.microsoft.com/office/drawing/2014/main" id="{CA2AFDE5-49E9-4E04-9E33-080435940A4C}"/>
              </a:ext>
            </a:extLst>
          </p:cNvPr>
          <p:cNvPicPr>
            <a:picLocks noChangeAspect="1"/>
          </p:cNvPicPr>
          <p:nvPr/>
        </p:nvPicPr>
        <p:blipFill>
          <a:blip r:embed="rId2"/>
          <a:srcRect r="830"/>
          <a:stretch>
            <a:fillRect/>
          </a:stretch>
        </p:blipFill>
        <p:spPr>
          <a:xfrm>
            <a:off x="1421885" y="2420423"/>
            <a:ext cx="9343843" cy="3760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8789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CE7D3-AF6C-8D8B-D471-1B24E4D094A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34B052B-CE47-A974-219A-4B2DDC7AEE55}"/>
              </a:ext>
            </a:extLst>
          </p:cNvPr>
          <p:cNvSpPr>
            <a:spLocks noGrp="1"/>
          </p:cNvSpPr>
          <p:nvPr>
            <p:ph type="title"/>
          </p:nvPr>
        </p:nvSpPr>
        <p:spPr>
          <a:xfrm>
            <a:off x="479999" y="1170693"/>
            <a:ext cx="11232000" cy="960000"/>
          </a:xfrm>
        </p:spPr>
        <p:txBody>
          <a:bodyPr/>
          <a:lstStyle/>
          <a:p>
            <a:pPr>
              <a:lnSpc>
                <a:spcPct val="100000"/>
              </a:lnSpc>
              <a:spcBef>
                <a:spcPts val="0"/>
              </a:spcBef>
            </a:pPr>
            <a:r>
              <a:rPr lang="fr-FR">
                <a:latin typeface="Marianne"/>
                <a:cs typeface="Arial"/>
              </a:rPr>
              <a:t>Thématiques abordées</a:t>
            </a:r>
            <a:br>
              <a:rPr lang="fr-FR">
                <a:latin typeface="Marianne"/>
                <a:cs typeface="Arial"/>
              </a:rPr>
            </a:br>
            <a:r>
              <a:rPr lang="fr-FR" sz="2800" b="0" i="1">
                <a:latin typeface="Marianne"/>
                <a:cs typeface="Arial"/>
              </a:rPr>
              <a:t>Parcours "Utiliser l’IA générative de façon éclairée et efficace"</a:t>
            </a:r>
            <a:endParaRPr lang="en-US" sz="2800" b="0" i="1">
              <a:latin typeface="Marianne"/>
              <a:cs typeface="Arial"/>
            </a:endParaRPr>
          </a:p>
          <a:p>
            <a:pPr>
              <a:lnSpc>
                <a:spcPct val="100000"/>
              </a:lnSpc>
              <a:spcBef>
                <a:spcPts val="0"/>
              </a:spcBef>
            </a:pPr>
            <a:endParaRPr lang="fr-FR">
              <a:latin typeface="Marianne"/>
              <a:cs typeface="Arial"/>
            </a:endParaRPr>
          </a:p>
        </p:txBody>
      </p:sp>
      <p:sp>
        <p:nvSpPr>
          <p:cNvPr id="4" name="Espace réservé du pied de page 3">
            <a:extLst>
              <a:ext uri="{FF2B5EF4-FFF2-40B4-BE49-F238E27FC236}">
                <a16:creationId xmlns:a16="http://schemas.microsoft.com/office/drawing/2014/main" id="{B5FA5E77-BD96-85A3-5DFE-E04B413AC3BE}"/>
              </a:ext>
            </a:extLst>
          </p:cNvPr>
          <p:cNvSpPr>
            <a:spLocks noGrp="1"/>
          </p:cNvSpPr>
          <p:nvPr>
            <p:ph type="ftr" sz="quarter" idx="3"/>
          </p:nvPr>
        </p:nvSpPr>
        <p:spPr/>
        <p:txBody>
          <a:bodyPr/>
          <a:lstStyle/>
          <a:p>
            <a:fld id="{49976239-D3AC-4C0B-9BC9-810E31DAA117}" type="datetime1">
              <a:rPr lang="fr-FR" smtClean="0"/>
              <a:pPr/>
              <a:t>26/03/2026</a:t>
            </a:fld>
            <a:endParaRPr lang="fr-FR"/>
          </a:p>
        </p:txBody>
      </p:sp>
      <p:sp>
        <p:nvSpPr>
          <p:cNvPr id="5" name="Espace réservé du numéro de diapositive 4">
            <a:extLst>
              <a:ext uri="{FF2B5EF4-FFF2-40B4-BE49-F238E27FC236}">
                <a16:creationId xmlns:a16="http://schemas.microsoft.com/office/drawing/2014/main" id="{17BD4E71-F539-4159-E6E5-27680D92D288}"/>
              </a:ext>
            </a:extLst>
          </p:cNvPr>
          <p:cNvSpPr>
            <a:spLocks noGrp="1"/>
          </p:cNvSpPr>
          <p:nvPr>
            <p:ph type="sldNum" sz="quarter" idx="4"/>
          </p:nvPr>
        </p:nvSpPr>
        <p:spPr/>
        <p:txBody>
          <a:bodyPr/>
          <a:lstStyle/>
          <a:p>
            <a:fld id="{48700529-637E-497F-96A9-857B3D88DE91}" type="slidenum">
              <a:rPr lang="fr-FR" smtClean="0"/>
              <a:pPr/>
              <a:t>17</a:t>
            </a:fld>
            <a:endParaRPr lang="fr-FR"/>
          </a:p>
        </p:txBody>
      </p:sp>
      <p:grpSp>
        <p:nvGrpSpPr>
          <p:cNvPr id="12" name="Groupe 11">
            <a:extLst>
              <a:ext uri="{FF2B5EF4-FFF2-40B4-BE49-F238E27FC236}">
                <a16:creationId xmlns:a16="http://schemas.microsoft.com/office/drawing/2014/main" id="{B1A9CF9B-2824-4EBA-0433-C4FF7A65AA66}"/>
              </a:ext>
            </a:extLst>
          </p:cNvPr>
          <p:cNvGrpSpPr/>
          <p:nvPr/>
        </p:nvGrpSpPr>
        <p:grpSpPr>
          <a:xfrm>
            <a:off x="905609" y="4489568"/>
            <a:ext cx="10380780" cy="1324518"/>
            <a:chOff x="905611" y="4727307"/>
            <a:chExt cx="10380780" cy="1324518"/>
          </a:xfrm>
        </p:grpSpPr>
        <p:sp>
          <p:nvSpPr>
            <p:cNvPr id="13" name="Forme libre : forme 12">
              <a:extLst>
                <a:ext uri="{FF2B5EF4-FFF2-40B4-BE49-F238E27FC236}">
                  <a16:creationId xmlns:a16="http://schemas.microsoft.com/office/drawing/2014/main" id="{D2B9DFD5-68C9-B1D0-A58E-BD45701CF7CD}"/>
                </a:ext>
              </a:extLst>
            </p:cNvPr>
            <p:cNvSpPr/>
            <p:nvPr/>
          </p:nvSpPr>
          <p:spPr>
            <a:xfrm>
              <a:off x="905611" y="4727307"/>
              <a:ext cx="1873251" cy="1321379"/>
            </a:xfrm>
            <a:custGeom>
              <a:avLst/>
              <a:gdLst>
                <a:gd name="connsiteX0" fmla="*/ 0 w 1873251"/>
                <a:gd name="connsiteY0" fmla="*/ 220234 h 1321379"/>
                <a:gd name="connsiteX1" fmla="*/ 220234 w 1873251"/>
                <a:gd name="connsiteY1" fmla="*/ 0 h 1321379"/>
                <a:gd name="connsiteX2" fmla="*/ 1653017 w 1873251"/>
                <a:gd name="connsiteY2" fmla="*/ 0 h 1321379"/>
                <a:gd name="connsiteX3" fmla="*/ 1873251 w 1873251"/>
                <a:gd name="connsiteY3" fmla="*/ 220234 h 1321379"/>
                <a:gd name="connsiteX4" fmla="*/ 1873251 w 1873251"/>
                <a:gd name="connsiteY4" fmla="*/ 1101145 h 1321379"/>
                <a:gd name="connsiteX5" fmla="*/ 1653017 w 1873251"/>
                <a:gd name="connsiteY5" fmla="*/ 1321379 h 1321379"/>
                <a:gd name="connsiteX6" fmla="*/ 220234 w 1873251"/>
                <a:gd name="connsiteY6" fmla="*/ 1321379 h 1321379"/>
                <a:gd name="connsiteX7" fmla="*/ 0 w 1873251"/>
                <a:gd name="connsiteY7" fmla="*/ 1101145 h 1321379"/>
                <a:gd name="connsiteX8" fmla="*/ 0 w 1873251"/>
                <a:gd name="connsiteY8" fmla="*/ 220234 h 132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251" h="1321379">
                  <a:moveTo>
                    <a:pt x="0" y="220234"/>
                  </a:moveTo>
                  <a:cubicBezTo>
                    <a:pt x="0" y="98602"/>
                    <a:pt x="98602" y="0"/>
                    <a:pt x="220234" y="0"/>
                  </a:cubicBezTo>
                  <a:lnTo>
                    <a:pt x="1653017" y="0"/>
                  </a:lnTo>
                  <a:cubicBezTo>
                    <a:pt x="1774649" y="0"/>
                    <a:pt x="1873251" y="98602"/>
                    <a:pt x="1873251" y="220234"/>
                  </a:cubicBezTo>
                  <a:lnTo>
                    <a:pt x="1873251" y="1101145"/>
                  </a:lnTo>
                  <a:cubicBezTo>
                    <a:pt x="1873251" y="1222777"/>
                    <a:pt x="1774649" y="1321379"/>
                    <a:pt x="1653017" y="1321379"/>
                  </a:cubicBezTo>
                  <a:lnTo>
                    <a:pt x="220234" y="1321379"/>
                  </a:lnTo>
                  <a:cubicBezTo>
                    <a:pt x="98602" y="1321379"/>
                    <a:pt x="0" y="1222777"/>
                    <a:pt x="0" y="1101145"/>
                  </a:cubicBezTo>
                  <a:lnTo>
                    <a:pt x="0" y="220234"/>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464" tIns="125464" rIns="125464" bIns="125464" numCol="1" spcCol="1270" anchor="ctr" anchorCtr="0">
              <a:noAutofit/>
            </a:bodyPr>
            <a:lstStyle/>
            <a:p>
              <a:pPr marL="0" lvl="0" indent="0" algn="ctr" defTabSz="711200" rtl="0">
                <a:lnSpc>
                  <a:spcPct val="150000"/>
                </a:lnSpc>
                <a:spcBef>
                  <a:spcPct val="0"/>
                </a:spcBef>
                <a:spcAft>
                  <a:spcPct val="35000"/>
                </a:spcAft>
                <a:buNone/>
              </a:pPr>
              <a:r>
                <a:rPr lang="fr-FR" sz="1600" b="1" kern="1200">
                  <a:solidFill>
                    <a:schemeClr val="bg1"/>
                  </a:solidFill>
                  <a:latin typeface="Arial"/>
                  <a:cs typeface="Arial"/>
                </a:rPr>
                <a:t>Mon premier prompt</a:t>
              </a:r>
              <a:endParaRPr lang="en-US" sz="1600" b="1" kern="1200">
                <a:solidFill>
                  <a:schemeClr val="bg1"/>
                </a:solidFill>
                <a:latin typeface="Arial"/>
                <a:cs typeface="Arial"/>
              </a:endParaRPr>
            </a:p>
          </p:txBody>
        </p:sp>
        <p:sp>
          <p:nvSpPr>
            <p:cNvPr id="14" name="Forme libre : forme 13">
              <a:extLst>
                <a:ext uri="{FF2B5EF4-FFF2-40B4-BE49-F238E27FC236}">
                  <a16:creationId xmlns:a16="http://schemas.microsoft.com/office/drawing/2014/main" id="{B10E4FA8-CE24-FDB2-E838-465731437DD8}"/>
                </a:ext>
              </a:extLst>
            </p:cNvPr>
            <p:cNvSpPr/>
            <p:nvPr/>
          </p:nvSpPr>
          <p:spPr>
            <a:xfrm>
              <a:off x="3684473" y="4728187"/>
              <a:ext cx="1930232" cy="1322757"/>
            </a:xfrm>
            <a:custGeom>
              <a:avLst/>
              <a:gdLst>
                <a:gd name="connsiteX0" fmla="*/ 0 w 1930232"/>
                <a:gd name="connsiteY0" fmla="*/ 220464 h 1322757"/>
                <a:gd name="connsiteX1" fmla="*/ 220464 w 1930232"/>
                <a:gd name="connsiteY1" fmla="*/ 0 h 1322757"/>
                <a:gd name="connsiteX2" fmla="*/ 1709768 w 1930232"/>
                <a:gd name="connsiteY2" fmla="*/ 0 h 1322757"/>
                <a:gd name="connsiteX3" fmla="*/ 1930232 w 1930232"/>
                <a:gd name="connsiteY3" fmla="*/ 220464 h 1322757"/>
                <a:gd name="connsiteX4" fmla="*/ 1930232 w 1930232"/>
                <a:gd name="connsiteY4" fmla="*/ 1102293 h 1322757"/>
                <a:gd name="connsiteX5" fmla="*/ 1709768 w 1930232"/>
                <a:gd name="connsiteY5" fmla="*/ 1322757 h 1322757"/>
                <a:gd name="connsiteX6" fmla="*/ 220464 w 1930232"/>
                <a:gd name="connsiteY6" fmla="*/ 1322757 h 1322757"/>
                <a:gd name="connsiteX7" fmla="*/ 0 w 1930232"/>
                <a:gd name="connsiteY7" fmla="*/ 1102293 h 1322757"/>
                <a:gd name="connsiteX8" fmla="*/ 0 w 1930232"/>
                <a:gd name="connsiteY8" fmla="*/ 220464 h 13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0232" h="1322757">
                  <a:moveTo>
                    <a:pt x="0" y="220464"/>
                  </a:moveTo>
                  <a:cubicBezTo>
                    <a:pt x="0" y="98705"/>
                    <a:pt x="98705" y="0"/>
                    <a:pt x="220464" y="0"/>
                  </a:cubicBezTo>
                  <a:lnTo>
                    <a:pt x="1709768" y="0"/>
                  </a:lnTo>
                  <a:cubicBezTo>
                    <a:pt x="1831527" y="0"/>
                    <a:pt x="1930232" y="98705"/>
                    <a:pt x="1930232" y="220464"/>
                  </a:cubicBezTo>
                  <a:lnTo>
                    <a:pt x="1930232" y="1102293"/>
                  </a:lnTo>
                  <a:cubicBezTo>
                    <a:pt x="1930232" y="1224052"/>
                    <a:pt x="1831527" y="1322757"/>
                    <a:pt x="1709768" y="1322757"/>
                  </a:cubicBezTo>
                  <a:lnTo>
                    <a:pt x="220464" y="1322757"/>
                  </a:lnTo>
                  <a:cubicBezTo>
                    <a:pt x="98705" y="1322757"/>
                    <a:pt x="0" y="1224052"/>
                    <a:pt x="0" y="1102293"/>
                  </a:cubicBezTo>
                  <a:lnTo>
                    <a:pt x="0" y="220464"/>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532" tIns="125532" rIns="125532" bIns="125532" numCol="1" spcCol="1270" anchor="ctr" anchorCtr="0">
              <a:noAutofit/>
            </a:bodyPr>
            <a:lstStyle/>
            <a:p>
              <a:pPr algn="ctr" defTabSz="711200">
                <a:lnSpc>
                  <a:spcPct val="150000"/>
                </a:lnSpc>
                <a:spcBef>
                  <a:spcPct val="0"/>
                </a:spcBef>
                <a:spcAft>
                  <a:spcPct val="35000"/>
                </a:spcAft>
              </a:pPr>
              <a:r>
                <a:rPr lang="fr-FR" sz="1600" b="1" kern="1200">
                  <a:solidFill>
                    <a:schemeClr val="bg1"/>
                  </a:solidFill>
                  <a:latin typeface="Arial"/>
                  <a:cs typeface="Arial"/>
                </a:rPr>
                <a:t>J'améliore mes prompts</a:t>
              </a:r>
              <a:r>
                <a:rPr lang="fr-FR" sz="1600" b="1">
                  <a:solidFill>
                    <a:schemeClr val="bg1"/>
                  </a:solidFill>
                  <a:latin typeface="Arial"/>
                  <a:cs typeface="Arial"/>
                </a:rPr>
                <a:t> </a:t>
              </a:r>
              <a:r>
                <a:rPr lang="fr-FR" sz="1600" b="1" kern="1200">
                  <a:solidFill>
                    <a:schemeClr val="bg1"/>
                  </a:solidFill>
                  <a:latin typeface="Arial"/>
                  <a:cs typeface="Arial"/>
                </a:rPr>
                <a:t>!</a:t>
              </a:r>
            </a:p>
          </p:txBody>
        </p:sp>
        <p:sp>
          <p:nvSpPr>
            <p:cNvPr id="15" name="Forme libre : forme 14">
              <a:extLst>
                <a:ext uri="{FF2B5EF4-FFF2-40B4-BE49-F238E27FC236}">
                  <a16:creationId xmlns:a16="http://schemas.microsoft.com/office/drawing/2014/main" id="{CC2AC2E1-859F-065F-8BAD-413F008FFAC5}"/>
                </a:ext>
              </a:extLst>
            </p:cNvPr>
            <p:cNvSpPr/>
            <p:nvPr/>
          </p:nvSpPr>
          <p:spPr>
            <a:xfrm>
              <a:off x="6520316" y="4727307"/>
              <a:ext cx="1930232" cy="1324135"/>
            </a:xfrm>
            <a:custGeom>
              <a:avLst/>
              <a:gdLst>
                <a:gd name="connsiteX0" fmla="*/ 0 w 1930232"/>
                <a:gd name="connsiteY0" fmla="*/ 220694 h 1324135"/>
                <a:gd name="connsiteX1" fmla="*/ 220694 w 1930232"/>
                <a:gd name="connsiteY1" fmla="*/ 0 h 1324135"/>
                <a:gd name="connsiteX2" fmla="*/ 1709538 w 1930232"/>
                <a:gd name="connsiteY2" fmla="*/ 0 h 1324135"/>
                <a:gd name="connsiteX3" fmla="*/ 1930232 w 1930232"/>
                <a:gd name="connsiteY3" fmla="*/ 220694 h 1324135"/>
                <a:gd name="connsiteX4" fmla="*/ 1930232 w 1930232"/>
                <a:gd name="connsiteY4" fmla="*/ 1103441 h 1324135"/>
                <a:gd name="connsiteX5" fmla="*/ 1709538 w 1930232"/>
                <a:gd name="connsiteY5" fmla="*/ 1324135 h 1324135"/>
                <a:gd name="connsiteX6" fmla="*/ 220694 w 1930232"/>
                <a:gd name="connsiteY6" fmla="*/ 1324135 h 1324135"/>
                <a:gd name="connsiteX7" fmla="*/ 0 w 1930232"/>
                <a:gd name="connsiteY7" fmla="*/ 1103441 h 1324135"/>
                <a:gd name="connsiteX8" fmla="*/ 0 w 1930232"/>
                <a:gd name="connsiteY8" fmla="*/ 220694 h 132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0232" h="1324135">
                  <a:moveTo>
                    <a:pt x="0" y="220694"/>
                  </a:moveTo>
                  <a:cubicBezTo>
                    <a:pt x="0" y="98808"/>
                    <a:pt x="98808" y="0"/>
                    <a:pt x="220694" y="0"/>
                  </a:cubicBezTo>
                  <a:lnTo>
                    <a:pt x="1709538" y="0"/>
                  </a:lnTo>
                  <a:cubicBezTo>
                    <a:pt x="1831424" y="0"/>
                    <a:pt x="1930232" y="98808"/>
                    <a:pt x="1930232" y="220694"/>
                  </a:cubicBezTo>
                  <a:lnTo>
                    <a:pt x="1930232" y="1103441"/>
                  </a:lnTo>
                  <a:cubicBezTo>
                    <a:pt x="1930232" y="1225327"/>
                    <a:pt x="1831424" y="1324135"/>
                    <a:pt x="1709538" y="1324135"/>
                  </a:cubicBezTo>
                  <a:lnTo>
                    <a:pt x="220694" y="1324135"/>
                  </a:lnTo>
                  <a:cubicBezTo>
                    <a:pt x="98808" y="1324135"/>
                    <a:pt x="0" y="1225327"/>
                    <a:pt x="0" y="1103441"/>
                  </a:cubicBezTo>
                  <a:lnTo>
                    <a:pt x="0" y="220694"/>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599" tIns="125599" rIns="125599" bIns="125599" numCol="1" spcCol="1270" anchor="ctr" anchorCtr="0">
              <a:noAutofit/>
            </a:bodyPr>
            <a:lstStyle/>
            <a:p>
              <a:pPr marL="0" lvl="0" indent="0" algn="ctr" defTabSz="711200" rtl="0">
                <a:lnSpc>
                  <a:spcPct val="150000"/>
                </a:lnSpc>
                <a:spcBef>
                  <a:spcPct val="0"/>
                </a:spcBef>
                <a:spcAft>
                  <a:spcPct val="35000"/>
                </a:spcAft>
                <a:buNone/>
              </a:pPr>
              <a:r>
                <a:rPr lang="fr-FR" sz="1600" b="1" kern="1200">
                  <a:solidFill>
                    <a:schemeClr val="bg1"/>
                  </a:solidFill>
                  <a:latin typeface="Arial"/>
                  <a:cs typeface="Arial"/>
                </a:rPr>
                <a:t>Elles hallucinent, ces IA génératives!</a:t>
              </a:r>
              <a:endParaRPr lang="en-US" b="1">
                <a:solidFill>
                  <a:schemeClr val="bg1"/>
                </a:solidFill>
                <a:latin typeface="Arial"/>
                <a:cs typeface="Arial"/>
              </a:endParaRPr>
            </a:p>
          </p:txBody>
        </p:sp>
        <p:sp>
          <p:nvSpPr>
            <p:cNvPr id="16" name="Forme libre : forme 15">
              <a:extLst>
                <a:ext uri="{FF2B5EF4-FFF2-40B4-BE49-F238E27FC236}">
                  <a16:creationId xmlns:a16="http://schemas.microsoft.com/office/drawing/2014/main" id="{35EB1C21-56AC-71D8-A784-C0878C72F607}"/>
                </a:ext>
              </a:extLst>
            </p:cNvPr>
            <p:cNvSpPr/>
            <p:nvPr/>
          </p:nvSpPr>
          <p:spPr>
            <a:xfrm>
              <a:off x="9356159" y="4727690"/>
              <a:ext cx="1930232" cy="1324135"/>
            </a:xfrm>
            <a:custGeom>
              <a:avLst/>
              <a:gdLst>
                <a:gd name="connsiteX0" fmla="*/ 0 w 1930232"/>
                <a:gd name="connsiteY0" fmla="*/ 220694 h 1324135"/>
                <a:gd name="connsiteX1" fmla="*/ 220694 w 1930232"/>
                <a:gd name="connsiteY1" fmla="*/ 0 h 1324135"/>
                <a:gd name="connsiteX2" fmla="*/ 1709538 w 1930232"/>
                <a:gd name="connsiteY2" fmla="*/ 0 h 1324135"/>
                <a:gd name="connsiteX3" fmla="*/ 1930232 w 1930232"/>
                <a:gd name="connsiteY3" fmla="*/ 220694 h 1324135"/>
                <a:gd name="connsiteX4" fmla="*/ 1930232 w 1930232"/>
                <a:gd name="connsiteY4" fmla="*/ 1103441 h 1324135"/>
                <a:gd name="connsiteX5" fmla="*/ 1709538 w 1930232"/>
                <a:gd name="connsiteY5" fmla="*/ 1324135 h 1324135"/>
                <a:gd name="connsiteX6" fmla="*/ 220694 w 1930232"/>
                <a:gd name="connsiteY6" fmla="*/ 1324135 h 1324135"/>
                <a:gd name="connsiteX7" fmla="*/ 0 w 1930232"/>
                <a:gd name="connsiteY7" fmla="*/ 1103441 h 1324135"/>
                <a:gd name="connsiteX8" fmla="*/ 0 w 1930232"/>
                <a:gd name="connsiteY8" fmla="*/ 220694 h 132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0232" h="1324135">
                  <a:moveTo>
                    <a:pt x="0" y="220694"/>
                  </a:moveTo>
                  <a:cubicBezTo>
                    <a:pt x="0" y="98808"/>
                    <a:pt x="98808" y="0"/>
                    <a:pt x="220694" y="0"/>
                  </a:cubicBezTo>
                  <a:lnTo>
                    <a:pt x="1709538" y="0"/>
                  </a:lnTo>
                  <a:cubicBezTo>
                    <a:pt x="1831424" y="0"/>
                    <a:pt x="1930232" y="98808"/>
                    <a:pt x="1930232" y="220694"/>
                  </a:cubicBezTo>
                  <a:lnTo>
                    <a:pt x="1930232" y="1103441"/>
                  </a:lnTo>
                  <a:cubicBezTo>
                    <a:pt x="1930232" y="1225327"/>
                    <a:pt x="1831424" y="1324135"/>
                    <a:pt x="1709538" y="1324135"/>
                  </a:cubicBezTo>
                  <a:lnTo>
                    <a:pt x="220694" y="1324135"/>
                  </a:lnTo>
                  <a:cubicBezTo>
                    <a:pt x="98808" y="1324135"/>
                    <a:pt x="0" y="1225327"/>
                    <a:pt x="0" y="1103441"/>
                  </a:cubicBezTo>
                  <a:lnTo>
                    <a:pt x="0" y="220694"/>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599" tIns="125599" rIns="125599" bIns="125599" numCol="1" spcCol="1270" anchor="ctr" anchorCtr="0">
              <a:noAutofit/>
            </a:bodyPr>
            <a:lstStyle/>
            <a:p>
              <a:pPr marL="0" lvl="0" indent="0" algn="ctr" defTabSz="711200" rtl="0">
                <a:lnSpc>
                  <a:spcPct val="150000"/>
                </a:lnSpc>
                <a:spcBef>
                  <a:spcPct val="0"/>
                </a:spcBef>
                <a:spcAft>
                  <a:spcPct val="35000"/>
                </a:spcAft>
                <a:buNone/>
              </a:pPr>
              <a:r>
                <a:rPr lang="fr-FR" sz="1600" b="1" kern="1200">
                  <a:solidFill>
                    <a:schemeClr val="bg1"/>
                  </a:solidFill>
                  <a:latin typeface="Arial"/>
                  <a:cs typeface="Arial"/>
                </a:rPr>
                <a:t>Les biais des IA génératives</a:t>
              </a:r>
              <a:endParaRPr lang="en-US" b="1">
                <a:solidFill>
                  <a:schemeClr val="bg1"/>
                </a:solidFill>
                <a:latin typeface="Arial"/>
                <a:cs typeface="Arial"/>
              </a:endParaRPr>
            </a:p>
          </p:txBody>
        </p:sp>
      </p:grpSp>
      <p:sp>
        <p:nvSpPr>
          <p:cNvPr id="11" name="TextBox 377">
            <a:extLst>
              <a:ext uri="{FF2B5EF4-FFF2-40B4-BE49-F238E27FC236}">
                <a16:creationId xmlns:a16="http://schemas.microsoft.com/office/drawing/2014/main" id="{51765FEF-4AC5-53EC-DA2D-B54D8700EED7}"/>
              </a:ext>
            </a:extLst>
          </p:cNvPr>
          <p:cNvSpPr txBox="1"/>
          <p:nvPr/>
        </p:nvSpPr>
        <p:spPr>
          <a:xfrm>
            <a:off x="484000" y="2417164"/>
            <a:ext cx="11230442" cy="16428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1219170">
              <a:lnSpc>
                <a:spcPct val="150000"/>
              </a:lnSpc>
              <a:spcAft>
                <a:spcPts val="667"/>
              </a:spcAft>
            </a:pPr>
            <a:r>
              <a:rPr lang="fr-FR" sz="2200">
                <a:latin typeface="Arial"/>
                <a:cs typeface="Arial"/>
              </a:rPr>
              <a:t>Les élèves abordent  :</a:t>
            </a:r>
          </a:p>
          <a:p>
            <a:pPr marL="342900" indent="-342900">
              <a:lnSpc>
                <a:spcPct val="150000"/>
              </a:lnSpc>
              <a:buChar char="•"/>
            </a:pPr>
            <a:r>
              <a:rPr lang="fr-FR" sz="2200">
                <a:latin typeface="Arial"/>
                <a:cs typeface="Arial"/>
              </a:rPr>
              <a:t>L’utilisation d’une IA générative</a:t>
            </a:r>
          </a:p>
          <a:p>
            <a:pPr marL="342900" indent="-342900">
              <a:lnSpc>
                <a:spcPct val="150000"/>
              </a:lnSpc>
              <a:buChar char="•"/>
            </a:pPr>
            <a:r>
              <a:rPr lang="fr-FR" sz="2200">
                <a:latin typeface="Arial"/>
                <a:cs typeface="Arial"/>
              </a:rPr>
              <a:t>La notion de biais (les comprendre et les identifier)</a:t>
            </a:r>
          </a:p>
        </p:txBody>
      </p:sp>
    </p:spTree>
    <p:extLst>
      <p:ext uri="{BB962C8B-B14F-4D97-AF65-F5344CB8AC3E}">
        <p14:creationId xmlns:p14="http://schemas.microsoft.com/office/powerpoint/2010/main" val="3044076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F31AC-4F23-20AC-292F-84B0B49E1EA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4A9C2E6-E7BD-50A3-4D8B-AEFBACC44C5A}"/>
              </a:ext>
            </a:extLst>
          </p:cNvPr>
          <p:cNvSpPr>
            <a:spLocks noGrp="1"/>
          </p:cNvSpPr>
          <p:nvPr>
            <p:ph type="title"/>
          </p:nvPr>
        </p:nvSpPr>
        <p:spPr>
          <a:xfrm>
            <a:off x="479999" y="1170693"/>
            <a:ext cx="11232000" cy="960000"/>
          </a:xfrm>
        </p:spPr>
        <p:txBody>
          <a:bodyPr/>
          <a:lstStyle/>
          <a:p>
            <a:pPr>
              <a:lnSpc>
                <a:spcPct val="100000"/>
              </a:lnSpc>
              <a:spcBef>
                <a:spcPts val="0"/>
              </a:spcBef>
            </a:pPr>
            <a:r>
              <a:rPr lang="fr-FR">
                <a:latin typeface="Marianne"/>
                <a:cs typeface="Arial"/>
              </a:rPr>
              <a:t>Thématiques à venir</a:t>
            </a:r>
            <a:br>
              <a:rPr lang="fr-FR">
                <a:latin typeface="Marianne"/>
                <a:cs typeface="Arial"/>
              </a:rPr>
            </a:br>
            <a:r>
              <a:rPr lang="fr-FR" sz="2800" b="0" i="1">
                <a:latin typeface="Marianne"/>
                <a:cs typeface="Arial"/>
              </a:rPr>
              <a:t>Les parcours sont voués à être enrichis</a:t>
            </a:r>
          </a:p>
          <a:p>
            <a:pPr>
              <a:lnSpc>
                <a:spcPct val="100000"/>
              </a:lnSpc>
              <a:spcBef>
                <a:spcPts val="0"/>
              </a:spcBef>
            </a:pPr>
            <a:endParaRPr lang="fr-FR">
              <a:latin typeface="Marianne"/>
              <a:cs typeface="Arial"/>
            </a:endParaRPr>
          </a:p>
        </p:txBody>
      </p:sp>
      <p:sp>
        <p:nvSpPr>
          <p:cNvPr id="4" name="Espace réservé du pied de page 3">
            <a:extLst>
              <a:ext uri="{FF2B5EF4-FFF2-40B4-BE49-F238E27FC236}">
                <a16:creationId xmlns:a16="http://schemas.microsoft.com/office/drawing/2014/main" id="{CB1D8AF9-64D3-972C-9F69-D8F73723224B}"/>
              </a:ext>
            </a:extLst>
          </p:cNvPr>
          <p:cNvSpPr>
            <a:spLocks noGrp="1"/>
          </p:cNvSpPr>
          <p:nvPr>
            <p:ph type="ftr" sz="quarter" idx="3"/>
          </p:nvPr>
        </p:nvSpPr>
        <p:spPr/>
        <p:txBody>
          <a:bodyPr/>
          <a:lstStyle/>
          <a:p>
            <a:fld id="{49976239-D3AC-4C0B-9BC9-810E31DAA117}" type="datetime1">
              <a:rPr lang="fr-FR" smtClean="0"/>
              <a:pPr/>
              <a:t>26/03/2026</a:t>
            </a:fld>
            <a:endParaRPr lang="fr-FR"/>
          </a:p>
        </p:txBody>
      </p:sp>
      <p:sp>
        <p:nvSpPr>
          <p:cNvPr id="5" name="Espace réservé du numéro de diapositive 4">
            <a:extLst>
              <a:ext uri="{FF2B5EF4-FFF2-40B4-BE49-F238E27FC236}">
                <a16:creationId xmlns:a16="http://schemas.microsoft.com/office/drawing/2014/main" id="{8B13DD8A-5553-B4B4-4473-0EE4CD2C018C}"/>
              </a:ext>
            </a:extLst>
          </p:cNvPr>
          <p:cNvSpPr>
            <a:spLocks noGrp="1"/>
          </p:cNvSpPr>
          <p:nvPr>
            <p:ph type="sldNum" sz="quarter" idx="4"/>
          </p:nvPr>
        </p:nvSpPr>
        <p:spPr/>
        <p:txBody>
          <a:bodyPr/>
          <a:lstStyle/>
          <a:p>
            <a:fld id="{48700529-637E-497F-96A9-857B3D88DE91}" type="slidenum">
              <a:rPr lang="fr-FR" smtClean="0"/>
              <a:pPr/>
              <a:t>18</a:t>
            </a:fld>
            <a:endParaRPr lang="fr-FR"/>
          </a:p>
        </p:txBody>
      </p:sp>
      <p:graphicFrame>
        <p:nvGraphicFramePr>
          <p:cNvPr id="3" name="Content Placeholder 2">
            <a:extLst>
              <a:ext uri="{FF2B5EF4-FFF2-40B4-BE49-F238E27FC236}">
                <a16:creationId xmlns:a16="http://schemas.microsoft.com/office/drawing/2014/main" id="{26268BEF-03F5-D567-200F-453A80C091BC}"/>
              </a:ext>
            </a:extLst>
          </p:cNvPr>
          <p:cNvGraphicFramePr>
            <a:graphicFrameLocks noGrp="1"/>
          </p:cNvGraphicFramePr>
          <p:nvPr>
            <p:ph sz="quarter" idx="14"/>
            <p:extLst>
              <p:ext uri="{D42A27DB-BD31-4B8C-83A1-F6EECF244321}">
                <p14:modId xmlns:p14="http://schemas.microsoft.com/office/powerpoint/2010/main" val="1889783939"/>
              </p:ext>
            </p:extLst>
          </p:nvPr>
        </p:nvGraphicFramePr>
        <p:xfrm>
          <a:off x="479425" y="2765425"/>
          <a:ext cx="11233150" cy="3432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1184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266C4-6972-DE58-417F-8AB84E2E82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182679-6CCF-F741-B05B-9B0D8C14F77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3E6D7F9-39D3-6165-933A-7D820F41DD8C}"/>
              </a:ext>
            </a:extLst>
          </p:cNvPr>
          <p:cNvSpPr>
            <a:spLocks noGrp="1"/>
          </p:cNvSpPr>
          <p:nvPr>
            <p:ph type="body" sz="quarter" idx="13"/>
          </p:nvPr>
        </p:nvSpPr>
        <p:spPr/>
        <p:txBody>
          <a:bodyPr/>
          <a:lstStyle/>
          <a:p>
            <a:r>
              <a:rPr lang="en-US" sz="4300">
                <a:latin typeface="Marianne"/>
                <a:cs typeface="Arial"/>
              </a:rPr>
              <a:t>documentation sur les </a:t>
            </a:r>
            <a:r>
              <a:rPr lang="en-US" sz="4300" err="1">
                <a:latin typeface="Marianne"/>
                <a:cs typeface="Arial"/>
              </a:rPr>
              <a:t>parcours</a:t>
            </a:r>
            <a:r>
              <a:rPr lang="en-US" sz="4300">
                <a:latin typeface="Marianne"/>
                <a:cs typeface="Arial"/>
              </a:rPr>
              <a:t> pix </a:t>
            </a:r>
            <a:r>
              <a:rPr lang="en-US" sz="4300" err="1">
                <a:latin typeface="Marianne"/>
                <a:cs typeface="Arial"/>
              </a:rPr>
              <a:t>ia</a:t>
            </a:r>
            <a:endParaRPr lang="en-US" err="1"/>
          </a:p>
        </p:txBody>
      </p:sp>
      <p:sp>
        <p:nvSpPr>
          <p:cNvPr id="4" name="Footer Placeholder 3">
            <a:extLst>
              <a:ext uri="{FF2B5EF4-FFF2-40B4-BE49-F238E27FC236}">
                <a16:creationId xmlns:a16="http://schemas.microsoft.com/office/drawing/2014/main" id="{BD4117F2-17D7-991B-936D-EEAB58DF8ACD}"/>
              </a:ext>
            </a:extLst>
          </p:cNvPr>
          <p:cNvSpPr>
            <a:spLocks noGrp="1"/>
          </p:cNvSpPr>
          <p:nvPr>
            <p:ph type="ftr" sz="quarter" idx="3"/>
          </p:nvPr>
        </p:nvSpPr>
        <p:spPr/>
        <p:txBody>
          <a:bodyPr/>
          <a:lstStyle/>
          <a:p>
            <a:fld id="{BE32AEA9-6F5B-47AD-86B6-14E618636640}" type="datetime1">
              <a:rPr lang="fr-FR" smtClean="0"/>
              <a:pPr/>
              <a:t>26/03/2026</a:t>
            </a:fld>
            <a:endParaRPr lang="fr-FR"/>
          </a:p>
        </p:txBody>
      </p:sp>
      <p:sp>
        <p:nvSpPr>
          <p:cNvPr id="5" name="Slide Number Placeholder 4">
            <a:extLst>
              <a:ext uri="{FF2B5EF4-FFF2-40B4-BE49-F238E27FC236}">
                <a16:creationId xmlns:a16="http://schemas.microsoft.com/office/drawing/2014/main" id="{F4587FF1-70C6-05F3-35B2-062E212BA71D}"/>
              </a:ext>
            </a:extLst>
          </p:cNvPr>
          <p:cNvSpPr>
            <a:spLocks noGrp="1"/>
          </p:cNvSpPr>
          <p:nvPr>
            <p:ph type="sldNum" sz="quarter" idx="4"/>
          </p:nvPr>
        </p:nvSpPr>
        <p:spPr/>
        <p:txBody>
          <a:bodyPr/>
          <a:lstStyle/>
          <a:p>
            <a:fld id="{48700529-637E-497F-96A9-857B3D88DE91}" type="slidenum">
              <a:rPr lang="fr-FR" smtClean="0"/>
              <a:pPr/>
              <a:t>19</a:t>
            </a:fld>
            <a:endParaRPr lang="fr-FR"/>
          </a:p>
        </p:txBody>
      </p:sp>
    </p:spTree>
    <p:extLst>
      <p:ext uri="{BB962C8B-B14F-4D97-AF65-F5344CB8AC3E}">
        <p14:creationId xmlns:p14="http://schemas.microsoft.com/office/powerpoint/2010/main" val="113271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026D-1B19-5434-03A2-929008B663F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25AED1B-C48A-B217-C931-F6815728D727}"/>
              </a:ext>
            </a:extLst>
          </p:cNvPr>
          <p:cNvSpPr>
            <a:spLocks noGrp="1"/>
          </p:cNvSpPr>
          <p:nvPr>
            <p:ph type="body" sz="quarter" idx="13"/>
          </p:nvPr>
        </p:nvSpPr>
        <p:spPr/>
        <p:txBody>
          <a:bodyPr/>
          <a:lstStyle/>
          <a:p>
            <a:r>
              <a:rPr lang="en-US" sz="4300">
                <a:latin typeface="Marianne"/>
                <a:cs typeface="Arial"/>
              </a:rPr>
              <a:t>Introduction</a:t>
            </a:r>
            <a:endParaRPr lang="en-US" sz="4300">
              <a:cs typeface="Arial"/>
            </a:endParaRPr>
          </a:p>
        </p:txBody>
      </p:sp>
      <p:sp>
        <p:nvSpPr>
          <p:cNvPr id="4" name="Footer Placeholder 3">
            <a:extLst>
              <a:ext uri="{FF2B5EF4-FFF2-40B4-BE49-F238E27FC236}">
                <a16:creationId xmlns:a16="http://schemas.microsoft.com/office/drawing/2014/main" id="{0F199757-8D89-0670-4553-5AFC816BD4A0}"/>
              </a:ext>
            </a:extLst>
          </p:cNvPr>
          <p:cNvSpPr>
            <a:spLocks noGrp="1"/>
          </p:cNvSpPr>
          <p:nvPr>
            <p:ph type="ftr" sz="quarter" idx="3"/>
          </p:nvPr>
        </p:nvSpPr>
        <p:spPr/>
        <p:txBody>
          <a:bodyPr/>
          <a:lstStyle/>
          <a:p>
            <a:fld id="{BE32AEA9-6F5B-47AD-86B6-14E618636640}" type="datetime1">
              <a:rPr lang="fr-FR" smtClean="0"/>
              <a:pPr/>
              <a:t>26/03/2026</a:t>
            </a:fld>
            <a:endParaRPr lang="fr-FR"/>
          </a:p>
        </p:txBody>
      </p:sp>
      <p:sp>
        <p:nvSpPr>
          <p:cNvPr id="5" name="Slide Number Placeholder 4">
            <a:extLst>
              <a:ext uri="{FF2B5EF4-FFF2-40B4-BE49-F238E27FC236}">
                <a16:creationId xmlns:a16="http://schemas.microsoft.com/office/drawing/2014/main" id="{454A7596-FBDB-7061-55AF-985895D50EF0}"/>
              </a:ext>
            </a:extLst>
          </p:cNvPr>
          <p:cNvSpPr>
            <a:spLocks noGrp="1"/>
          </p:cNvSpPr>
          <p:nvPr>
            <p:ph type="sldNum" sz="quarter" idx="4"/>
          </p:nvPr>
        </p:nvSpPr>
        <p:spPr/>
        <p:txBody>
          <a:bodyPr/>
          <a:lstStyle/>
          <a:p>
            <a:fld id="{48700529-637E-497F-96A9-857B3D88DE91}" type="slidenum">
              <a:rPr lang="fr-FR" smtClean="0"/>
              <a:pPr/>
              <a:t>2</a:t>
            </a:fld>
            <a:endParaRPr lang="fr-FR"/>
          </a:p>
        </p:txBody>
      </p:sp>
    </p:spTree>
    <p:extLst>
      <p:ext uri="{BB962C8B-B14F-4D97-AF65-F5344CB8AC3E}">
        <p14:creationId xmlns:p14="http://schemas.microsoft.com/office/powerpoint/2010/main" val="3485472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A7E55-85C6-3176-D1F5-9B265AE8714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05523CD-F240-D041-22D9-B5DEA0251ABB}"/>
              </a:ext>
            </a:extLst>
          </p:cNvPr>
          <p:cNvSpPr>
            <a:spLocks noGrp="1"/>
          </p:cNvSpPr>
          <p:nvPr>
            <p:ph type="title"/>
          </p:nvPr>
        </p:nvSpPr>
        <p:spPr>
          <a:xfrm>
            <a:off x="479999" y="1170693"/>
            <a:ext cx="11232000" cy="960000"/>
          </a:xfrm>
        </p:spPr>
        <p:txBody>
          <a:bodyPr/>
          <a:lstStyle/>
          <a:p>
            <a:pPr>
              <a:lnSpc>
                <a:spcPct val="100000"/>
              </a:lnSpc>
              <a:spcBef>
                <a:spcPts val="0"/>
              </a:spcBef>
            </a:pPr>
            <a:r>
              <a:rPr lang="fr-FR">
                <a:latin typeface="Marianne"/>
                <a:cs typeface="Arial"/>
              </a:rPr>
              <a:t>Les parcours IA</a:t>
            </a:r>
            <a:br>
              <a:rPr lang="fr-FR">
                <a:latin typeface="Marianne"/>
                <a:cs typeface="Arial"/>
              </a:rPr>
            </a:br>
            <a:endParaRPr lang="fr-FR">
              <a:cs typeface="Arial"/>
            </a:endParaRPr>
          </a:p>
        </p:txBody>
      </p:sp>
      <p:sp>
        <p:nvSpPr>
          <p:cNvPr id="4" name="Espace réservé du pied de page 3">
            <a:extLst>
              <a:ext uri="{FF2B5EF4-FFF2-40B4-BE49-F238E27FC236}">
                <a16:creationId xmlns:a16="http://schemas.microsoft.com/office/drawing/2014/main" id="{A0F74027-1050-858A-5DF9-FF29C81CF22F}"/>
              </a:ext>
            </a:extLst>
          </p:cNvPr>
          <p:cNvSpPr>
            <a:spLocks noGrp="1"/>
          </p:cNvSpPr>
          <p:nvPr>
            <p:ph type="ftr" sz="quarter" idx="3"/>
          </p:nvPr>
        </p:nvSpPr>
        <p:spPr/>
        <p:txBody>
          <a:bodyPr/>
          <a:lstStyle/>
          <a:p>
            <a:fld id="{49976239-D3AC-4C0B-9BC9-810E31DAA117}" type="datetime1">
              <a:rPr lang="fr-FR" smtClean="0"/>
              <a:pPr/>
              <a:t>26/03/2026</a:t>
            </a:fld>
            <a:endParaRPr lang="fr-FR"/>
          </a:p>
        </p:txBody>
      </p:sp>
      <p:sp>
        <p:nvSpPr>
          <p:cNvPr id="5" name="Espace réservé du numéro de diapositive 4">
            <a:extLst>
              <a:ext uri="{FF2B5EF4-FFF2-40B4-BE49-F238E27FC236}">
                <a16:creationId xmlns:a16="http://schemas.microsoft.com/office/drawing/2014/main" id="{4DEFEC87-0D4E-6FA5-5BF9-F684FDA5CD7E}"/>
              </a:ext>
            </a:extLst>
          </p:cNvPr>
          <p:cNvSpPr>
            <a:spLocks noGrp="1"/>
          </p:cNvSpPr>
          <p:nvPr>
            <p:ph type="sldNum" sz="quarter" idx="4"/>
          </p:nvPr>
        </p:nvSpPr>
        <p:spPr/>
        <p:txBody>
          <a:bodyPr/>
          <a:lstStyle/>
          <a:p>
            <a:fld id="{48700529-637E-497F-96A9-857B3D88DE91}" type="slidenum">
              <a:rPr lang="fr-FR" smtClean="0"/>
              <a:pPr/>
              <a:t>20</a:t>
            </a:fld>
            <a:endParaRPr lang="fr-FR"/>
          </a:p>
        </p:txBody>
      </p:sp>
      <p:sp>
        <p:nvSpPr>
          <p:cNvPr id="7" name="Espace réservé du contenu 6">
            <a:extLst>
              <a:ext uri="{FF2B5EF4-FFF2-40B4-BE49-F238E27FC236}">
                <a16:creationId xmlns:a16="http://schemas.microsoft.com/office/drawing/2014/main" id="{ED61E6BF-8227-37E0-E690-224CE29C4885}"/>
              </a:ext>
            </a:extLst>
          </p:cNvPr>
          <p:cNvSpPr>
            <a:spLocks noGrp="1"/>
          </p:cNvSpPr>
          <p:nvPr>
            <p:ph sz="quarter" idx="14"/>
          </p:nvPr>
        </p:nvSpPr>
        <p:spPr>
          <a:xfrm>
            <a:off x="480960" y="1861847"/>
            <a:ext cx="11221270" cy="4322788"/>
          </a:xfrm>
        </p:spPr>
        <p:txBody>
          <a:bodyPr/>
          <a:lstStyle/>
          <a:p>
            <a:pPr>
              <a:lnSpc>
                <a:spcPct val="150000"/>
              </a:lnSpc>
            </a:pPr>
            <a:r>
              <a:rPr lang="fr-FR" sz="2800" dirty="0">
                <a:latin typeface="Marianne"/>
                <a:cs typeface="Arial"/>
              </a:rPr>
              <a:t>Des guides vont être disponibles pour accompagner le déploiement :</a:t>
            </a:r>
          </a:p>
          <a:p>
            <a:pPr marL="457200" indent="-457200">
              <a:lnSpc>
                <a:spcPct val="150000"/>
              </a:lnSpc>
              <a:buChar char="•"/>
            </a:pPr>
            <a:r>
              <a:rPr lang="fr-FR" sz="2800" dirty="0">
                <a:latin typeface="Marianne"/>
                <a:cs typeface="Arial"/>
              </a:rPr>
              <a:t>Le guide de déploiement</a:t>
            </a:r>
          </a:p>
          <a:p>
            <a:pPr marL="457200" indent="-457200">
              <a:lnSpc>
                <a:spcPct val="150000"/>
              </a:lnSpc>
              <a:buChar char="•"/>
            </a:pPr>
            <a:r>
              <a:rPr lang="fr-FR" sz="2800" dirty="0">
                <a:latin typeface="Marianne"/>
                <a:cs typeface="Arial"/>
              </a:rPr>
              <a:t>Le guide pédagogique</a:t>
            </a:r>
            <a:endParaRPr lang="fr-FR" sz="2800" dirty="0">
              <a:cs typeface="Arial"/>
            </a:endParaRPr>
          </a:p>
          <a:p>
            <a:pPr marL="457200" indent="-457200">
              <a:lnSpc>
                <a:spcPct val="150000"/>
              </a:lnSpc>
              <a:buChar char="•"/>
            </a:pPr>
            <a:r>
              <a:rPr lang="fr-FR" sz="2800" dirty="0">
                <a:latin typeface="Marianne"/>
                <a:cs typeface="Arial"/>
              </a:rPr>
              <a:t>Le référentiel de compétences numériques en IA</a:t>
            </a:r>
            <a:endParaRPr lang="fr-FR" sz="2800" dirty="0">
              <a:cs typeface="Arial"/>
            </a:endParaRPr>
          </a:p>
        </p:txBody>
      </p:sp>
    </p:spTree>
    <p:extLst>
      <p:ext uri="{BB962C8B-B14F-4D97-AF65-F5344CB8AC3E}">
        <p14:creationId xmlns:p14="http://schemas.microsoft.com/office/powerpoint/2010/main" val="3391486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CC30E-855D-9834-B204-BCFC545259A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551DC8C-C6F5-D2BD-76C9-E0C603EBC1CE}"/>
              </a:ext>
            </a:extLst>
          </p:cNvPr>
          <p:cNvSpPr>
            <a:spLocks noGrp="1"/>
          </p:cNvSpPr>
          <p:nvPr>
            <p:ph type="title"/>
          </p:nvPr>
        </p:nvSpPr>
        <p:spPr>
          <a:xfrm>
            <a:off x="479999" y="1170693"/>
            <a:ext cx="11232000" cy="960000"/>
          </a:xfrm>
        </p:spPr>
        <p:txBody>
          <a:bodyPr/>
          <a:lstStyle/>
          <a:p>
            <a:pPr>
              <a:lnSpc>
                <a:spcPct val="100000"/>
              </a:lnSpc>
              <a:spcBef>
                <a:spcPts val="0"/>
              </a:spcBef>
            </a:pPr>
            <a:r>
              <a:rPr lang="fr-FR">
                <a:latin typeface="Marianne"/>
                <a:cs typeface="Arial"/>
              </a:rPr>
              <a:t>La documentation PIX IA</a:t>
            </a:r>
            <a:br>
              <a:rPr lang="fr-FR">
                <a:latin typeface="Marianne"/>
                <a:cs typeface="Arial"/>
              </a:rPr>
            </a:br>
            <a:r>
              <a:rPr lang="fr-FR" sz="2800" b="0" i="1">
                <a:latin typeface="Marianne"/>
                <a:cs typeface="Arial"/>
              </a:rPr>
              <a:t>Guide de déploiement</a:t>
            </a:r>
            <a:endParaRPr lang="fr-FR" i="1">
              <a:latin typeface="Marianne"/>
              <a:cs typeface="Arial"/>
            </a:endParaRPr>
          </a:p>
        </p:txBody>
      </p:sp>
      <p:sp>
        <p:nvSpPr>
          <p:cNvPr id="4" name="Espace réservé du pied de page 3">
            <a:extLst>
              <a:ext uri="{FF2B5EF4-FFF2-40B4-BE49-F238E27FC236}">
                <a16:creationId xmlns:a16="http://schemas.microsoft.com/office/drawing/2014/main" id="{D1352482-7174-2F2E-3FCB-ABFF6ADE7FD0}"/>
              </a:ext>
            </a:extLst>
          </p:cNvPr>
          <p:cNvSpPr>
            <a:spLocks noGrp="1"/>
          </p:cNvSpPr>
          <p:nvPr>
            <p:ph type="ftr" sz="quarter" idx="3"/>
          </p:nvPr>
        </p:nvSpPr>
        <p:spPr/>
        <p:txBody>
          <a:bodyPr/>
          <a:lstStyle/>
          <a:p>
            <a:fld id="{49976239-D3AC-4C0B-9BC9-810E31DAA117}" type="datetime1">
              <a:rPr lang="fr-FR" smtClean="0"/>
              <a:pPr/>
              <a:t>26/03/2026</a:t>
            </a:fld>
            <a:endParaRPr lang="fr-FR"/>
          </a:p>
        </p:txBody>
      </p:sp>
      <p:sp>
        <p:nvSpPr>
          <p:cNvPr id="5" name="Espace réservé du numéro de diapositive 4">
            <a:extLst>
              <a:ext uri="{FF2B5EF4-FFF2-40B4-BE49-F238E27FC236}">
                <a16:creationId xmlns:a16="http://schemas.microsoft.com/office/drawing/2014/main" id="{05CDC3FD-72EB-5F60-690D-FE12757D0453}"/>
              </a:ext>
            </a:extLst>
          </p:cNvPr>
          <p:cNvSpPr>
            <a:spLocks noGrp="1"/>
          </p:cNvSpPr>
          <p:nvPr>
            <p:ph type="sldNum" sz="quarter" idx="4"/>
          </p:nvPr>
        </p:nvSpPr>
        <p:spPr/>
        <p:txBody>
          <a:bodyPr/>
          <a:lstStyle/>
          <a:p>
            <a:fld id="{48700529-637E-497F-96A9-857B3D88DE91}" type="slidenum">
              <a:rPr lang="fr-FR" smtClean="0"/>
              <a:pPr/>
              <a:t>21</a:t>
            </a:fld>
            <a:endParaRPr lang="fr-FR"/>
          </a:p>
        </p:txBody>
      </p:sp>
      <p:pic>
        <p:nvPicPr>
          <p:cNvPr id="3" name="Picture 2">
            <a:extLst>
              <a:ext uri="{FF2B5EF4-FFF2-40B4-BE49-F238E27FC236}">
                <a16:creationId xmlns:a16="http://schemas.microsoft.com/office/drawing/2014/main" id="{3B11C9FD-63CC-D1AD-7F41-A28314D9B160}"/>
              </a:ext>
            </a:extLst>
          </p:cNvPr>
          <p:cNvPicPr>
            <a:picLocks noChangeAspect="1"/>
          </p:cNvPicPr>
          <p:nvPr/>
        </p:nvPicPr>
        <p:blipFill>
          <a:blip r:embed="rId2"/>
          <a:stretch>
            <a:fillRect/>
          </a:stretch>
        </p:blipFill>
        <p:spPr>
          <a:xfrm>
            <a:off x="3152775" y="2369285"/>
            <a:ext cx="5587691" cy="316787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16406C63-0788-1913-8D22-A71799914D26}"/>
              </a:ext>
            </a:extLst>
          </p:cNvPr>
          <p:cNvSpPr txBox="1"/>
          <p:nvPr/>
        </p:nvSpPr>
        <p:spPr>
          <a:xfrm>
            <a:off x="3150786" y="5887587"/>
            <a:ext cx="589786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hlinkClick r:id="rId3"/>
              </a:rPr>
              <a:t>Parcours apprenants IA (janvier 2026)</a:t>
            </a:r>
            <a:r>
              <a:rPr lang="en-US" sz="2000" i="1" u="sng">
                <a:hlinkClick r:id="rId3"/>
              </a:rPr>
              <a:t> - Pix Cloud</a:t>
            </a:r>
            <a:endParaRPr lang="en-US" sz="2000" i="1" u="sng">
              <a:cs typeface="Arial"/>
              <a:hlinkClick r:id="rId3"/>
            </a:endParaRPr>
          </a:p>
        </p:txBody>
      </p:sp>
    </p:spTree>
    <p:extLst>
      <p:ext uri="{BB962C8B-B14F-4D97-AF65-F5344CB8AC3E}">
        <p14:creationId xmlns:p14="http://schemas.microsoft.com/office/powerpoint/2010/main" val="67173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B6D3A-0F0C-C646-25EB-3D6EAC64D06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DB83994-9F7E-168E-E7F9-BCE1A067B79B}"/>
              </a:ext>
            </a:extLst>
          </p:cNvPr>
          <p:cNvSpPr>
            <a:spLocks noGrp="1"/>
          </p:cNvSpPr>
          <p:nvPr>
            <p:ph type="title"/>
          </p:nvPr>
        </p:nvSpPr>
        <p:spPr>
          <a:xfrm>
            <a:off x="479999" y="1170693"/>
            <a:ext cx="11232000" cy="960000"/>
          </a:xfrm>
        </p:spPr>
        <p:txBody>
          <a:bodyPr/>
          <a:lstStyle/>
          <a:p>
            <a:pPr>
              <a:lnSpc>
                <a:spcPct val="100000"/>
              </a:lnSpc>
              <a:spcBef>
                <a:spcPts val="0"/>
              </a:spcBef>
            </a:pPr>
            <a:r>
              <a:rPr lang="fr-FR">
                <a:latin typeface="Marianne"/>
                <a:cs typeface="Arial"/>
              </a:rPr>
              <a:t>La documentation PIX IA</a:t>
            </a:r>
            <a:br>
              <a:rPr lang="fr-FR">
                <a:latin typeface="Marianne"/>
                <a:cs typeface="Arial"/>
              </a:rPr>
            </a:br>
            <a:r>
              <a:rPr lang="fr-FR" sz="2800" b="0" i="1">
                <a:latin typeface="Marianne"/>
                <a:cs typeface="Arial"/>
              </a:rPr>
              <a:t>Guide pédagogique</a:t>
            </a:r>
            <a:endParaRPr lang="fr-FR" sz="2800" i="1">
              <a:latin typeface="Marianne"/>
              <a:cs typeface="Arial"/>
            </a:endParaRPr>
          </a:p>
        </p:txBody>
      </p:sp>
      <p:sp>
        <p:nvSpPr>
          <p:cNvPr id="4" name="Espace réservé du pied de page 3">
            <a:extLst>
              <a:ext uri="{FF2B5EF4-FFF2-40B4-BE49-F238E27FC236}">
                <a16:creationId xmlns:a16="http://schemas.microsoft.com/office/drawing/2014/main" id="{3FC2CF72-3EEC-1BB8-CA37-75FE35466962}"/>
              </a:ext>
            </a:extLst>
          </p:cNvPr>
          <p:cNvSpPr>
            <a:spLocks noGrp="1"/>
          </p:cNvSpPr>
          <p:nvPr>
            <p:ph type="ftr" sz="quarter" idx="3"/>
          </p:nvPr>
        </p:nvSpPr>
        <p:spPr/>
        <p:txBody>
          <a:bodyPr/>
          <a:lstStyle/>
          <a:p>
            <a:fld id="{49976239-D3AC-4C0B-9BC9-810E31DAA117}" type="datetime1">
              <a:rPr lang="fr-FR" smtClean="0"/>
              <a:pPr/>
              <a:t>26/03/2026</a:t>
            </a:fld>
            <a:endParaRPr lang="fr-FR"/>
          </a:p>
        </p:txBody>
      </p:sp>
      <p:sp>
        <p:nvSpPr>
          <p:cNvPr id="5" name="Espace réservé du numéro de diapositive 4">
            <a:extLst>
              <a:ext uri="{FF2B5EF4-FFF2-40B4-BE49-F238E27FC236}">
                <a16:creationId xmlns:a16="http://schemas.microsoft.com/office/drawing/2014/main" id="{314B95DD-4BD6-32D6-B0F2-71E2AA78C12E}"/>
              </a:ext>
            </a:extLst>
          </p:cNvPr>
          <p:cNvSpPr>
            <a:spLocks noGrp="1"/>
          </p:cNvSpPr>
          <p:nvPr>
            <p:ph type="sldNum" sz="quarter" idx="4"/>
          </p:nvPr>
        </p:nvSpPr>
        <p:spPr/>
        <p:txBody>
          <a:bodyPr/>
          <a:lstStyle/>
          <a:p>
            <a:fld id="{48700529-637E-497F-96A9-857B3D88DE91}" type="slidenum">
              <a:rPr lang="fr-FR" smtClean="0"/>
              <a:pPr/>
              <a:t>22</a:t>
            </a:fld>
            <a:endParaRPr lang="fr-FR"/>
          </a:p>
        </p:txBody>
      </p:sp>
      <p:sp>
        <p:nvSpPr>
          <p:cNvPr id="6" name="TextBox 5">
            <a:extLst>
              <a:ext uri="{FF2B5EF4-FFF2-40B4-BE49-F238E27FC236}">
                <a16:creationId xmlns:a16="http://schemas.microsoft.com/office/drawing/2014/main" id="{D5673BC9-E0DA-0FBB-2F1C-E56ECCA142D2}"/>
              </a:ext>
            </a:extLst>
          </p:cNvPr>
          <p:cNvSpPr txBox="1"/>
          <p:nvPr/>
        </p:nvSpPr>
        <p:spPr>
          <a:xfrm>
            <a:off x="2925532" y="5910008"/>
            <a:ext cx="633761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hlinkClick r:id="rId2"/>
              </a:rPr>
              <a:t>Parcours apprenants IA (janvier 2026) - Pix Cloud</a:t>
            </a:r>
            <a:endParaRPr lang="en-US" sz="2000">
              <a:cs typeface="Arial"/>
              <a:hlinkClick r:id="rId2"/>
            </a:endParaRPr>
          </a:p>
        </p:txBody>
      </p:sp>
      <p:grpSp>
        <p:nvGrpSpPr>
          <p:cNvPr id="3" name="Group 2">
            <a:extLst>
              <a:ext uri="{FF2B5EF4-FFF2-40B4-BE49-F238E27FC236}">
                <a16:creationId xmlns:a16="http://schemas.microsoft.com/office/drawing/2014/main" id="{0A2C963B-A24A-9D80-590F-E4B749D29C52}"/>
              </a:ext>
            </a:extLst>
          </p:cNvPr>
          <p:cNvGrpSpPr/>
          <p:nvPr/>
        </p:nvGrpSpPr>
        <p:grpSpPr>
          <a:xfrm>
            <a:off x="1569778" y="2350078"/>
            <a:ext cx="9062368" cy="3382816"/>
            <a:chOff x="1103480" y="2361451"/>
            <a:chExt cx="9062368" cy="3382816"/>
          </a:xfrm>
        </p:grpSpPr>
        <p:pic>
          <p:nvPicPr>
            <p:cNvPr id="7" name="Picture 6">
              <a:extLst>
                <a:ext uri="{FF2B5EF4-FFF2-40B4-BE49-F238E27FC236}">
                  <a16:creationId xmlns:a16="http://schemas.microsoft.com/office/drawing/2014/main" id="{12D639AA-C33A-6CCC-3F93-0923AFAD29E7}"/>
                </a:ext>
              </a:extLst>
            </p:cNvPr>
            <p:cNvPicPr>
              <a:picLocks noChangeAspect="1"/>
            </p:cNvPicPr>
            <p:nvPr/>
          </p:nvPicPr>
          <p:blipFill>
            <a:blip r:embed="rId3"/>
            <a:stretch>
              <a:fillRect/>
            </a:stretch>
          </p:blipFill>
          <p:spPr>
            <a:xfrm>
              <a:off x="1103480" y="2361451"/>
              <a:ext cx="2994864" cy="3382816"/>
            </a:xfrm>
            <a:prstGeom prst="rect">
              <a:avLst/>
            </a:prstGeom>
          </p:spPr>
        </p:pic>
        <p:pic>
          <p:nvPicPr>
            <p:cNvPr id="8" name="Picture 7">
              <a:extLst>
                <a:ext uri="{FF2B5EF4-FFF2-40B4-BE49-F238E27FC236}">
                  <a16:creationId xmlns:a16="http://schemas.microsoft.com/office/drawing/2014/main" id="{AF256F06-86BE-433C-0CA1-63FFCEE7DFE3}"/>
                </a:ext>
              </a:extLst>
            </p:cNvPr>
            <p:cNvPicPr>
              <a:picLocks noChangeAspect="1"/>
            </p:cNvPicPr>
            <p:nvPr/>
          </p:nvPicPr>
          <p:blipFill>
            <a:blip r:embed="rId4"/>
            <a:stretch>
              <a:fillRect/>
            </a:stretch>
          </p:blipFill>
          <p:spPr>
            <a:xfrm>
              <a:off x="4470130" y="2801395"/>
              <a:ext cx="5695718" cy="2500429"/>
            </a:xfrm>
            <a:prstGeom prst="rect">
              <a:avLst/>
            </a:prstGeom>
          </p:spPr>
        </p:pic>
      </p:grpSp>
    </p:spTree>
    <p:extLst>
      <p:ext uri="{BB962C8B-B14F-4D97-AF65-F5344CB8AC3E}">
        <p14:creationId xmlns:p14="http://schemas.microsoft.com/office/powerpoint/2010/main" val="548587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7A0B7-232D-E346-03CC-B4DDAF0899C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6329C45-54D0-3886-E638-1FF2539757CA}"/>
              </a:ext>
            </a:extLst>
          </p:cNvPr>
          <p:cNvSpPr>
            <a:spLocks noGrp="1"/>
          </p:cNvSpPr>
          <p:nvPr>
            <p:ph type="title"/>
          </p:nvPr>
        </p:nvSpPr>
        <p:spPr>
          <a:xfrm>
            <a:off x="479999" y="1170693"/>
            <a:ext cx="11232000" cy="960000"/>
          </a:xfrm>
        </p:spPr>
        <p:txBody>
          <a:bodyPr/>
          <a:lstStyle/>
          <a:p>
            <a:pPr>
              <a:lnSpc>
                <a:spcPct val="100000"/>
              </a:lnSpc>
              <a:spcBef>
                <a:spcPts val="0"/>
              </a:spcBef>
            </a:pPr>
            <a:r>
              <a:rPr lang="fr-FR">
                <a:latin typeface="Marianne"/>
                <a:cs typeface="Arial"/>
              </a:rPr>
              <a:t>La documentation PIX IA</a:t>
            </a:r>
            <a:br>
              <a:rPr lang="fr-FR">
                <a:latin typeface="Marianne"/>
                <a:cs typeface="Arial"/>
              </a:rPr>
            </a:br>
            <a:r>
              <a:rPr lang="fr-FR" sz="2800" b="0" i="1">
                <a:latin typeface="Marianne"/>
                <a:cs typeface="Arial"/>
              </a:rPr>
              <a:t>Référentiel de compétences numériques en IA</a:t>
            </a:r>
            <a:r>
              <a:rPr lang="fr-FR" sz="2800" b="0">
                <a:latin typeface="Marianne"/>
                <a:cs typeface="Arial"/>
              </a:rPr>
              <a:t> </a:t>
            </a:r>
            <a:r>
              <a:rPr lang="fr-FR">
                <a:latin typeface="Marianne"/>
                <a:cs typeface="Arial"/>
              </a:rPr>
              <a:t/>
            </a:r>
            <a:br>
              <a:rPr lang="fr-FR">
                <a:latin typeface="Marianne"/>
                <a:cs typeface="Arial"/>
              </a:rPr>
            </a:br>
            <a:endParaRPr lang="fr-FR">
              <a:cs typeface="Arial"/>
            </a:endParaRPr>
          </a:p>
        </p:txBody>
      </p:sp>
      <p:sp>
        <p:nvSpPr>
          <p:cNvPr id="4" name="Espace réservé du pied de page 3">
            <a:extLst>
              <a:ext uri="{FF2B5EF4-FFF2-40B4-BE49-F238E27FC236}">
                <a16:creationId xmlns:a16="http://schemas.microsoft.com/office/drawing/2014/main" id="{20537DCE-3F8D-7E24-B5FC-F85437B10E83}"/>
              </a:ext>
            </a:extLst>
          </p:cNvPr>
          <p:cNvSpPr>
            <a:spLocks noGrp="1"/>
          </p:cNvSpPr>
          <p:nvPr>
            <p:ph type="ftr" sz="quarter" idx="3"/>
          </p:nvPr>
        </p:nvSpPr>
        <p:spPr/>
        <p:txBody>
          <a:bodyPr/>
          <a:lstStyle/>
          <a:p>
            <a:fld id="{49976239-D3AC-4C0B-9BC9-810E31DAA117}" type="datetime1">
              <a:rPr lang="fr-FR" smtClean="0"/>
              <a:pPr/>
              <a:t>26/03/2026</a:t>
            </a:fld>
            <a:endParaRPr lang="fr-FR"/>
          </a:p>
        </p:txBody>
      </p:sp>
      <p:sp>
        <p:nvSpPr>
          <p:cNvPr id="5" name="Espace réservé du numéro de diapositive 4">
            <a:extLst>
              <a:ext uri="{FF2B5EF4-FFF2-40B4-BE49-F238E27FC236}">
                <a16:creationId xmlns:a16="http://schemas.microsoft.com/office/drawing/2014/main" id="{6B146E9C-0C83-C07C-72A1-A75F7B5D4382}"/>
              </a:ext>
            </a:extLst>
          </p:cNvPr>
          <p:cNvSpPr>
            <a:spLocks noGrp="1"/>
          </p:cNvSpPr>
          <p:nvPr>
            <p:ph type="sldNum" sz="quarter" idx="4"/>
          </p:nvPr>
        </p:nvSpPr>
        <p:spPr/>
        <p:txBody>
          <a:bodyPr/>
          <a:lstStyle/>
          <a:p>
            <a:fld id="{48700529-637E-497F-96A9-857B3D88DE91}" type="slidenum">
              <a:rPr lang="fr-FR" smtClean="0"/>
              <a:pPr/>
              <a:t>23</a:t>
            </a:fld>
            <a:endParaRPr lang="fr-FR"/>
          </a:p>
        </p:txBody>
      </p:sp>
      <p:sp>
        <p:nvSpPr>
          <p:cNvPr id="6" name="TextBox 5">
            <a:extLst>
              <a:ext uri="{FF2B5EF4-FFF2-40B4-BE49-F238E27FC236}">
                <a16:creationId xmlns:a16="http://schemas.microsoft.com/office/drawing/2014/main" id="{0A99B78E-B38E-E597-B38E-2BF224D099F6}"/>
              </a:ext>
            </a:extLst>
          </p:cNvPr>
          <p:cNvSpPr txBox="1"/>
          <p:nvPr/>
        </p:nvSpPr>
        <p:spPr>
          <a:xfrm>
            <a:off x="1881421" y="5837819"/>
            <a:ext cx="792933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hlinkClick r:id="rId2"/>
              </a:rPr>
              <a:t>Parcours apprenants IA (janvier 2026) - Pix Cloud</a:t>
            </a:r>
            <a:endParaRPr lang="en-US" sz="2000">
              <a:cs typeface="Arial"/>
              <a:hlinkClick r:id="rId2"/>
            </a:endParaRPr>
          </a:p>
        </p:txBody>
      </p:sp>
      <p:grpSp>
        <p:nvGrpSpPr>
          <p:cNvPr id="3" name="Group 2">
            <a:extLst>
              <a:ext uri="{FF2B5EF4-FFF2-40B4-BE49-F238E27FC236}">
                <a16:creationId xmlns:a16="http://schemas.microsoft.com/office/drawing/2014/main" id="{1265C531-87E3-13E8-4460-FEF991ACD915}"/>
              </a:ext>
            </a:extLst>
          </p:cNvPr>
          <p:cNvGrpSpPr/>
          <p:nvPr/>
        </p:nvGrpSpPr>
        <p:grpSpPr>
          <a:xfrm>
            <a:off x="2411864" y="2266898"/>
            <a:ext cx="6882968" cy="3438217"/>
            <a:chOff x="2423237" y="2255525"/>
            <a:chExt cx="6882968" cy="3438217"/>
          </a:xfrm>
        </p:grpSpPr>
        <p:pic>
          <p:nvPicPr>
            <p:cNvPr id="8" name="Picture 7">
              <a:extLst>
                <a:ext uri="{FF2B5EF4-FFF2-40B4-BE49-F238E27FC236}">
                  <a16:creationId xmlns:a16="http://schemas.microsoft.com/office/drawing/2014/main" id="{16CF5079-3E9B-4575-3C24-A91C2AE02747}"/>
                </a:ext>
              </a:extLst>
            </p:cNvPr>
            <p:cNvPicPr>
              <a:picLocks noChangeAspect="1"/>
            </p:cNvPicPr>
            <p:nvPr/>
          </p:nvPicPr>
          <p:blipFill>
            <a:blip r:embed="rId3"/>
            <a:stretch>
              <a:fillRect/>
            </a:stretch>
          </p:blipFill>
          <p:spPr>
            <a:xfrm>
              <a:off x="2423237" y="2255525"/>
              <a:ext cx="3029908" cy="3435895"/>
            </a:xfrm>
            <a:prstGeom prst="rect">
              <a:avLst/>
            </a:prstGeom>
          </p:spPr>
        </p:pic>
        <p:pic>
          <p:nvPicPr>
            <p:cNvPr id="10" name="Picture 9">
              <a:extLst>
                <a:ext uri="{FF2B5EF4-FFF2-40B4-BE49-F238E27FC236}">
                  <a16:creationId xmlns:a16="http://schemas.microsoft.com/office/drawing/2014/main" id="{13D7E5A7-07A2-DCC9-8D27-11C7506074FF}"/>
                </a:ext>
              </a:extLst>
            </p:cNvPr>
            <p:cNvPicPr>
              <a:picLocks noChangeAspect="1"/>
            </p:cNvPicPr>
            <p:nvPr/>
          </p:nvPicPr>
          <p:blipFill>
            <a:blip r:embed="rId4"/>
            <a:stretch>
              <a:fillRect/>
            </a:stretch>
          </p:blipFill>
          <p:spPr>
            <a:xfrm>
              <a:off x="5977416" y="2271926"/>
              <a:ext cx="3328789" cy="3421816"/>
            </a:xfrm>
            <a:prstGeom prst="rect">
              <a:avLst/>
            </a:prstGeom>
          </p:spPr>
        </p:pic>
      </p:grpSp>
    </p:spTree>
    <p:extLst>
      <p:ext uri="{BB962C8B-B14F-4D97-AF65-F5344CB8AC3E}">
        <p14:creationId xmlns:p14="http://schemas.microsoft.com/office/powerpoint/2010/main" val="3800903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Marianne"/>
                <a:cs typeface="Arial"/>
              </a:rPr>
              <a:t>Le référentiel de compétences numériques en </a:t>
            </a:r>
            <a:r>
              <a:rPr lang="fr-FR" dirty="0" smtClean="0">
                <a:latin typeface="Marianne"/>
                <a:cs typeface="Arial"/>
              </a:rPr>
              <a:t>IA</a:t>
            </a:r>
            <a:r>
              <a:rPr lang="fr-FR" b="0" i="1" dirty="0" smtClean="0">
                <a:latin typeface="Marianne"/>
                <a:cs typeface="Arial"/>
              </a:rPr>
              <a:t/>
            </a:r>
            <a:br>
              <a:rPr lang="fr-FR" b="0" i="1" dirty="0" smtClean="0">
                <a:latin typeface="Marianne"/>
                <a:cs typeface="Arial"/>
              </a:rPr>
            </a:br>
            <a:r>
              <a:rPr lang="fr-FR" sz="2400" dirty="0" smtClean="0">
                <a:solidFill>
                  <a:srgbClr val="7030A0"/>
                </a:solidFill>
              </a:rPr>
              <a:t>Axes </a:t>
            </a:r>
            <a:r>
              <a:rPr lang="fr-FR" sz="2400" dirty="0">
                <a:solidFill>
                  <a:srgbClr val="7030A0"/>
                </a:solidFill>
              </a:rPr>
              <a:t>principaux d’intervention du professeur documentaliste</a:t>
            </a:r>
          </a:p>
        </p:txBody>
      </p:sp>
      <p:sp>
        <p:nvSpPr>
          <p:cNvPr id="3" name="Espace réservé du texte 2"/>
          <p:cNvSpPr>
            <a:spLocks noGrp="1"/>
          </p:cNvSpPr>
          <p:nvPr>
            <p:ph type="body" sz="quarter" idx="13"/>
          </p:nvPr>
        </p:nvSpPr>
        <p:spPr>
          <a:xfrm>
            <a:off x="479999" y="2424970"/>
            <a:ext cx="3710263" cy="3374400"/>
          </a:xfrm>
        </p:spPr>
        <p:txBody>
          <a:bodyPr/>
          <a:lstStyle/>
          <a:p>
            <a:pPr marL="0" indent="0">
              <a:buNone/>
            </a:pPr>
            <a:r>
              <a:rPr lang="fr-FR" sz="1200" dirty="0"/>
              <a:t>Domaine 1 : Fondements de l’intelligence artificielle </a:t>
            </a:r>
            <a:endParaRPr lang="fr-FR" sz="1200" b="0" dirty="0"/>
          </a:p>
          <a:p>
            <a:pPr marL="0" indent="0">
              <a:buNone/>
            </a:pPr>
            <a:r>
              <a:rPr lang="fr-FR" sz="1200" b="0" dirty="0" smtClean="0"/>
              <a:t>1.1 </a:t>
            </a:r>
            <a:r>
              <a:rPr lang="fr-FR" sz="1200" b="0" dirty="0"/>
              <a:t>Définir l’IA en tant que discipline, décrire son histoire et sa construction</a:t>
            </a:r>
          </a:p>
          <a:p>
            <a:pPr marL="0" indent="0">
              <a:buNone/>
            </a:pPr>
            <a:r>
              <a:rPr lang="fr-FR" sz="1200" b="0" dirty="0" smtClean="0"/>
              <a:t>1.2 </a:t>
            </a:r>
            <a:r>
              <a:rPr lang="fr-FR" sz="1200" b="0" dirty="0"/>
              <a:t>Expliquer le procédé d’apprentissage automatique et ses approches</a:t>
            </a:r>
          </a:p>
          <a:p>
            <a:pPr marL="0" indent="0">
              <a:buNone/>
            </a:pPr>
            <a:r>
              <a:rPr lang="fr-FR" sz="1200" b="0" dirty="0" smtClean="0"/>
              <a:t>1.3 </a:t>
            </a:r>
            <a:r>
              <a:rPr lang="fr-FR" sz="1200" b="0" dirty="0"/>
              <a:t>Citer les modèles de l’apprentissage automatique</a:t>
            </a:r>
          </a:p>
          <a:p>
            <a:pPr marL="0" indent="0">
              <a:buNone/>
            </a:pPr>
            <a:r>
              <a:rPr lang="fr-FR" sz="1200" dirty="0" smtClean="0">
                <a:solidFill>
                  <a:srgbClr val="7030A0"/>
                </a:solidFill>
              </a:rPr>
              <a:t>1.4 </a:t>
            </a:r>
            <a:r>
              <a:rPr lang="fr-FR" sz="1200" dirty="0">
                <a:solidFill>
                  <a:srgbClr val="7030A0"/>
                </a:solidFill>
              </a:rPr>
              <a:t>Expliquer les méthodes d’entraînement des grands modèles de langage</a:t>
            </a:r>
          </a:p>
          <a:p>
            <a:pPr marL="0" indent="0">
              <a:buNone/>
            </a:pPr>
            <a:r>
              <a:rPr lang="fr-FR" sz="1200" dirty="0" smtClean="0">
                <a:solidFill>
                  <a:srgbClr val="7030A0"/>
                </a:solidFill>
              </a:rPr>
              <a:t>1.5 </a:t>
            </a:r>
            <a:r>
              <a:rPr lang="fr-FR" sz="1200" dirty="0">
                <a:solidFill>
                  <a:srgbClr val="7030A0"/>
                </a:solidFill>
              </a:rPr>
              <a:t>Expliquer le fonctionnement des algorithmes de recommandation</a:t>
            </a:r>
          </a:p>
          <a:p>
            <a:pPr marL="0" indent="0">
              <a:buNone/>
            </a:pPr>
            <a:r>
              <a:rPr lang="fr-FR" sz="1200" b="0" dirty="0" smtClean="0"/>
              <a:t>1.6 </a:t>
            </a:r>
            <a:r>
              <a:rPr lang="fr-FR" sz="1200" b="0" dirty="0"/>
              <a:t>Définir l’IA incarnée associée à la robotique</a:t>
            </a:r>
          </a:p>
          <a:p>
            <a:pPr marL="0" indent="0">
              <a:buNone/>
            </a:pPr>
            <a:endParaRPr lang="fr-FR" sz="1200" dirty="0"/>
          </a:p>
        </p:txBody>
      </p:sp>
      <p:sp>
        <p:nvSpPr>
          <p:cNvPr id="4" name="Espace réservé du texte 3"/>
          <p:cNvSpPr>
            <a:spLocks noGrp="1"/>
          </p:cNvSpPr>
          <p:nvPr>
            <p:ph type="body" sz="quarter" idx="14"/>
          </p:nvPr>
        </p:nvSpPr>
        <p:spPr>
          <a:xfrm>
            <a:off x="4509408" y="2408581"/>
            <a:ext cx="3360000" cy="3374400"/>
          </a:xfrm>
        </p:spPr>
        <p:txBody>
          <a:bodyPr/>
          <a:lstStyle/>
          <a:p>
            <a:pPr marL="0" indent="0">
              <a:buNone/>
            </a:pPr>
            <a:r>
              <a:rPr lang="fr-FR" sz="1200" dirty="0"/>
              <a:t>Domaine 2 : Usages et applications de l’IA </a:t>
            </a:r>
          </a:p>
          <a:p>
            <a:pPr marL="0" indent="0">
              <a:buNone/>
            </a:pPr>
            <a:r>
              <a:rPr lang="fr-FR" sz="1200" dirty="0" smtClean="0">
                <a:solidFill>
                  <a:srgbClr val="7030A0"/>
                </a:solidFill>
              </a:rPr>
              <a:t>2.1 </a:t>
            </a:r>
            <a:r>
              <a:rPr lang="fr-FR" sz="1200" dirty="0">
                <a:solidFill>
                  <a:srgbClr val="7030A0"/>
                </a:solidFill>
              </a:rPr>
              <a:t>Identifier des familles de tâches réalisés par des logiciels </a:t>
            </a:r>
            <a:r>
              <a:rPr lang="fr-FR" sz="1200" dirty="0" smtClean="0">
                <a:solidFill>
                  <a:srgbClr val="7030A0"/>
                </a:solidFill>
              </a:rPr>
              <a:t>d’IA</a:t>
            </a:r>
          </a:p>
          <a:p>
            <a:pPr marL="0" indent="0">
              <a:buNone/>
            </a:pPr>
            <a:r>
              <a:rPr lang="fr-FR" sz="1200" dirty="0" smtClean="0">
                <a:solidFill>
                  <a:srgbClr val="7030A0"/>
                </a:solidFill>
              </a:rPr>
              <a:t>2.2 </a:t>
            </a:r>
            <a:r>
              <a:rPr lang="fr-FR" sz="1200" dirty="0">
                <a:solidFill>
                  <a:srgbClr val="7030A0"/>
                </a:solidFill>
              </a:rPr>
              <a:t>Utiliser un logiciel d’IA </a:t>
            </a:r>
            <a:r>
              <a:rPr lang="fr-FR" sz="1200" dirty="0" smtClean="0">
                <a:solidFill>
                  <a:srgbClr val="7030A0"/>
                </a:solidFill>
              </a:rPr>
              <a:t>générative</a:t>
            </a:r>
          </a:p>
          <a:p>
            <a:pPr marL="0" indent="0">
              <a:buNone/>
            </a:pPr>
            <a:r>
              <a:rPr lang="fr-FR" sz="1200" dirty="0" smtClean="0">
                <a:solidFill>
                  <a:srgbClr val="7030A0"/>
                </a:solidFill>
              </a:rPr>
              <a:t>2.3 </a:t>
            </a:r>
            <a:r>
              <a:rPr lang="fr-FR" sz="1200" dirty="0">
                <a:solidFill>
                  <a:srgbClr val="7030A0"/>
                </a:solidFill>
              </a:rPr>
              <a:t>Évaluer l’information à l’heure des IA </a:t>
            </a:r>
            <a:r>
              <a:rPr lang="fr-FR" sz="1200" dirty="0" smtClean="0">
                <a:solidFill>
                  <a:srgbClr val="7030A0"/>
                </a:solidFill>
              </a:rPr>
              <a:t>génératives</a:t>
            </a:r>
          </a:p>
          <a:p>
            <a:pPr marL="0" indent="0">
              <a:buNone/>
            </a:pPr>
            <a:r>
              <a:rPr lang="fr-FR" sz="1200" b="0" dirty="0" smtClean="0"/>
              <a:t>2.4 </a:t>
            </a:r>
            <a:r>
              <a:rPr lang="fr-FR" sz="1200" b="0" dirty="0"/>
              <a:t>Utiliser les services à base d’algorithmes de recommandation</a:t>
            </a:r>
          </a:p>
          <a:p>
            <a:pPr marL="0" indent="0">
              <a:buNone/>
            </a:pPr>
            <a:r>
              <a:rPr lang="fr-FR" sz="1200" b="0" dirty="0" smtClean="0"/>
              <a:t>2.5 </a:t>
            </a:r>
            <a:r>
              <a:rPr lang="fr-FR" sz="1200" b="0" dirty="0"/>
              <a:t>Utiliser des logiciels d’IA dans son organisation</a:t>
            </a:r>
          </a:p>
          <a:p>
            <a:pPr marL="0" indent="0">
              <a:buNone/>
            </a:pPr>
            <a:endParaRPr lang="fr-FR" dirty="0"/>
          </a:p>
        </p:txBody>
      </p:sp>
      <p:sp>
        <p:nvSpPr>
          <p:cNvPr id="5" name="Espace réservé du texte 4"/>
          <p:cNvSpPr>
            <a:spLocks noGrp="1"/>
          </p:cNvSpPr>
          <p:nvPr>
            <p:ph type="body" sz="quarter" idx="15"/>
          </p:nvPr>
        </p:nvSpPr>
        <p:spPr>
          <a:xfrm>
            <a:off x="8188555" y="2424970"/>
            <a:ext cx="3446888" cy="3374400"/>
          </a:xfrm>
        </p:spPr>
        <p:txBody>
          <a:bodyPr/>
          <a:lstStyle/>
          <a:p>
            <a:pPr marL="0" lvl="0" indent="0">
              <a:spcBef>
                <a:spcPts val="0"/>
              </a:spcBef>
              <a:spcAft>
                <a:spcPts val="667"/>
              </a:spcAft>
              <a:buNone/>
            </a:pPr>
            <a:r>
              <a:rPr lang="fr-FR" sz="1200" dirty="0"/>
              <a:t>Domaine 3 : Enjeux du développement de l’IA </a:t>
            </a:r>
          </a:p>
          <a:p>
            <a:pPr marL="0" lvl="0" indent="0">
              <a:buNone/>
            </a:pPr>
            <a:r>
              <a:rPr lang="fr-FR" sz="1200" dirty="0">
                <a:solidFill>
                  <a:srgbClr val="7030A0"/>
                </a:solidFill>
              </a:rPr>
              <a:t>3.1 Expliquer l’empreinte environnementale des supercalculateurs</a:t>
            </a:r>
          </a:p>
          <a:p>
            <a:pPr marL="0" lvl="0" indent="0">
              <a:buNone/>
            </a:pPr>
            <a:r>
              <a:rPr lang="fr-FR" sz="1200" b="0" dirty="0"/>
              <a:t>3.2 Expliquer les enjeux de gouvernance des systèmes d’IA</a:t>
            </a:r>
          </a:p>
          <a:p>
            <a:pPr marL="0" lvl="0" indent="0">
              <a:buNone/>
            </a:pPr>
            <a:r>
              <a:rPr lang="fr-FR" sz="1200" dirty="0">
                <a:solidFill>
                  <a:srgbClr val="7030A0"/>
                </a:solidFill>
              </a:rPr>
              <a:t>3.3 Expliquer les enjeux éthiques et de transparence des modèles d’IA</a:t>
            </a:r>
          </a:p>
          <a:p>
            <a:pPr marL="0" lvl="0" indent="0">
              <a:buNone/>
            </a:pPr>
            <a:r>
              <a:rPr lang="fr-FR" sz="1200" b="0" dirty="0"/>
              <a:t>3.4 Expliquer les conséquences sur l’emploi, la formation et la fracture numérique</a:t>
            </a:r>
          </a:p>
          <a:p>
            <a:pPr marL="0" lvl="0" indent="0">
              <a:buNone/>
            </a:pPr>
            <a:r>
              <a:rPr lang="fr-FR" sz="1200" dirty="0">
                <a:solidFill>
                  <a:srgbClr val="7030A0"/>
                </a:solidFill>
              </a:rPr>
              <a:t>3.5 Expliquer les enjeux culturels et sociétaux</a:t>
            </a:r>
          </a:p>
        </p:txBody>
      </p:sp>
      <p:sp>
        <p:nvSpPr>
          <p:cNvPr id="6" name="Espace réservé du pied de page 5"/>
          <p:cNvSpPr>
            <a:spLocks noGrp="1"/>
          </p:cNvSpPr>
          <p:nvPr>
            <p:ph type="ftr" sz="quarter" idx="3"/>
          </p:nvPr>
        </p:nvSpPr>
        <p:spPr/>
        <p:txBody>
          <a:bodyPr/>
          <a:lstStyle/>
          <a:p>
            <a:fld id="{CABF0E27-90FA-47AA-AFA4-4E43287AF378}" type="datetime1">
              <a:rPr lang="fr-FR" smtClean="0"/>
              <a:pPr/>
              <a:t>26/03/2026</a:t>
            </a:fld>
            <a:endParaRPr lang="fr-FR"/>
          </a:p>
        </p:txBody>
      </p:sp>
      <p:sp>
        <p:nvSpPr>
          <p:cNvPr id="7" name="Espace réservé du numéro de diapositive 6"/>
          <p:cNvSpPr>
            <a:spLocks noGrp="1"/>
          </p:cNvSpPr>
          <p:nvPr>
            <p:ph type="sldNum" sz="quarter" idx="4"/>
          </p:nvPr>
        </p:nvSpPr>
        <p:spPr/>
        <p:txBody>
          <a:bodyPr/>
          <a:lstStyle/>
          <a:p>
            <a:fld id="{48700529-637E-497F-96A9-857B3D88DE91}" type="slidenum">
              <a:rPr lang="fr-FR" smtClean="0"/>
              <a:pPr/>
              <a:t>24</a:t>
            </a:fld>
            <a:endParaRPr lang="fr-FR"/>
          </a:p>
        </p:txBody>
      </p:sp>
    </p:spTree>
    <p:extLst>
      <p:ext uri="{BB962C8B-B14F-4D97-AF65-F5344CB8AC3E}">
        <p14:creationId xmlns:p14="http://schemas.microsoft.com/office/powerpoint/2010/main" val="3344830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formation des élèves par les professeurs documentalistes : scénarios pédagogiques </a:t>
            </a:r>
            <a:endParaRPr lang="fr-FR" dirty="0"/>
          </a:p>
        </p:txBody>
      </p:sp>
      <p:sp>
        <p:nvSpPr>
          <p:cNvPr id="8" name="Espace réservé du contenu 7"/>
          <p:cNvSpPr>
            <a:spLocks noGrp="1"/>
          </p:cNvSpPr>
          <p:nvPr>
            <p:ph sz="quarter" idx="14"/>
          </p:nvPr>
        </p:nvSpPr>
        <p:spPr>
          <a:xfrm>
            <a:off x="5815476" y="2430245"/>
            <a:ext cx="5327971" cy="3432000"/>
          </a:xfrm>
        </p:spPr>
        <p:txBody>
          <a:bodyPr/>
          <a:lstStyle/>
          <a:p>
            <a:pPr marL="285750" indent="-285750">
              <a:buFont typeface="Arial" panose="020B0604020202020204" pitchFamily="34" charset="0"/>
              <a:buChar char="•"/>
            </a:pPr>
            <a:endParaRPr lang="fr-FR" dirty="0" smtClean="0">
              <a:hlinkClick r:id="rId2"/>
            </a:endParaRPr>
          </a:p>
          <a:p>
            <a:pPr marL="285750" indent="-285750">
              <a:buFont typeface="Arial" panose="020B0604020202020204" pitchFamily="34" charset="0"/>
              <a:buChar char="•"/>
            </a:pPr>
            <a:endParaRPr lang="fr-FR" dirty="0">
              <a:hlinkClick r:id="rId2"/>
            </a:endParaRPr>
          </a:p>
          <a:p>
            <a:pPr marL="285750" indent="-285750">
              <a:buFont typeface="Arial" panose="020B0604020202020204" pitchFamily="34" charset="0"/>
              <a:buChar char="•"/>
            </a:pPr>
            <a:r>
              <a:rPr lang="fr-FR" sz="2400" dirty="0" smtClean="0">
                <a:hlinkClick r:id="rId2"/>
              </a:rPr>
              <a:t>Site académique EMI </a:t>
            </a:r>
            <a:endParaRPr lang="fr-FR" sz="2400" dirty="0" smtClean="0"/>
          </a:p>
          <a:p>
            <a:pPr marL="285750" indent="-285750">
              <a:buFont typeface="Arial" panose="020B0604020202020204" pitchFamily="34" charset="0"/>
              <a:buChar char="•"/>
            </a:pPr>
            <a:r>
              <a:rPr lang="fr-FR" sz="2400" dirty="0" smtClean="0">
                <a:hlinkClick r:id="rId3"/>
              </a:rPr>
              <a:t>Site académique Documentation</a:t>
            </a:r>
            <a:endParaRPr lang="fr-FR" sz="2400" dirty="0" smtClean="0"/>
          </a:p>
          <a:p>
            <a:pPr marL="285750" indent="-285750">
              <a:buFont typeface="Arial" panose="020B0604020202020204" pitchFamily="34" charset="0"/>
              <a:buChar char="•"/>
            </a:pPr>
            <a:r>
              <a:rPr lang="fr-FR" sz="2400" dirty="0" smtClean="0">
                <a:hlinkClick r:id="rId4"/>
              </a:rPr>
              <a:t>Réseau des concepteurs Eléa</a:t>
            </a:r>
            <a:endParaRPr lang="fr-FR" sz="2400" dirty="0" smtClean="0"/>
          </a:p>
          <a:p>
            <a:pPr marL="285750" indent="-285750">
              <a:buFont typeface="Arial" panose="020B0604020202020204" pitchFamily="34" charset="0"/>
              <a:buChar char="•"/>
            </a:pPr>
            <a:r>
              <a:rPr lang="fr-FR" sz="2400" dirty="0" err="1" smtClean="0">
                <a:hlinkClick r:id="rId5"/>
              </a:rPr>
              <a:t>Edubase</a:t>
            </a:r>
            <a:r>
              <a:rPr lang="fr-FR" sz="2400" dirty="0" smtClean="0">
                <a:hlinkClick r:id="rId5"/>
              </a:rPr>
              <a:t> (</a:t>
            </a:r>
            <a:r>
              <a:rPr lang="fr-FR" sz="2400" dirty="0" err="1" smtClean="0">
                <a:hlinkClick r:id="rId5"/>
              </a:rPr>
              <a:t>Eduscol</a:t>
            </a:r>
            <a:r>
              <a:rPr lang="fr-FR" sz="2400" dirty="0" smtClean="0">
                <a:hlinkClick r:id="rId5"/>
              </a:rPr>
              <a:t>)</a:t>
            </a:r>
            <a:endParaRPr lang="fr-FR" sz="2400" dirty="0"/>
          </a:p>
        </p:txBody>
      </p:sp>
      <p:pic>
        <p:nvPicPr>
          <p:cNvPr id="10" name="Espace réservé du contenu 9"/>
          <p:cNvPicPr>
            <a:picLocks noGrp="1" noChangeAspect="1"/>
          </p:cNvPicPr>
          <p:nvPr>
            <p:ph sz="quarter" idx="15"/>
          </p:nvPr>
        </p:nvPicPr>
        <p:blipFill>
          <a:blip r:embed="rId6"/>
          <a:stretch>
            <a:fillRect/>
          </a:stretch>
        </p:blipFill>
        <p:spPr>
          <a:xfrm>
            <a:off x="718262" y="2430070"/>
            <a:ext cx="4576233" cy="3432175"/>
          </a:xfrm>
          <a:prstGeom prst="rect">
            <a:avLst/>
          </a:prstGeom>
        </p:spPr>
      </p:pic>
      <p:sp>
        <p:nvSpPr>
          <p:cNvPr id="6" name="Espace réservé du pied de page 5"/>
          <p:cNvSpPr>
            <a:spLocks noGrp="1"/>
          </p:cNvSpPr>
          <p:nvPr>
            <p:ph type="ftr" sz="quarter" idx="3"/>
          </p:nvPr>
        </p:nvSpPr>
        <p:spPr/>
        <p:txBody>
          <a:bodyPr/>
          <a:lstStyle/>
          <a:p>
            <a:fld id="{CABF0E27-90FA-47AA-AFA4-4E43287AF378}" type="datetime1">
              <a:rPr lang="fr-FR" smtClean="0"/>
              <a:pPr/>
              <a:t>26/03/2026</a:t>
            </a:fld>
            <a:endParaRPr lang="fr-FR"/>
          </a:p>
        </p:txBody>
      </p:sp>
      <p:sp>
        <p:nvSpPr>
          <p:cNvPr id="7" name="Espace réservé du numéro de diapositive 6"/>
          <p:cNvSpPr>
            <a:spLocks noGrp="1"/>
          </p:cNvSpPr>
          <p:nvPr>
            <p:ph type="sldNum" sz="quarter" idx="4"/>
          </p:nvPr>
        </p:nvSpPr>
        <p:spPr/>
        <p:txBody>
          <a:bodyPr/>
          <a:lstStyle/>
          <a:p>
            <a:fld id="{48700529-637E-497F-96A9-857B3D88DE91}" type="slidenum">
              <a:rPr lang="fr-FR" smtClean="0"/>
              <a:pPr/>
              <a:t>25</a:t>
            </a:fld>
            <a:endParaRPr lang="fr-FR"/>
          </a:p>
        </p:txBody>
      </p:sp>
    </p:spTree>
    <p:extLst>
      <p:ext uri="{BB962C8B-B14F-4D97-AF65-F5344CB8AC3E}">
        <p14:creationId xmlns:p14="http://schemas.microsoft.com/office/powerpoint/2010/main" val="571040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AE1D321-13D1-ACB6-B6B1-ABE59A4E03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F02A41-DCCE-5333-DD6E-A06C3DCC83D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ACA6904-D6B7-FC19-5C52-291118489887}"/>
              </a:ext>
            </a:extLst>
          </p:cNvPr>
          <p:cNvSpPr>
            <a:spLocks noGrp="1"/>
          </p:cNvSpPr>
          <p:nvPr>
            <p:ph type="body" sz="quarter" idx="13"/>
          </p:nvPr>
        </p:nvSpPr>
        <p:spPr/>
        <p:txBody>
          <a:bodyPr/>
          <a:lstStyle/>
          <a:p>
            <a:r>
              <a:rPr lang="en-US" sz="4300" err="1">
                <a:latin typeface="Marianne"/>
                <a:cs typeface="Arial"/>
              </a:rPr>
              <a:t>Déployer</a:t>
            </a:r>
            <a:r>
              <a:rPr lang="en-US" sz="4300">
                <a:latin typeface="Marianne"/>
                <a:cs typeface="Arial"/>
              </a:rPr>
              <a:t> et </a:t>
            </a:r>
            <a:r>
              <a:rPr lang="en-US" sz="4300" err="1">
                <a:latin typeface="Marianne"/>
                <a:cs typeface="Arial"/>
              </a:rPr>
              <a:t>suivre</a:t>
            </a:r>
            <a:r>
              <a:rPr lang="en-US" sz="4300">
                <a:latin typeface="Marianne"/>
                <a:cs typeface="Arial"/>
              </a:rPr>
              <a:t> les </a:t>
            </a:r>
            <a:r>
              <a:rPr lang="en-US" sz="4300" err="1">
                <a:latin typeface="Marianne"/>
                <a:cs typeface="Arial"/>
              </a:rPr>
              <a:t>parcours</a:t>
            </a:r>
            <a:r>
              <a:rPr lang="en-US" sz="4300">
                <a:latin typeface="Marianne"/>
                <a:cs typeface="Arial"/>
              </a:rPr>
              <a:t> sur pix Orga</a:t>
            </a:r>
            <a:endParaRPr lang="en-US" sz="4300">
              <a:cs typeface="Arial"/>
            </a:endParaRPr>
          </a:p>
        </p:txBody>
      </p:sp>
      <p:sp>
        <p:nvSpPr>
          <p:cNvPr id="4" name="Footer Placeholder 3">
            <a:extLst>
              <a:ext uri="{FF2B5EF4-FFF2-40B4-BE49-F238E27FC236}">
                <a16:creationId xmlns:a16="http://schemas.microsoft.com/office/drawing/2014/main" id="{31182510-596A-4F4C-1A97-49A71E69D68A}"/>
              </a:ext>
            </a:extLst>
          </p:cNvPr>
          <p:cNvSpPr>
            <a:spLocks noGrp="1"/>
          </p:cNvSpPr>
          <p:nvPr>
            <p:ph type="ftr" sz="quarter" idx="3"/>
          </p:nvPr>
        </p:nvSpPr>
        <p:spPr/>
        <p:txBody>
          <a:bodyPr/>
          <a:lstStyle/>
          <a:p>
            <a:fld id="{BE32AEA9-6F5B-47AD-86B6-14E618636640}" type="datetime1">
              <a:rPr lang="fr-FR" smtClean="0"/>
              <a:pPr/>
              <a:t>26/03/2026</a:t>
            </a:fld>
            <a:endParaRPr lang="fr-FR"/>
          </a:p>
        </p:txBody>
      </p:sp>
      <p:sp>
        <p:nvSpPr>
          <p:cNvPr id="5" name="Slide Number Placeholder 4">
            <a:extLst>
              <a:ext uri="{FF2B5EF4-FFF2-40B4-BE49-F238E27FC236}">
                <a16:creationId xmlns:a16="http://schemas.microsoft.com/office/drawing/2014/main" id="{92202F0B-25D4-D24B-0237-D2DBAAF13F26}"/>
              </a:ext>
            </a:extLst>
          </p:cNvPr>
          <p:cNvSpPr>
            <a:spLocks noGrp="1"/>
          </p:cNvSpPr>
          <p:nvPr>
            <p:ph type="sldNum" sz="quarter" idx="4"/>
          </p:nvPr>
        </p:nvSpPr>
        <p:spPr/>
        <p:txBody>
          <a:bodyPr/>
          <a:lstStyle/>
          <a:p>
            <a:fld id="{48700529-637E-497F-96A9-857B3D88DE91}" type="slidenum">
              <a:rPr lang="fr-FR" smtClean="0"/>
              <a:pPr/>
              <a:t>26</a:t>
            </a:fld>
            <a:endParaRPr lang="fr-FR"/>
          </a:p>
        </p:txBody>
      </p:sp>
    </p:spTree>
    <p:extLst>
      <p:ext uri="{BB962C8B-B14F-4D97-AF65-F5344CB8AC3E}">
        <p14:creationId xmlns:p14="http://schemas.microsoft.com/office/powerpoint/2010/main" val="4107346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56D276C-B1A2-6702-5CF5-CAA460CAA47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18A2ECD-7446-A919-F95E-0C5DD80350D0}"/>
              </a:ext>
            </a:extLst>
          </p:cNvPr>
          <p:cNvSpPr>
            <a:spLocks noGrp="1"/>
          </p:cNvSpPr>
          <p:nvPr>
            <p:ph type="title"/>
          </p:nvPr>
        </p:nvSpPr>
        <p:spPr>
          <a:xfrm>
            <a:off x="479999" y="1091524"/>
            <a:ext cx="11232000" cy="960000"/>
          </a:xfrm>
        </p:spPr>
        <p:txBody>
          <a:bodyPr/>
          <a:lstStyle/>
          <a:p>
            <a:pPr>
              <a:lnSpc>
                <a:spcPct val="100000"/>
              </a:lnSpc>
              <a:spcBef>
                <a:spcPts val="0"/>
              </a:spcBef>
            </a:pPr>
            <a:r>
              <a:rPr lang="fr-FR" err="1">
                <a:latin typeface="Marianne"/>
                <a:cs typeface="Arial"/>
              </a:rPr>
              <a:t>Pix</a:t>
            </a:r>
            <a:r>
              <a:rPr lang="fr-FR">
                <a:latin typeface="Marianne"/>
                <a:cs typeface="Arial"/>
              </a:rPr>
              <a:t> Orga</a:t>
            </a:r>
            <a:br>
              <a:rPr lang="fr-FR">
                <a:latin typeface="Marianne"/>
                <a:cs typeface="Arial"/>
              </a:rPr>
            </a:br>
            <a:r>
              <a:rPr lang="fr-FR" sz="2800" b="0" i="1">
                <a:latin typeface="Marianne"/>
                <a:cs typeface="Arial"/>
              </a:rPr>
              <a:t>Nouvel onglet pour les parcours apprenants </a:t>
            </a:r>
            <a:r>
              <a:rPr lang="fr-FR">
                <a:cs typeface="Arial"/>
              </a:rPr>
              <a:t/>
            </a:r>
            <a:br>
              <a:rPr lang="fr-FR">
                <a:cs typeface="Arial"/>
              </a:rPr>
            </a:br>
            <a:r>
              <a:rPr lang="fr-FR" sz="2800" b="0" i="1">
                <a:cs typeface="Arial"/>
              </a:rPr>
              <a:t/>
            </a:r>
            <a:br>
              <a:rPr lang="fr-FR" sz="2800" b="0" i="1">
                <a:cs typeface="Arial"/>
              </a:rPr>
            </a:br>
            <a:endParaRPr lang="fr-FR" b="0">
              <a:cs typeface="Arial"/>
            </a:endParaRPr>
          </a:p>
          <a:p>
            <a:pPr>
              <a:lnSpc>
                <a:spcPct val="100000"/>
              </a:lnSpc>
              <a:spcBef>
                <a:spcPts val="0"/>
              </a:spcBef>
            </a:pPr>
            <a:endParaRPr lang="fr-FR">
              <a:latin typeface="Marianne"/>
              <a:cs typeface="Arial"/>
            </a:endParaRPr>
          </a:p>
        </p:txBody>
      </p:sp>
      <p:sp>
        <p:nvSpPr>
          <p:cNvPr id="4" name="Espace réservé du pied de page 3">
            <a:extLst>
              <a:ext uri="{FF2B5EF4-FFF2-40B4-BE49-F238E27FC236}">
                <a16:creationId xmlns:a16="http://schemas.microsoft.com/office/drawing/2014/main" id="{535A8014-93A5-7592-8198-45187B68C8A5}"/>
              </a:ext>
            </a:extLst>
          </p:cNvPr>
          <p:cNvSpPr>
            <a:spLocks noGrp="1"/>
          </p:cNvSpPr>
          <p:nvPr>
            <p:ph type="ftr" sz="quarter" idx="3"/>
          </p:nvPr>
        </p:nvSpPr>
        <p:spPr/>
        <p:txBody>
          <a:bodyPr/>
          <a:lstStyle/>
          <a:p>
            <a:fld id="{49976239-D3AC-4C0B-9BC9-810E31DAA117}" type="datetime1">
              <a:rPr lang="fr-FR" smtClean="0"/>
              <a:pPr/>
              <a:t>26/03/2026</a:t>
            </a:fld>
            <a:endParaRPr lang="fr-FR"/>
          </a:p>
        </p:txBody>
      </p:sp>
      <p:sp>
        <p:nvSpPr>
          <p:cNvPr id="5" name="Espace réservé du numéro de diapositive 4">
            <a:extLst>
              <a:ext uri="{FF2B5EF4-FFF2-40B4-BE49-F238E27FC236}">
                <a16:creationId xmlns:a16="http://schemas.microsoft.com/office/drawing/2014/main" id="{1E6A393A-F644-EAF8-4C9B-E6758101AE59}"/>
              </a:ext>
            </a:extLst>
          </p:cNvPr>
          <p:cNvSpPr>
            <a:spLocks noGrp="1"/>
          </p:cNvSpPr>
          <p:nvPr>
            <p:ph type="sldNum" sz="quarter" idx="4"/>
          </p:nvPr>
        </p:nvSpPr>
        <p:spPr/>
        <p:txBody>
          <a:bodyPr/>
          <a:lstStyle/>
          <a:p>
            <a:fld id="{48700529-637E-497F-96A9-857B3D88DE91}" type="slidenum">
              <a:rPr lang="fr-FR" smtClean="0"/>
              <a:pPr/>
              <a:t>27</a:t>
            </a:fld>
            <a:endParaRPr lang="fr-FR"/>
          </a:p>
        </p:txBody>
      </p:sp>
      <p:pic>
        <p:nvPicPr>
          <p:cNvPr id="3" name="Picture 2">
            <a:extLst>
              <a:ext uri="{FF2B5EF4-FFF2-40B4-BE49-F238E27FC236}">
                <a16:creationId xmlns:a16="http://schemas.microsoft.com/office/drawing/2014/main" id="{EDE2EE64-6052-24ED-63F5-A6935D80E9BF}"/>
              </a:ext>
            </a:extLst>
          </p:cNvPr>
          <p:cNvPicPr>
            <a:picLocks noChangeAspect="1"/>
          </p:cNvPicPr>
          <p:nvPr/>
        </p:nvPicPr>
        <p:blipFill>
          <a:blip r:embed="rId2"/>
          <a:stretch>
            <a:fillRect/>
          </a:stretch>
        </p:blipFill>
        <p:spPr>
          <a:xfrm>
            <a:off x="1230924" y="2368830"/>
            <a:ext cx="9530862" cy="37029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5676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20229D2-F245-164E-FF54-C64BD2FAD9F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B711974-2C34-A9B0-9273-67314D0C4CCC}"/>
              </a:ext>
            </a:extLst>
          </p:cNvPr>
          <p:cNvSpPr>
            <a:spLocks noGrp="1"/>
          </p:cNvSpPr>
          <p:nvPr>
            <p:ph type="title"/>
          </p:nvPr>
        </p:nvSpPr>
        <p:spPr>
          <a:xfrm>
            <a:off x="479999" y="1091524"/>
            <a:ext cx="11232000" cy="960000"/>
          </a:xfrm>
        </p:spPr>
        <p:txBody>
          <a:bodyPr/>
          <a:lstStyle/>
          <a:p>
            <a:pPr>
              <a:lnSpc>
                <a:spcPct val="100000"/>
              </a:lnSpc>
              <a:spcBef>
                <a:spcPts val="0"/>
              </a:spcBef>
            </a:pPr>
            <a:r>
              <a:rPr lang="fr-FR" err="1">
                <a:latin typeface="Marianne"/>
                <a:cs typeface="Arial"/>
              </a:rPr>
              <a:t>Pix</a:t>
            </a:r>
            <a:r>
              <a:rPr lang="fr-FR">
                <a:latin typeface="Marianne"/>
                <a:cs typeface="Arial"/>
              </a:rPr>
              <a:t> Orga</a:t>
            </a:r>
            <a:r>
              <a:rPr lang="fr-FR" sz="2800" b="0" i="1">
                <a:latin typeface="Marianne"/>
                <a:cs typeface="Arial"/>
              </a:rPr>
              <a:t/>
            </a:r>
            <a:br>
              <a:rPr lang="fr-FR" sz="2800" b="0" i="1">
                <a:latin typeface="Marianne"/>
                <a:cs typeface="Arial"/>
              </a:rPr>
            </a:br>
            <a:r>
              <a:rPr lang="fr-FR" sz="2800" b="0" i="1">
                <a:latin typeface="Marianne"/>
                <a:cs typeface="Arial"/>
              </a:rPr>
              <a:t>Suivi des élèves (modules)</a:t>
            </a:r>
          </a:p>
          <a:p>
            <a:pPr>
              <a:lnSpc>
                <a:spcPct val="100000"/>
              </a:lnSpc>
              <a:spcBef>
                <a:spcPts val="0"/>
              </a:spcBef>
            </a:pPr>
            <a:endParaRPr lang="fr-FR">
              <a:latin typeface="Marianne"/>
              <a:cs typeface="Arial"/>
            </a:endParaRPr>
          </a:p>
        </p:txBody>
      </p:sp>
      <p:sp>
        <p:nvSpPr>
          <p:cNvPr id="4" name="Espace réservé du pied de page 3">
            <a:extLst>
              <a:ext uri="{FF2B5EF4-FFF2-40B4-BE49-F238E27FC236}">
                <a16:creationId xmlns:a16="http://schemas.microsoft.com/office/drawing/2014/main" id="{5ABEE2B0-C8F8-6FB2-B830-992ABAAA63D3}"/>
              </a:ext>
            </a:extLst>
          </p:cNvPr>
          <p:cNvSpPr>
            <a:spLocks noGrp="1"/>
          </p:cNvSpPr>
          <p:nvPr>
            <p:ph type="ftr" sz="quarter" idx="3"/>
          </p:nvPr>
        </p:nvSpPr>
        <p:spPr/>
        <p:txBody>
          <a:bodyPr/>
          <a:lstStyle/>
          <a:p>
            <a:fld id="{49976239-D3AC-4C0B-9BC9-810E31DAA117}" type="datetime1">
              <a:rPr lang="fr-FR" smtClean="0"/>
              <a:pPr/>
              <a:t>26/03/2026</a:t>
            </a:fld>
            <a:endParaRPr lang="fr-FR"/>
          </a:p>
        </p:txBody>
      </p:sp>
      <p:sp>
        <p:nvSpPr>
          <p:cNvPr id="5" name="Espace réservé du numéro de diapositive 4">
            <a:extLst>
              <a:ext uri="{FF2B5EF4-FFF2-40B4-BE49-F238E27FC236}">
                <a16:creationId xmlns:a16="http://schemas.microsoft.com/office/drawing/2014/main" id="{DD9EFC7F-C8E1-21BB-DC5A-DB988A6D00FF}"/>
              </a:ext>
            </a:extLst>
          </p:cNvPr>
          <p:cNvSpPr>
            <a:spLocks noGrp="1"/>
          </p:cNvSpPr>
          <p:nvPr>
            <p:ph type="sldNum" sz="quarter" idx="4"/>
          </p:nvPr>
        </p:nvSpPr>
        <p:spPr/>
        <p:txBody>
          <a:bodyPr/>
          <a:lstStyle/>
          <a:p>
            <a:fld id="{48700529-637E-497F-96A9-857B3D88DE91}" type="slidenum">
              <a:rPr lang="fr-FR" smtClean="0"/>
              <a:pPr/>
              <a:t>28</a:t>
            </a:fld>
            <a:endParaRPr lang="fr-FR"/>
          </a:p>
        </p:txBody>
      </p:sp>
      <p:pic>
        <p:nvPicPr>
          <p:cNvPr id="7" name="Picture 6">
            <a:extLst>
              <a:ext uri="{FF2B5EF4-FFF2-40B4-BE49-F238E27FC236}">
                <a16:creationId xmlns:a16="http://schemas.microsoft.com/office/drawing/2014/main" id="{9C3E07F1-948A-8561-0826-3FE080421598}"/>
              </a:ext>
            </a:extLst>
          </p:cNvPr>
          <p:cNvPicPr>
            <a:picLocks noChangeAspect="1"/>
          </p:cNvPicPr>
          <p:nvPr/>
        </p:nvPicPr>
        <p:blipFill>
          <a:blip r:embed="rId2"/>
          <a:stretch>
            <a:fillRect/>
          </a:stretch>
        </p:blipFill>
        <p:spPr>
          <a:xfrm>
            <a:off x="484488" y="2226790"/>
            <a:ext cx="7649863" cy="3897528"/>
          </a:xfrm>
          <a:prstGeom prst="rect">
            <a:avLst/>
          </a:prstGeom>
        </p:spPr>
      </p:pic>
      <p:sp>
        <p:nvSpPr>
          <p:cNvPr id="8" name="TextBox 7">
            <a:extLst>
              <a:ext uri="{FF2B5EF4-FFF2-40B4-BE49-F238E27FC236}">
                <a16:creationId xmlns:a16="http://schemas.microsoft.com/office/drawing/2014/main" id="{EBC8B085-5C19-0487-37ED-2F3DB7E14A0D}"/>
              </a:ext>
            </a:extLst>
          </p:cNvPr>
          <p:cNvSpPr txBox="1"/>
          <p:nvPr/>
        </p:nvSpPr>
        <p:spPr>
          <a:xfrm>
            <a:off x="8460742" y="2075710"/>
            <a:ext cx="3508288" cy="1736646"/>
          </a:xfrm>
          <a:prstGeom prst="roundRect">
            <a:avLst/>
          </a:prstGeom>
          <a:solidFill>
            <a:schemeClr val="tx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a:cs typeface="Arial"/>
              </a:rPr>
              <a:t>La </a:t>
            </a:r>
            <a:r>
              <a:rPr lang="en-US" sz="2400" err="1">
                <a:cs typeface="Arial"/>
              </a:rPr>
              <a:t>colonne</a:t>
            </a:r>
            <a:r>
              <a:rPr lang="en-US" sz="2400">
                <a:cs typeface="Arial"/>
              </a:rPr>
              <a:t> "Campagne" </a:t>
            </a:r>
            <a:r>
              <a:rPr lang="en-US" sz="2400" err="1">
                <a:cs typeface="Arial"/>
              </a:rPr>
              <a:t>indique</a:t>
            </a:r>
            <a:r>
              <a:rPr lang="en-US" sz="2400">
                <a:cs typeface="Arial"/>
              </a:rPr>
              <a:t> </a:t>
            </a:r>
            <a:r>
              <a:rPr lang="en-US" sz="2400" err="1">
                <a:cs typeface="Arial"/>
              </a:rPr>
              <a:t>si</a:t>
            </a:r>
            <a:r>
              <a:rPr lang="en-US" sz="2400">
                <a:cs typeface="Arial"/>
              </a:rPr>
              <a:t> le diagnostic a </a:t>
            </a:r>
            <a:r>
              <a:rPr lang="en-US" sz="2400" err="1">
                <a:cs typeface="Arial"/>
              </a:rPr>
              <a:t>été</a:t>
            </a:r>
            <a:r>
              <a:rPr lang="en-US" sz="2400">
                <a:cs typeface="Arial"/>
              </a:rPr>
              <a:t> </a:t>
            </a:r>
            <a:r>
              <a:rPr lang="en-US" sz="2400" err="1">
                <a:cs typeface="Arial"/>
              </a:rPr>
              <a:t>réalisé</a:t>
            </a:r>
            <a:r>
              <a:rPr lang="en-US" sz="2400">
                <a:cs typeface="Arial"/>
              </a:rPr>
              <a:t> (</a:t>
            </a:r>
            <a:r>
              <a:rPr lang="en-US" sz="2400" u="sng">
                <a:cs typeface="Arial"/>
              </a:rPr>
              <a:t>ex :</a:t>
            </a:r>
            <a:r>
              <a:rPr lang="en-US" sz="2400">
                <a:cs typeface="Arial"/>
              </a:rPr>
              <a:t> 1/1)</a:t>
            </a:r>
          </a:p>
        </p:txBody>
      </p:sp>
      <p:sp>
        <p:nvSpPr>
          <p:cNvPr id="9" name="TextBox 8">
            <a:extLst>
              <a:ext uri="{FF2B5EF4-FFF2-40B4-BE49-F238E27FC236}">
                <a16:creationId xmlns:a16="http://schemas.microsoft.com/office/drawing/2014/main" id="{E33102E5-B264-B359-5891-8B89CC699866}"/>
              </a:ext>
            </a:extLst>
          </p:cNvPr>
          <p:cNvSpPr txBox="1"/>
          <p:nvPr/>
        </p:nvSpPr>
        <p:spPr>
          <a:xfrm>
            <a:off x="8460742" y="4236598"/>
            <a:ext cx="3508287" cy="1736646"/>
          </a:xfrm>
          <a:prstGeom prst="roundRect">
            <a:avLst/>
          </a:prstGeom>
          <a:solidFill>
            <a:schemeClr val="tx2">
              <a:lumMod val="40000"/>
              <a:lumOff val="6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a:solidFill>
                  <a:schemeClr val="tx1"/>
                </a:solidFill>
                <a:cs typeface="Arial"/>
              </a:rPr>
              <a:t>La </a:t>
            </a:r>
            <a:r>
              <a:rPr lang="en-US" sz="2400" err="1">
                <a:solidFill>
                  <a:schemeClr val="tx1"/>
                </a:solidFill>
                <a:cs typeface="Arial"/>
              </a:rPr>
              <a:t>colonne</a:t>
            </a:r>
            <a:r>
              <a:rPr lang="en-US" sz="2400">
                <a:solidFill>
                  <a:schemeClr val="tx1"/>
                </a:solidFill>
                <a:cs typeface="Arial"/>
              </a:rPr>
              <a:t> "Modules" </a:t>
            </a:r>
            <a:r>
              <a:rPr lang="en-US" sz="2400" err="1">
                <a:solidFill>
                  <a:schemeClr val="tx1"/>
                </a:solidFill>
                <a:cs typeface="Arial"/>
              </a:rPr>
              <a:t>indique</a:t>
            </a:r>
            <a:r>
              <a:rPr lang="en-US" sz="2400">
                <a:solidFill>
                  <a:schemeClr val="tx1"/>
                </a:solidFill>
                <a:cs typeface="Arial"/>
              </a:rPr>
              <a:t> le </a:t>
            </a:r>
            <a:r>
              <a:rPr lang="en-US" sz="2400" err="1">
                <a:solidFill>
                  <a:schemeClr val="tx1"/>
                </a:solidFill>
                <a:cs typeface="Arial"/>
              </a:rPr>
              <a:t>nombre</a:t>
            </a:r>
            <a:r>
              <a:rPr lang="en-US" sz="2400">
                <a:solidFill>
                  <a:schemeClr val="tx1"/>
                </a:solidFill>
                <a:cs typeface="Arial"/>
              </a:rPr>
              <a:t> de modules déjà </a:t>
            </a:r>
            <a:r>
              <a:rPr lang="en-US" sz="2400" err="1">
                <a:solidFill>
                  <a:schemeClr val="tx1"/>
                </a:solidFill>
                <a:cs typeface="Arial"/>
              </a:rPr>
              <a:t>réalisés</a:t>
            </a:r>
            <a:r>
              <a:rPr lang="en-US" sz="2400">
                <a:solidFill>
                  <a:schemeClr val="tx1"/>
                </a:solidFill>
                <a:cs typeface="Arial"/>
              </a:rPr>
              <a:t> (</a:t>
            </a:r>
            <a:r>
              <a:rPr lang="en-US" sz="2400" u="sng">
                <a:solidFill>
                  <a:schemeClr val="tx1"/>
                </a:solidFill>
                <a:cs typeface="Arial"/>
              </a:rPr>
              <a:t>ex :</a:t>
            </a:r>
            <a:r>
              <a:rPr lang="en-US" sz="2400">
                <a:solidFill>
                  <a:schemeClr val="tx1"/>
                </a:solidFill>
                <a:cs typeface="Arial"/>
              </a:rPr>
              <a:t> 1/3)</a:t>
            </a:r>
          </a:p>
        </p:txBody>
      </p:sp>
      <p:cxnSp>
        <p:nvCxnSpPr>
          <p:cNvPr id="12" name="Straight Arrow Connector 11">
            <a:extLst>
              <a:ext uri="{FF2B5EF4-FFF2-40B4-BE49-F238E27FC236}">
                <a16:creationId xmlns:a16="http://schemas.microsoft.com/office/drawing/2014/main" id="{3A07E8E7-9394-B5F7-DF86-F25DCF9C386D}"/>
              </a:ext>
            </a:extLst>
          </p:cNvPr>
          <p:cNvCxnSpPr/>
          <p:nvPr/>
        </p:nvCxnSpPr>
        <p:spPr>
          <a:xfrm flipH="1">
            <a:off x="6031614" y="3004940"/>
            <a:ext cx="2486227" cy="1120229"/>
          </a:xfrm>
          <a:prstGeom prst="straightConnector1">
            <a:avLst/>
          </a:prstGeom>
          <a:ln w="5715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8CFC4FA-1EA1-C4E0-500A-006DB0C87B51}"/>
              </a:ext>
            </a:extLst>
          </p:cNvPr>
          <p:cNvCxnSpPr>
            <a:cxnSpLocks/>
          </p:cNvCxnSpPr>
          <p:nvPr/>
        </p:nvCxnSpPr>
        <p:spPr>
          <a:xfrm flipH="1" flipV="1">
            <a:off x="7416257" y="4487976"/>
            <a:ext cx="1080990" cy="668069"/>
          </a:xfrm>
          <a:prstGeom prst="straightConnector1">
            <a:avLst/>
          </a:prstGeom>
          <a:ln w="5715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529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1390E6B-7BFA-8488-0D7E-23E12F9779B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40C5AEA-9BE2-4458-9BC7-200C32176D3D}"/>
              </a:ext>
            </a:extLst>
          </p:cNvPr>
          <p:cNvSpPr>
            <a:spLocks noGrp="1"/>
          </p:cNvSpPr>
          <p:nvPr>
            <p:ph type="title"/>
          </p:nvPr>
        </p:nvSpPr>
        <p:spPr>
          <a:xfrm>
            <a:off x="479999" y="1091524"/>
            <a:ext cx="11232000" cy="960000"/>
          </a:xfrm>
        </p:spPr>
        <p:txBody>
          <a:bodyPr/>
          <a:lstStyle/>
          <a:p>
            <a:pPr>
              <a:lnSpc>
                <a:spcPct val="100000"/>
              </a:lnSpc>
              <a:spcBef>
                <a:spcPts val="0"/>
              </a:spcBef>
            </a:pPr>
            <a:r>
              <a:rPr lang="fr-FR" err="1">
                <a:latin typeface="Marianne"/>
                <a:cs typeface="Arial"/>
              </a:rPr>
              <a:t>Pix</a:t>
            </a:r>
            <a:r>
              <a:rPr lang="fr-FR">
                <a:latin typeface="Marianne"/>
                <a:cs typeface="Arial"/>
              </a:rPr>
              <a:t> Orga</a:t>
            </a:r>
            <a:r>
              <a:rPr lang="fr-FR" sz="2800" b="0" i="1">
                <a:latin typeface="Marianne"/>
                <a:cs typeface="Arial"/>
              </a:rPr>
              <a:t/>
            </a:r>
            <a:br>
              <a:rPr lang="fr-FR" sz="2800" b="0" i="1">
                <a:latin typeface="Marianne"/>
                <a:cs typeface="Arial"/>
              </a:rPr>
            </a:br>
            <a:r>
              <a:rPr lang="fr-FR" sz="2800" b="0" i="1">
                <a:latin typeface="Marianne"/>
                <a:cs typeface="Arial"/>
              </a:rPr>
              <a:t>Suivi détaillé des élèves</a:t>
            </a:r>
          </a:p>
          <a:p>
            <a:pPr>
              <a:lnSpc>
                <a:spcPct val="100000"/>
              </a:lnSpc>
              <a:spcBef>
                <a:spcPts val="0"/>
              </a:spcBef>
            </a:pPr>
            <a:endParaRPr lang="fr-FR">
              <a:latin typeface="Marianne"/>
              <a:cs typeface="Arial"/>
            </a:endParaRPr>
          </a:p>
        </p:txBody>
      </p:sp>
      <p:sp>
        <p:nvSpPr>
          <p:cNvPr id="4" name="Espace réservé du pied de page 3">
            <a:extLst>
              <a:ext uri="{FF2B5EF4-FFF2-40B4-BE49-F238E27FC236}">
                <a16:creationId xmlns:a16="http://schemas.microsoft.com/office/drawing/2014/main" id="{A64E455C-0DFA-E1AF-A991-0AF7323ADE5C}"/>
              </a:ext>
            </a:extLst>
          </p:cNvPr>
          <p:cNvSpPr>
            <a:spLocks noGrp="1"/>
          </p:cNvSpPr>
          <p:nvPr>
            <p:ph type="ftr" sz="quarter" idx="3"/>
          </p:nvPr>
        </p:nvSpPr>
        <p:spPr/>
        <p:txBody>
          <a:bodyPr/>
          <a:lstStyle/>
          <a:p>
            <a:fld id="{49976239-D3AC-4C0B-9BC9-810E31DAA117}" type="datetime1">
              <a:rPr lang="fr-FR" smtClean="0"/>
              <a:pPr/>
              <a:t>26/03/2026</a:t>
            </a:fld>
            <a:endParaRPr lang="fr-FR"/>
          </a:p>
        </p:txBody>
      </p:sp>
      <p:sp>
        <p:nvSpPr>
          <p:cNvPr id="5" name="Espace réservé du numéro de diapositive 4">
            <a:extLst>
              <a:ext uri="{FF2B5EF4-FFF2-40B4-BE49-F238E27FC236}">
                <a16:creationId xmlns:a16="http://schemas.microsoft.com/office/drawing/2014/main" id="{95FDBF20-A524-D952-E339-0E5CFC50F7CA}"/>
              </a:ext>
            </a:extLst>
          </p:cNvPr>
          <p:cNvSpPr>
            <a:spLocks noGrp="1"/>
          </p:cNvSpPr>
          <p:nvPr>
            <p:ph type="sldNum" sz="quarter" idx="4"/>
          </p:nvPr>
        </p:nvSpPr>
        <p:spPr/>
        <p:txBody>
          <a:bodyPr/>
          <a:lstStyle/>
          <a:p>
            <a:fld id="{48700529-637E-497F-96A9-857B3D88DE91}" type="slidenum">
              <a:rPr lang="fr-FR" smtClean="0"/>
              <a:pPr/>
              <a:t>29</a:t>
            </a:fld>
            <a:endParaRPr lang="fr-FR"/>
          </a:p>
        </p:txBody>
      </p:sp>
      <p:pic>
        <p:nvPicPr>
          <p:cNvPr id="6" name="Picture 5">
            <a:extLst>
              <a:ext uri="{FF2B5EF4-FFF2-40B4-BE49-F238E27FC236}">
                <a16:creationId xmlns:a16="http://schemas.microsoft.com/office/drawing/2014/main" id="{68A0E2D9-7DBE-DAF1-FD31-5A4F957CFCA0}"/>
              </a:ext>
            </a:extLst>
          </p:cNvPr>
          <p:cNvPicPr>
            <a:picLocks noChangeAspect="1"/>
          </p:cNvPicPr>
          <p:nvPr/>
        </p:nvPicPr>
        <p:blipFill>
          <a:blip r:embed="rId2"/>
          <a:stretch>
            <a:fillRect/>
          </a:stretch>
        </p:blipFill>
        <p:spPr>
          <a:xfrm>
            <a:off x="2262554" y="2371896"/>
            <a:ext cx="7655170" cy="3837501"/>
          </a:xfrm>
          <a:prstGeom prst="rect">
            <a:avLst/>
          </a:prstGeom>
        </p:spPr>
      </p:pic>
    </p:spTree>
    <p:extLst>
      <p:ext uri="{BB962C8B-B14F-4D97-AF65-F5344CB8AC3E}">
        <p14:creationId xmlns:p14="http://schemas.microsoft.com/office/powerpoint/2010/main" val="321889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D167D-9FAE-1935-8FC7-A500E26DBDA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2BA3D65-8A93-B54A-9D57-30DD905B50C5}"/>
              </a:ext>
            </a:extLst>
          </p:cNvPr>
          <p:cNvSpPr>
            <a:spLocks noGrp="1"/>
          </p:cNvSpPr>
          <p:nvPr>
            <p:ph type="title"/>
          </p:nvPr>
        </p:nvSpPr>
        <p:spPr/>
        <p:txBody>
          <a:bodyPr/>
          <a:lstStyle/>
          <a:p>
            <a:r>
              <a:rPr lang="fr-FR">
                <a:latin typeface="Arial"/>
                <a:cs typeface="Arial"/>
              </a:rPr>
              <a:t>Cadre des parcours IA élèves</a:t>
            </a:r>
          </a:p>
        </p:txBody>
      </p:sp>
      <p:sp>
        <p:nvSpPr>
          <p:cNvPr id="4" name="Espace réservé du pied de page 3">
            <a:extLst>
              <a:ext uri="{FF2B5EF4-FFF2-40B4-BE49-F238E27FC236}">
                <a16:creationId xmlns:a16="http://schemas.microsoft.com/office/drawing/2014/main" id="{A16B4A56-C4AA-12BF-D53D-DCF4D9A20A8E}"/>
              </a:ext>
            </a:extLst>
          </p:cNvPr>
          <p:cNvSpPr>
            <a:spLocks noGrp="1"/>
          </p:cNvSpPr>
          <p:nvPr>
            <p:ph type="ftr" sz="quarter" idx="3"/>
          </p:nvPr>
        </p:nvSpPr>
        <p:spPr/>
        <p:txBody>
          <a:bodyPr/>
          <a:lstStyle/>
          <a:p>
            <a:fld id="{75A5C833-BD50-4F12-B3DA-EFABDA4FB9C7}" type="datetime1">
              <a:rPr lang="fr-FR" smtClean="0"/>
              <a:pPr/>
              <a:t>26/03/2026</a:t>
            </a:fld>
            <a:endParaRPr lang="fr-FR"/>
          </a:p>
        </p:txBody>
      </p:sp>
      <p:sp>
        <p:nvSpPr>
          <p:cNvPr id="5" name="Espace réservé du numéro de diapositive 4">
            <a:extLst>
              <a:ext uri="{FF2B5EF4-FFF2-40B4-BE49-F238E27FC236}">
                <a16:creationId xmlns:a16="http://schemas.microsoft.com/office/drawing/2014/main" id="{2A0F945F-85FF-2678-0C4C-C823DD4BBEA5}"/>
              </a:ext>
            </a:extLst>
          </p:cNvPr>
          <p:cNvSpPr>
            <a:spLocks noGrp="1"/>
          </p:cNvSpPr>
          <p:nvPr>
            <p:ph type="sldNum" sz="quarter" idx="4"/>
          </p:nvPr>
        </p:nvSpPr>
        <p:spPr/>
        <p:txBody>
          <a:bodyPr/>
          <a:lstStyle/>
          <a:p>
            <a:fld id="{48700529-637E-497F-96A9-857B3D88DE91}" type="slidenum">
              <a:rPr lang="fr-FR" smtClean="0"/>
              <a:pPr/>
              <a:t>3</a:t>
            </a:fld>
            <a:endParaRPr lang="fr-FR"/>
          </a:p>
        </p:txBody>
      </p:sp>
      <p:sp>
        <p:nvSpPr>
          <p:cNvPr id="7" name="ZoneTexte 6">
            <a:extLst>
              <a:ext uri="{FF2B5EF4-FFF2-40B4-BE49-F238E27FC236}">
                <a16:creationId xmlns:a16="http://schemas.microsoft.com/office/drawing/2014/main" id="{970F7834-06E3-AA16-FA51-2B2A8D055617}"/>
              </a:ext>
            </a:extLst>
          </p:cNvPr>
          <p:cNvSpPr txBox="1"/>
          <p:nvPr/>
        </p:nvSpPr>
        <p:spPr>
          <a:xfrm>
            <a:off x="480356" y="1960161"/>
            <a:ext cx="11231358" cy="37286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fr-FR" sz="2000" u="sng" dirty="0"/>
              <a:t>Nouvelle </a:t>
            </a:r>
            <a:r>
              <a:rPr lang="fr-FR" sz="2000" u="sng" dirty="0">
                <a:ea typeface="+mn-lt"/>
                <a:cs typeface="+mn-lt"/>
              </a:rPr>
              <a:t>note de service du 23 janvier 2026</a:t>
            </a:r>
            <a:r>
              <a:rPr lang="fr-FR" sz="2000" u="sng" dirty="0"/>
              <a:t> : </a:t>
            </a:r>
          </a:p>
          <a:p>
            <a:pPr marL="285750" indent="-285750">
              <a:lnSpc>
                <a:spcPct val="150000"/>
              </a:lnSpc>
              <a:buFont typeface="Arial"/>
              <a:buChar char="•"/>
            </a:pPr>
            <a:r>
              <a:rPr lang="fr-FR" sz="2000" dirty="0">
                <a:solidFill>
                  <a:srgbClr val="000000"/>
                </a:solidFill>
                <a:ea typeface="+mn-lt"/>
                <a:cs typeface="+mn-lt"/>
              </a:rPr>
              <a:t>La simplification des modalités de délivrance de l’attestation de sensibilisation au numérique en 6e</a:t>
            </a:r>
          </a:p>
          <a:p>
            <a:pPr marL="285750" indent="-285750">
              <a:lnSpc>
                <a:spcPct val="150000"/>
              </a:lnSpc>
              <a:buFont typeface="Arial"/>
              <a:buChar char="•"/>
            </a:pPr>
            <a:r>
              <a:rPr lang="fr-FR" sz="2000" b="1" dirty="0">
                <a:solidFill>
                  <a:srgbClr val="000000"/>
                </a:solidFill>
                <a:ea typeface="+mn-lt"/>
                <a:cs typeface="+mn-lt"/>
              </a:rPr>
              <a:t>L’obligation de passation des parcours apprenants </a:t>
            </a:r>
            <a:r>
              <a:rPr lang="fr-FR" sz="2000" b="1" dirty="0" err="1">
                <a:solidFill>
                  <a:srgbClr val="000000"/>
                </a:solidFill>
                <a:ea typeface="+mn-lt"/>
                <a:cs typeface="+mn-lt"/>
              </a:rPr>
              <a:t>Pix</a:t>
            </a:r>
            <a:r>
              <a:rPr lang="fr-FR" sz="2000" b="1" dirty="0">
                <a:solidFill>
                  <a:srgbClr val="000000"/>
                </a:solidFill>
                <a:ea typeface="+mn-lt"/>
                <a:cs typeface="+mn-lt"/>
              </a:rPr>
              <a:t> IA </a:t>
            </a:r>
            <a:r>
              <a:rPr lang="fr-FR" sz="2000" dirty="0">
                <a:solidFill>
                  <a:srgbClr val="000000"/>
                </a:solidFill>
                <a:ea typeface="+mn-lt"/>
                <a:cs typeface="+mn-lt"/>
              </a:rPr>
              <a:t>pour les élèves de 4e, de 2nde et de 1ère  année de CAP, avec une mise en œuvre progressive dès l’année scolaire en cours et tout au long de l’année scolaire 2026-2027</a:t>
            </a:r>
          </a:p>
          <a:p>
            <a:pPr marL="285750" indent="-285750">
              <a:lnSpc>
                <a:spcPct val="150000"/>
              </a:lnSpc>
              <a:buFont typeface="Arial"/>
              <a:buChar char="•"/>
            </a:pPr>
            <a:r>
              <a:rPr lang="fr-FR" sz="2000" dirty="0">
                <a:solidFill>
                  <a:srgbClr val="000000"/>
                </a:solidFill>
                <a:ea typeface="+mn-lt"/>
                <a:cs typeface="+mn-lt"/>
              </a:rPr>
              <a:t>Un schéma synthétique du continuum de développement et d’évaluation des compétences numériques du cycle 2 au cycle terminal, en annexe. </a:t>
            </a:r>
            <a:endParaRPr lang="fr-FR" sz="2000" dirty="0">
              <a:cs typeface="Arial"/>
            </a:endParaRPr>
          </a:p>
        </p:txBody>
      </p:sp>
    </p:spTree>
    <p:extLst>
      <p:ext uri="{BB962C8B-B14F-4D97-AF65-F5344CB8AC3E}">
        <p14:creationId xmlns:p14="http://schemas.microsoft.com/office/powerpoint/2010/main" val="3019955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6AB19-2632-8541-B8C7-6AFAA5642AF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305038F-F722-9951-95FA-B690129E5996}"/>
              </a:ext>
            </a:extLst>
          </p:cNvPr>
          <p:cNvSpPr>
            <a:spLocks noGrp="1"/>
          </p:cNvSpPr>
          <p:nvPr>
            <p:ph type="title"/>
          </p:nvPr>
        </p:nvSpPr>
        <p:spPr>
          <a:xfrm>
            <a:off x="479999" y="1170693"/>
            <a:ext cx="11232000" cy="960000"/>
          </a:xfrm>
        </p:spPr>
        <p:txBody>
          <a:bodyPr/>
          <a:lstStyle/>
          <a:p>
            <a:pPr>
              <a:lnSpc>
                <a:spcPct val="100000"/>
              </a:lnSpc>
              <a:spcBef>
                <a:spcPts val="0"/>
              </a:spcBef>
            </a:pPr>
            <a:r>
              <a:rPr lang="fr-FR">
                <a:latin typeface="Marianne"/>
                <a:cs typeface="Arial"/>
              </a:rPr>
              <a:t>Et pour les enseignants ?</a:t>
            </a:r>
            <a:endParaRPr lang="en-US"/>
          </a:p>
        </p:txBody>
      </p:sp>
      <p:sp>
        <p:nvSpPr>
          <p:cNvPr id="4" name="Espace réservé du pied de page 3">
            <a:extLst>
              <a:ext uri="{FF2B5EF4-FFF2-40B4-BE49-F238E27FC236}">
                <a16:creationId xmlns:a16="http://schemas.microsoft.com/office/drawing/2014/main" id="{EC3ADD1E-5B52-269F-F258-C302EB5D3E96}"/>
              </a:ext>
            </a:extLst>
          </p:cNvPr>
          <p:cNvSpPr>
            <a:spLocks noGrp="1"/>
          </p:cNvSpPr>
          <p:nvPr>
            <p:ph type="ftr" sz="quarter" idx="3"/>
          </p:nvPr>
        </p:nvSpPr>
        <p:spPr/>
        <p:txBody>
          <a:bodyPr/>
          <a:lstStyle/>
          <a:p>
            <a:fld id="{49976239-D3AC-4C0B-9BC9-810E31DAA117}" type="datetime1">
              <a:rPr lang="fr-FR" smtClean="0"/>
              <a:pPr/>
              <a:t>26/03/2026</a:t>
            </a:fld>
            <a:endParaRPr lang="fr-FR"/>
          </a:p>
        </p:txBody>
      </p:sp>
      <p:sp>
        <p:nvSpPr>
          <p:cNvPr id="5" name="Espace réservé du numéro de diapositive 4">
            <a:extLst>
              <a:ext uri="{FF2B5EF4-FFF2-40B4-BE49-F238E27FC236}">
                <a16:creationId xmlns:a16="http://schemas.microsoft.com/office/drawing/2014/main" id="{A4F01D16-723B-0B03-FE70-574052B27CB8}"/>
              </a:ext>
            </a:extLst>
          </p:cNvPr>
          <p:cNvSpPr>
            <a:spLocks noGrp="1"/>
          </p:cNvSpPr>
          <p:nvPr>
            <p:ph type="sldNum" sz="quarter" idx="4"/>
          </p:nvPr>
        </p:nvSpPr>
        <p:spPr/>
        <p:txBody>
          <a:bodyPr/>
          <a:lstStyle/>
          <a:p>
            <a:fld id="{48700529-637E-497F-96A9-857B3D88DE91}" type="slidenum">
              <a:rPr lang="fr-FR" smtClean="0"/>
              <a:pPr/>
              <a:t>30</a:t>
            </a:fld>
            <a:endParaRPr lang="fr-FR"/>
          </a:p>
        </p:txBody>
      </p:sp>
      <p:sp>
        <p:nvSpPr>
          <p:cNvPr id="43" name="Espace réservé du contenu 42">
            <a:extLst>
              <a:ext uri="{FF2B5EF4-FFF2-40B4-BE49-F238E27FC236}">
                <a16:creationId xmlns:a16="http://schemas.microsoft.com/office/drawing/2014/main" id="{E9AFF0DB-A810-074F-DD26-F57F37B5A840}"/>
              </a:ext>
            </a:extLst>
          </p:cNvPr>
          <p:cNvSpPr>
            <a:spLocks noGrp="1"/>
          </p:cNvSpPr>
          <p:nvPr>
            <p:ph sz="quarter" idx="14"/>
          </p:nvPr>
        </p:nvSpPr>
        <p:spPr>
          <a:xfrm>
            <a:off x="479997" y="1938314"/>
            <a:ext cx="10706706" cy="4082487"/>
          </a:xfrm>
        </p:spPr>
        <p:txBody>
          <a:bodyPr/>
          <a:lstStyle/>
          <a:p>
            <a:pPr>
              <a:lnSpc>
                <a:spcPct val="150000"/>
              </a:lnSpc>
            </a:pPr>
            <a:r>
              <a:rPr lang="fr-FR" sz="2000" dirty="0">
                <a:latin typeface="Arial"/>
                <a:cs typeface="Arial"/>
              </a:rPr>
              <a:t>Parcours </a:t>
            </a:r>
            <a:r>
              <a:rPr lang="fr-FR" sz="2000" dirty="0" err="1">
                <a:latin typeface="Arial"/>
                <a:cs typeface="Arial"/>
              </a:rPr>
              <a:t>Pix</a:t>
            </a:r>
            <a:r>
              <a:rPr lang="fr-FR" sz="2000" dirty="0">
                <a:latin typeface="Arial"/>
                <a:cs typeface="Arial"/>
              </a:rPr>
              <a:t>+ </a:t>
            </a:r>
            <a:r>
              <a:rPr lang="fr-FR" sz="2000" dirty="0" err="1">
                <a:latin typeface="Arial"/>
                <a:cs typeface="Arial"/>
              </a:rPr>
              <a:t>Edu</a:t>
            </a:r>
            <a:r>
              <a:rPr lang="fr-FR" sz="2000" dirty="0">
                <a:latin typeface="Arial"/>
                <a:cs typeface="Arial"/>
              </a:rPr>
              <a:t> IA (avant la fin de l'année scolaire) :</a:t>
            </a:r>
            <a:endParaRPr lang="en-US" sz="2000" dirty="0">
              <a:latin typeface="Arial"/>
              <a:cs typeface="Arial"/>
            </a:endParaRPr>
          </a:p>
          <a:p>
            <a:pPr marL="285750" indent="-285750">
              <a:lnSpc>
                <a:spcPct val="150000"/>
              </a:lnSpc>
              <a:buFont typeface="Arial" pitchFamily="34" charset="0"/>
              <a:buChar char="•"/>
            </a:pPr>
            <a:r>
              <a:rPr lang="fr-FR" sz="2000">
                <a:latin typeface="Arial"/>
                <a:cs typeface="Arial"/>
              </a:rPr>
              <a:t>Cadre d'usage</a:t>
            </a:r>
            <a:endParaRPr lang="fr-FR" sz="2000" dirty="0">
              <a:latin typeface="Arial"/>
              <a:cs typeface="Arial"/>
            </a:endParaRPr>
          </a:p>
          <a:p>
            <a:pPr marL="285750" indent="-285750">
              <a:lnSpc>
                <a:spcPct val="150000"/>
              </a:lnSpc>
              <a:buFont typeface="Arial" pitchFamily="34" charset="0"/>
              <a:buChar char="•"/>
            </a:pPr>
            <a:r>
              <a:rPr lang="fr-FR" sz="2000">
                <a:latin typeface="Arial"/>
                <a:cs typeface="Arial"/>
              </a:rPr>
              <a:t>Impacts environnementaux</a:t>
            </a:r>
            <a:endParaRPr lang="fr-FR"/>
          </a:p>
          <a:p>
            <a:pPr marL="285750" indent="-285750">
              <a:lnSpc>
                <a:spcPct val="150000"/>
              </a:lnSpc>
              <a:buFont typeface="Arial" pitchFamily="34" charset="0"/>
              <a:buChar char="•"/>
            </a:pPr>
            <a:r>
              <a:rPr lang="fr-FR" sz="2000">
                <a:latin typeface="Arial"/>
                <a:cs typeface="Arial"/>
              </a:rPr>
              <a:t>Limites et biais</a:t>
            </a:r>
          </a:p>
          <a:p>
            <a:pPr marL="285750" indent="-285750">
              <a:lnSpc>
                <a:spcPct val="150000"/>
              </a:lnSpc>
              <a:buFont typeface="Arial" pitchFamily="34" charset="0"/>
              <a:buChar char="•"/>
            </a:pPr>
            <a:endParaRPr lang="fr-FR" sz="2000" dirty="0">
              <a:latin typeface="Arial"/>
              <a:cs typeface="Arial"/>
            </a:endParaRPr>
          </a:p>
          <a:p>
            <a:r>
              <a:rPr lang="fr-FR" sz="2000" dirty="0">
                <a:latin typeface="Arial"/>
                <a:cs typeface="Arial"/>
              </a:rPr>
              <a:t>Parcours </a:t>
            </a:r>
            <a:r>
              <a:rPr lang="fr-FR" sz="2000" dirty="0" err="1">
                <a:latin typeface="Arial"/>
                <a:cs typeface="Arial"/>
              </a:rPr>
              <a:t>Pix</a:t>
            </a:r>
            <a:r>
              <a:rPr lang="fr-FR" sz="2000" dirty="0">
                <a:latin typeface="Arial"/>
                <a:cs typeface="Arial"/>
              </a:rPr>
              <a:t>+ </a:t>
            </a:r>
            <a:r>
              <a:rPr lang="fr-FR" sz="2000" dirty="0" err="1">
                <a:latin typeface="Arial"/>
                <a:cs typeface="Arial"/>
              </a:rPr>
              <a:t>Edu</a:t>
            </a:r>
            <a:r>
              <a:rPr lang="fr-FR" sz="2000" dirty="0">
                <a:latin typeface="Arial"/>
                <a:cs typeface="Arial"/>
              </a:rPr>
              <a:t> disponible sur Magistère :</a:t>
            </a:r>
          </a:p>
          <a:p>
            <a:r>
              <a:rPr lang="fr-FR" sz="2000" dirty="0">
                <a:latin typeface="Arial"/>
                <a:cs typeface="Arial"/>
                <a:hlinkClick r:id="rId3"/>
              </a:rPr>
              <a:t>https://partage01.magistere.apps.education.fr/course/view.php?id=1036&amp;notifyeditingon=1</a:t>
            </a:r>
            <a:endParaRPr lang="fr-FR" sz="2000" dirty="0">
              <a:latin typeface="Arial"/>
              <a:cs typeface="Arial"/>
            </a:endParaRPr>
          </a:p>
          <a:p>
            <a:endParaRPr lang="fr-FR" sz="2000">
              <a:latin typeface="Arial"/>
              <a:cs typeface="Arial"/>
            </a:endParaRPr>
          </a:p>
          <a:p>
            <a:endParaRPr lang="fr-FR" sz="2000" b="1">
              <a:latin typeface="Arial"/>
              <a:cs typeface="Arial"/>
            </a:endParaRPr>
          </a:p>
        </p:txBody>
      </p:sp>
      <p:pic>
        <p:nvPicPr>
          <p:cNvPr id="3" name="Picture 2">
            <a:extLst>
              <a:ext uri="{FF2B5EF4-FFF2-40B4-BE49-F238E27FC236}">
                <a16:creationId xmlns:a16="http://schemas.microsoft.com/office/drawing/2014/main" id="{469AD85D-13D1-0B72-C8EB-4BBCEAD4BB66}"/>
              </a:ext>
            </a:extLst>
          </p:cNvPr>
          <p:cNvPicPr>
            <a:picLocks noChangeAspect="1"/>
          </p:cNvPicPr>
          <p:nvPr/>
        </p:nvPicPr>
        <p:blipFill>
          <a:blip r:embed="rId4"/>
          <a:stretch>
            <a:fillRect/>
          </a:stretch>
        </p:blipFill>
        <p:spPr>
          <a:xfrm>
            <a:off x="7687748" y="1933643"/>
            <a:ext cx="3481321" cy="2561421"/>
          </a:xfrm>
          <a:prstGeom prst="rect">
            <a:avLst/>
          </a:prstGeom>
        </p:spPr>
      </p:pic>
    </p:spTree>
    <p:extLst>
      <p:ext uri="{BB962C8B-B14F-4D97-AF65-F5344CB8AC3E}">
        <p14:creationId xmlns:p14="http://schemas.microsoft.com/office/powerpoint/2010/main" val="3420771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6F32D-EEFE-A822-0099-5264302539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FC4333-86C3-6BB5-656A-10F1E11D57D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6314A5D-7CEF-3654-215E-B467F35CF63A}"/>
              </a:ext>
            </a:extLst>
          </p:cNvPr>
          <p:cNvSpPr>
            <a:spLocks noGrp="1"/>
          </p:cNvSpPr>
          <p:nvPr>
            <p:ph type="body" sz="quarter" idx="13"/>
          </p:nvPr>
        </p:nvSpPr>
        <p:spPr/>
        <p:txBody>
          <a:bodyPr/>
          <a:lstStyle/>
          <a:p>
            <a:pPr>
              <a:lnSpc>
                <a:spcPct val="150000"/>
              </a:lnSpc>
            </a:pPr>
            <a:r>
              <a:rPr lang="en-US" sz="4300">
                <a:latin typeface="Marianne"/>
                <a:cs typeface="Arial"/>
              </a:rPr>
              <a:t>Questions / </a:t>
            </a:r>
            <a:r>
              <a:rPr lang="en-US" sz="4300" err="1">
                <a:latin typeface="Marianne"/>
                <a:cs typeface="Arial"/>
              </a:rPr>
              <a:t>Réponses</a:t>
            </a:r>
            <a:endParaRPr lang="en-US" sz="4300" err="1">
              <a:cs typeface="Arial"/>
            </a:endParaRPr>
          </a:p>
        </p:txBody>
      </p:sp>
      <p:sp>
        <p:nvSpPr>
          <p:cNvPr id="4" name="Footer Placeholder 3">
            <a:extLst>
              <a:ext uri="{FF2B5EF4-FFF2-40B4-BE49-F238E27FC236}">
                <a16:creationId xmlns:a16="http://schemas.microsoft.com/office/drawing/2014/main" id="{DB17CA7E-5132-D1BB-0772-85BE71BC2883}"/>
              </a:ext>
            </a:extLst>
          </p:cNvPr>
          <p:cNvSpPr>
            <a:spLocks noGrp="1"/>
          </p:cNvSpPr>
          <p:nvPr>
            <p:ph type="ftr" sz="quarter" idx="3"/>
          </p:nvPr>
        </p:nvSpPr>
        <p:spPr/>
        <p:txBody>
          <a:bodyPr/>
          <a:lstStyle/>
          <a:p>
            <a:fld id="{BE32AEA9-6F5B-47AD-86B6-14E618636640}" type="datetime1">
              <a:rPr lang="fr-FR" smtClean="0"/>
              <a:pPr/>
              <a:t>26/03/2026</a:t>
            </a:fld>
            <a:endParaRPr lang="fr-FR"/>
          </a:p>
        </p:txBody>
      </p:sp>
      <p:sp>
        <p:nvSpPr>
          <p:cNvPr id="5" name="Slide Number Placeholder 4">
            <a:extLst>
              <a:ext uri="{FF2B5EF4-FFF2-40B4-BE49-F238E27FC236}">
                <a16:creationId xmlns:a16="http://schemas.microsoft.com/office/drawing/2014/main" id="{76ACD6D7-E773-E9BB-9D90-DD86BAAD2DD1}"/>
              </a:ext>
            </a:extLst>
          </p:cNvPr>
          <p:cNvSpPr>
            <a:spLocks noGrp="1"/>
          </p:cNvSpPr>
          <p:nvPr>
            <p:ph type="sldNum" sz="quarter" idx="4"/>
          </p:nvPr>
        </p:nvSpPr>
        <p:spPr/>
        <p:txBody>
          <a:bodyPr/>
          <a:lstStyle/>
          <a:p>
            <a:fld id="{48700529-637E-497F-96A9-857B3D88DE91}" type="slidenum">
              <a:rPr lang="fr-FR" smtClean="0"/>
              <a:pPr/>
              <a:t>31</a:t>
            </a:fld>
            <a:endParaRPr lang="fr-FR"/>
          </a:p>
        </p:txBody>
      </p:sp>
    </p:spTree>
    <p:extLst>
      <p:ext uri="{BB962C8B-B14F-4D97-AF65-F5344CB8AC3E}">
        <p14:creationId xmlns:p14="http://schemas.microsoft.com/office/powerpoint/2010/main" val="1202093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CE989-023D-7468-37BE-837EC6522D0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09C9F25-0878-7E4F-277E-C3DA00E7D039}"/>
              </a:ext>
            </a:extLst>
          </p:cNvPr>
          <p:cNvSpPr>
            <a:spLocks noGrp="1"/>
          </p:cNvSpPr>
          <p:nvPr>
            <p:ph type="title"/>
          </p:nvPr>
        </p:nvSpPr>
        <p:spPr/>
        <p:txBody>
          <a:bodyPr/>
          <a:lstStyle/>
          <a:p>
            <a:r>
              <a:rPr lang="fr-FR">
                <a:latin typeface="Arial"/>
                <a:cs typeface="Arial"/>
              </a:rPr>
              <a:t>Cadre des parcours IA élèves</a:t>
            </a:r>
          </a:p>
        </p:txBody>
      </p:sp>
      <p:sp>
        <p:nvSpPr>
          <p:cNvPr id="4" name="Espace réservé du pied de page 3">
            <a:extLst>
              <a:ext uri="{FF2B5EF4-FFF2-40B4-BE49-F238E27FC236}">
                <a16:creationId xmlns:a16="http://schemas.microsoft.com/office/drawing/2014/main" id="{DBFD2CA1-6458-E1EA-E0EE-B76A1FC59A5A}"/>
              </a:ext>
            </a:extLst>
          </p:cNvPr>
          <p:cNvSpPr>
            <a:spLocks noGrp="1"/>
          </p:cNvSpPr>
          <p:nvPr>
            <p:ph type="ftr" sz="quarter" idx="3"/>
          </p:nvPr>
        </p:nvSpPr>
        <p:spPr/>
        <p:txBody>
          <a:bodyPr/>
          <a:lstStyle/>
          <a:p>
            <a:fld id="{75A5C833-BD50-4F12-B3DA-EFABDA4FB9C7}" type="datetime1">
              <a:rPr lang="fr-FR" smtClean="0"/>
              <a:pPr/>
              <a:t>26/03/2026</a:t>
            </a:fld>
            <a:endParaRPr lang="fr-FR"/>
          </a:p>
        </p:txBody>
      </p:sp>
      <p:sp>
        <p:nvSpPr>
          <p:cNvPr id="5" name="Espace réservé du numéro de diapositive 4">
            <a:extLst>
              <a:ext uri="{FF2B5EF4-FFF2-40B4-BE49-F238E27FC236}">
                <a16:creationId xmlns:a16="http://schemas.microsoft.com/office/drawing/2014/main" id="{C59AA1F1-B8C1-77BF-2CD5-7CD24D007918}"/>
              </a:ext>
            </a:extLst>
          </p:cNvPr>
          <p:cNvSpPr>
            <a:spLocks noGrp="1"/>
          </p:cNvSpPr>
          <p:nvPr>
            <p:ph type="sldNum" sz="quarter" idx="4"/>
          </p:nvPr>
        </p:nvSpPr>
        <p:spPr/>
        <p:txBody>
          <a:bodyPr/>
          <a:lstStyle/>
          <a:p>
            <a:fld id="{48700529-637E-497F-96A9-857B3D88DE91}" type="slidenum">
              <a:rPr lang="fr-FR" smtClean="0"/>
              <a:pPr/>
              <a:t>4</a:t>
            </a:fld>
            <a:endParaRPr lang="fr-FR"/>
          </a:p>
        </p:txBody>
      </p:sp>
      <p:sp>
        <p:nvSpPr>
          <p:cNvPr id="7" name="ZoneTexte 6">
            <a:extLst>
              <a:ext uri="{FF2B5EF4-FFF2-40B4-BE49-F238E27FC236}">
                <a16:creationId xmlns:a16="http://schemas.microsoft.com/office/drawing/2014/main" id="{476A6757-EAA6-CCA4-ACC5-75014F8B42D3}"/>
              </a:ext>
            </a:extLst>
          </p:cNvPr>
          <p:cNvSpPr txBox="1"/>
          <p:nvPr/>
        </p:nvSpPr>
        <p:spPr>
          <a:xfrm>
            <a:off x="480356" y="1727328"/>
            <a:ext cx="11231358" cy="4651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fr-FR" sz="2000" u="sng">
                <a:solidFill>
                  <a:srgbClr val="000000"/>
                </a:solidFill>
                <a:ea typeface="+mn-lt"/>
                <a:cs typeface="+mn-lt"/>
              </a:rPr>
              <a:t>Objectifs des parcours :</a:t>
            </a:r>
            <a:endParaRPr lang="en-US"/>
          </a:p>
          <a:p>
            <a:pPr marL="285750" indent="-285750">
              <a:lnSpc>
                <a:spcPct val="150000"/>
              </a:lnSpc>
              <a:buFont typeface="Arial"/>
              <a:buChar char="•"/>
            </a:pPr>
            <a:r>
              <a:rPr lang="fr-FR" sz="2000">
                <a:solidFill>
                  <a:srgbClr val="000000"/>
                </a:solidFill>
                <a:ea typeface="+mn-lt"/>
                <a:cs typeface="+mn-lt"/>
              </a:rPr>
              <a:t>Construire une culture numérique critique et responsable chez les élèves</a:t>
            </a:r>
            <a:endParaRPr lang="fr-FR" sz="2000">
              <a:cs typeface="Arial"/>
            </a:endParaRPr>
          </a:p>
          <a:p>
            <a:pPr marL="285750" indent="-285750">
              <a:lnSpc>
                <a:spcPct val="150000"/>
              </a:lnSpc>
              <a:buFont typeface="Arial"/>
              <a:buChar char="•"/>
            </a:pPr>
            <a:r>
              <a:rPr lang="fr-FR" sz="2000">
                <a:solidFill>
                  <a:srgbClr val="000000"/>
                </a:solidFill>
                <a:ea typeface="+mn-lt"/>
                <a:cs typeface="+mn-lt"/>
              </a:rPr>
              <a:t>Comprendre le fonctionnement de l’IA (en particulier générative), ses usages, ses limites, ses biais et ses impacts, notamment environnementaux</a:t>
            </a:r>
          </a:p>
          <a:p>
            <a:pPr marL="285750" indent="-285750">
              <a:lnSpc>
                <a:spcPct val="150000"/>
              </a:lnSpc>
              <a:buFont typeface="Arial"/>
              <a:buChar char="•"/>
            </a:pPr>
            <a:r>
              <a:rPr lang="fr-FR" sz="2000">
                <a:solidFill>
                  <a:srgbClr val="000000"/>
                </a:solidFill>
                <a:ea typeface="+mn-lt"/>
                <a:cs typeface="+mn-lt"/>
              </a:rPr>
              <a:t>S'initier à une utilisation éthique et sécurisée des outils d’IA, en lien avec les compétences du CRCN et le cadre d’usage de l’IA en éducation</a:t>
            </a:r>
          </a:p>
          <a:p>
            <a:pPr>
              <a:lnSpc>
                <a:spcPct val="150000"/>
              </a:lnSpc>
            </a:pPr>
            <a:endParaRPr lang="fr-FR" sz="2000">
              <a:solidFill>
                <a:srgbClr val="000000"/>
              </a:solidFill>
              <a:ea typeface="+mn-lt"/>
              <a:cs typeface="+mn-lt"/>
            </a:endParaRPr>
          </a:p>
          <a:p>
            <a:pPr>
              <a:lnSpc>
                <a:spcPct val="150000"/>
              </a:lnSpc>
            </a:pPr>
            <a:r>
              <a:rPr lang="fr-FR" sz="2000">
                <a:solidFill>
                  <a:srgbClr val="000000"/>
                </a:solidFill>
                <a:ea typeface="+mn-lt"/>
                <a:cs typeface="+mn-lt"/>
              </a:rPr>
              <a:t>La passation de ces parcours </a:t>
            </a:r>
            <a:r>
              <a:rPr lang="fr-FR" sz="2000" b="1">
                <a:solidFill>
                  <a:srgbClr val="000000"/>
                </a:solidFill>
                <a:ea typeface="+mn-lt"/>
                <a:cs typeface="+mn-lt"/>
              </a:rPr>
              <a:t>se déroule en classe</a:t>
            </a:r>
            <a:r>
              <a:rPr lang="fr-FR" sz="2000">
                <a:solidFill>
                  <a:srgbClr val="000000"/>
                </a:solidFill>
                <a:ea typeface="+mn-lt"/>
                <a:cs typeface="+mn-lt"/>
              </a:rPr>
              <a:t>, sous la surveillance d’un professeur ou d’un personnel d’éducation.</a:t>
            </a:r>
          </a:p>
          <a:p>
            <a:pPr>
              <a:lnSpc>
                <a:spcPct val="150000"/>
              </a:lnSpc>
            </a:pPr>
            <a:r>
              <a:rPr lang="fr-FR" sz="2000">
                <a:solidFill>
                  <a:srgbClr val="000000"/>
                </a:solidFill>
                <a:ea typeface="+mn-lt"/>
                <a:cs typeface="+mn-lt"/>
              </a:rPr>
              <a:t>Les parcours ne donnent lieu ni à une attestation ni à une certification. </a:t>
            </a:r>
          </a:p>
        </p:txBody>
      </p:sp>
    </p:spTree>
    <p:extLst>
      <p:ext uri="{BB962C8B-B14F-4D97-AF65-F5344CB8AC3E}">
        <p14:creationId xmlns:p14="http://schemas.microsoft.com/office/powerpoint/2010/main" val="142587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40FC5-017B-6671-2A45-680F366BA7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9C833-9E10-67DA-FFB2-845A9A8A4CE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F1D123C-E7B9-05B1-1538-A20E7BDDEEDA}"/>
              </a:ext>
            </a:extLst>
          </p:cNvPr>
          <p:cNvSpPr>
            <a:spLocks noGrp="1"/>
          </p:cNvSpPr>
          <p:nvPr>
            <p:ph type="body" sz="quarter" idx="13"/>
          </p:nvPr>
        </p:nvSpPr>
        <p:spPr/>
        <p:txBody>
          <a:bodyPr/>
          <a:lstStyle/>
          <a:p>
            <a:r>
              <a:rPr lang="en-US" sz="4300" err="1">
                <a:latin typeface="Marianne"/>
                <a:cs typeface="Arial"/>
              </a:rPr>
              <a:t>Particularité</a:t>
            </a:r>
            <a:r>
              <a:rPr lang="en-US" sz="4300">
                <a:latin typeface="Marianne"/>
                <a:cs typeface="Arial"/>
              </a:rPr>
              <a:t> des </a:t>
            </a:r>
            <a:r>
              <a:rPr lang="en-US" sz="4300" err="1">
                <a:latin typeface="Marianne"/>
                <a:cs typeface="Arial"/>
              </a:rPr>
              <a:t>parcours</a:t>
            </a:r>
            <a:r>
              <a:rPr lang="en-US" sz="4300">
                <a:latin typeface="Marianne"/>
                <a:cs typeface="Arial"/>
              </a:rPr>
              <a:t> pix IA</a:t>
            </a:r>
            <a:endParaRPr lang="en-US" sz="4300">
              <a:cs typeface="Arial"/>
            </a:endParaRPr>
          </a:p>
        </p:txBody>
      </p:sp>
      <p:sp>
        <p:nvSpPr>
          <p:cNvPr id="4" name="Footer Placeholder 3">
            <a:extLst>
              <a:ext uri="{FF2B5EF4-FFF2-40B4-BE49-F238E27FC236}">
                <a16:creationId xmlns:a16="http://schemas.microsoft.com/office/drawing/2014/main" id="{963C7440-2D25-1A2E-A2E8-36B598AB4C93}"/>
              </a:ext>
            </a:extLst>
          </p:cNvPr>
          <p:cNvSpPr>
            <a:spLocks noGrp="1"/>
          </p:cNvSpPr>
          <p:nvPr>
            <p:ph type="ftr" sz="quarter" idx="3"/>
          </p:nvPr>
        </p:nvSpPr>
        <p:spPr/>
        <p:txBody>
          <a:bodyPr/>
          <a:lstStyle/>
          <a:p>
            <a:fld id="{BE32AEA9-6F5B-47AD-86B6-14E618636640}" type="datetime1">
              <a:rPr lang="fr-FR" smtClean="0"/>
              <a:pPr/>
              <a:t>26/03/2026</a:t>
            </a:fld>
            <a:endParaRPr lang="fr-FR"/>
          </a:p>
        </p:txBody>
      </p:sp>
      <p:sp>
        <p:nvSpPr>
          <p:cNvPr id="5" name="Slide Number Placeholder 4">
            <a:extLst>
              <a:ext uri="{FF2B5EF4-FFF2-40B4-BE49-F238E27FC236}">
                <a16:creationId xmlns:a16="http://schemas.microsoft.com/office/drawing/2014/main" id="{9BAFFB04-2583-FCF3-F05E-396B96E415A0}"/>
              </a:ext>
            </a:extLst>
          </p:cNvPr>
          <p:cNvSpPr>
            <a:spLocks noGrp="1"/>
          </p:cNvSpPr>
          <p:nvPr>
            <p:ph type="sldNum" sz="quarter" idx="4"/>
          </p:nvPr>
        </p:nvSpPr>
        <p:spPr/>
        <p:txBody>
          <a:bodyPr/>
          <a:lstStyle/>
          <a:p>
            <a:fld id="{48700529-637E-497F-96A9-857B3D88DE91}" type="slidenum">
              <a:rPr lang="fr-FR" smtClean="0"/>
              <a:pPr/>
              <a:t>5</a:t>
            </a:fld>
            <a:endParaRPr lang="fr-FR"/>
          </a:p>
        </p:txBody>
      </p:sp>
    </p:spTree>
    <p:extLst>
      <p:ext uri="{BB962C8B-B14F-4D97-AF65-F5344CB8AC3E}">
        <p14:creationId xmlns:p14="http://schemas.microsoft.com/office/powerpoint/2010/main" val="3013521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17D9B-856D-8566-7EB2-7692446A7D6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A787C67-B8E0-9B83-699B-F9587AA8888F}"/>
              </a:ext>
            </a:extLst>
          </p:cNvPr>
          <p:cNvSpPr>
            <a:spLocks noGrp="1"/>
          </p:cNvSpPr>
          <p:nvPr>
            <p:ph type="title"/>
          </p:nvPr>
        </p:nvSpPr>
        <p:spPr/>
        <p:txBody>
          <a:bodyPr/>
          <a:lstStyle/>
          <a:p>
            <a:r>
              <a:rPr lang="fr-FR">
                <a:latin typeface="Arial"/>
                <a:cs typeface="Arial"/>
              </a:rPr>
              <a:t>Différence avec les parcours </a:t>
            </a:r>
            <a:r>
              <a:rPr lang="fr-FR" err="1">
                <a:latin typeface="Arial"/>
                <a:cs typeface="Arial"/>
              </a:rPr>
              <a:t>Pix</a:t>
            </a:r>
            <a:r>
              <a:rPr lang="fr-FR">
                <a:latin typeface="Arial"/>
                <a:cs typeface="Arial"/>
              </a:rPr>
              <a:t> "traditionnels"</a:t>
            </a:r>
            <a:br>
              <a:rPr lang="fr-FR">
                <a:latin typeface="Arial"/>
                <a:cs typeface="Arial"/>
              </a:rPr>
            </a:br>
            <a:r>
              <a:rPr lang="fr-FR" sz="2800" b="0" i="1">
                <a:latin typeface="Marianne"/>
                <a:cs typeface="Arial"/>
              </a:rPr>
              <a:t>Parcours en 2 étapes</a:t>
            </a:r>
            <a:endParaRPr lang="fr-FR" i="1">
              <a:latin typeface="Arial"/>
              <a:cs typeface="Arial"/>
            </a:endParaRPr>
          </a:p>
        </p:txBody>
      </p:sp>
      <p:sp>
        <p:nvSpPr>
          <p:cNvPr id="4" name="Espace réservé du pied de page 3">
            <a:extLst>
              <a:ext uri="{FF2B5EF4-FFF2-40B4-BE49-F238E27FC236}">
                <a16:creationId xmlns:a16="http://schemas.microsoft.com/office/drawing/2014/main" id="{A891411E-2665-6AB1-9FA0-18293D985EB9}"/>
              </a:ext>
            </a:extLst>
          </p:cNvPr>
          <p:cNvSpPr>
            <a:spLocks noGrp="1"/>
          </p:cNvSpPr>
          <p:nvPr>
            <p:ph type="ftr" sz="quarter" idx="3"/>
          </p:nvPr>
        </p:nvSpPr>
        <p:spPr/>
        <p:txBody>
          <a:bodyPr/>
          <a:lstStyle/>
          <a:p>
            <a:fld id="{75A5C833-BD50-4F12-B3DA-EFABDA4FB9C7}" type="datetime1">
              <a:rPr lang="fr-FR" smtClean="0"/>
              <a:pPr/>
              <a:t>26/03/2026</a:t>
            </a:fld>
            <a:endParaRPr lang="fr-FR"/>
          </a:p>
        </p:txBody>
      </p:sp>
      <p:sp>
        <p:nvSpPr>
          <p:cNvPr id="5" name="Espace réservé du numéro de diapositive 4">
            <a:extLst>
              <a:ext uri="{FF2B5EF4-FFF2-40B4-BE49-F238E27FC236}">
                <a16:creationId xmlns:a16="http://schemas.microsoft.com/office/drawing/2014/main" id="{103ADE07-8186-3D3E-FA2D-CDCFF5F91FE1}"/>
              </a:ext>
            </a:extLst>
          </p:cNvPr>
          <p:cNvSpPr>
            <a:spLocks noGrp="1"/>
          </p:cNvSpPr>
          <p:nvPr>
            <p:ph type="sldNum" sz="quarter" idx="4"/>
          </p:nvPr>
        </p:nvSpPr>
        <p:spPr/>
        <p:txBody>
          <a:bodyPr/>
          <a:lstStyle/>
          <a:p>
            <a:fld id="{48700529-637E-497F-96A9-857B3D88DE91}" type="slidenum">
              <a:rPr lang="fr-FR" smtClean="0"/>
              <a:pPr/>
              <a:t>6</a:t>
            </a:fld>
            <a:endParaRPr lang="fr-FR"/>
          </a:p>
        </p:txBody>
      </p:sp>
      <p:sp>
        <p:nvSpPr>
          <p:cNvPr id="7" name="ZoneTexte 6">
            <a:extLst>
              <a:ext uri="{FF2B5EF4-FFF2-40B4-BE49-F238E27FC236}">
                <a16:creationId xmlns:a16="http://schemas.microsoft.com/office/drawing/2014/main" id="{F984D3D4-0833-71DF-9A8E-D723C50793F5}"/>
              </a:ext>
            </a:extLst>
          </p:cNvPr>
          <p:cNvSpPr txBox="1"/>
          <p:nvPr/>
        </p:nvSpPr>
        <p:spPr>
          <a:xfrm>
            <a:off x="480356" y="2398691"/>
            <a:ext cx="10684282" cy="26108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fr-FR" sz="2800">
                <a:latin typeface="Marianne"/>
                <a:cs typeface="Arial"/>
              </a:rPr>
              <a:t>Diagnostic : 3 à 6 min</a:t>
            </a:r>
            <a:endParaRPr lang="fr-FR">
              <a:cs typeface="Arial"/>
            </a:endParaRPr>
          </a:p>
          <a:p>
            <a:pPr marL="742950" lvl="1" indent="-285750">
              <a:lnSpc>
                <a:spcPct val="150000"/>
              </a:lnSpc>
              <a:buFont typeface="Courier New"/>
              <a:buChar char="o"/>
            </a:pPr>
            <a:r>
              <a:rPr lang="fr-FR" sz="2800">
                <a:latin typeface="Marianne"/>
                <a:cs typeface="Arial"/>
              </a:rPr>
              <a:t>4</a:t>
            </a:r>
            <a:r>
              <a:rPr lang="fr-FR" sz="2800" baseline="30000">
                <a:latin typeface="Marianne"/>
                <a:cs typeface="Arial"/>
              </a:rPr>
              <a:t>ème</a:t>
            </a:r>
            <a:r>
              <a:rPr lang="fr-FR" sz="2800">
                <a:latin typeface="Marianne"/>
                <a:cs typeface="Arial"/>
              </a:rPr>
              <a:t> et CAP : niveau de compétences </a:t>
            </a:r>
            <a:r>
              <a:rPr lang="fr-FR" sz="2800" err="1">
                <a:latin typeface="Marianne"/>
                <a:cs typeface="Arial"/>
              </a:rPr>
              <a:t>Pix</a:t>
            </a:r>
            <a:r>
              <a:rPr lang="fr-FR" sz="2800">
                <a:latin typeface="Marianne"/>
                <a:cs typeface="Arial"/>
              </a:rPr>
              <a:t> (3-4)</a:t>
            </a:r>
          </a:p>
          <a:p>
            <a:pPr marL="742950" lvl="1" indent="-285750">
              <a:lnSpc>
                <a:spcPct val="150000"/>
              </a:lnSpc>
              <a:buFont typeface="Courier New"/>
              <a:buChar char="o"/>
            </a:pPr>
            <a:r>
              <a:rPr lang="fr-FR" sz="2800">
                <a:latin typeface="Marianne"/>
                <a:cs typeface="Arial"/>
              </a:rPr>
              <a:t>2</a:t>
            </a:r>
            <a:r>
              <a:rPr lang="fr-FR" sz="2800" baseline="30000">
                <a:latin typeface="Marianne"/>
                <a:cs typeface="Arial"/>
              </a:rPr>
              <a:t>nd</a:t>
            </a:r>
            <a:r>
              <a:rPr lang="fr-FR" sz="2800">
                <a:latin typeface="Marianne"/>
                <a:cs typeface="Arial"/>
              </a:rPr>
              <a:t> : niveau de compétences </a:t>
            </a:r>
            <a:r>
              <a:rPr lang="fr-FR" sz="2800" err="1">
                <a:latin typeface="Marianne"/>
                <a:cs typeface="Arial"/>
              </a:rPr>
              <a:t>Pix</a:t>
            </a:r>
            <a:r>
              <a:rPr lang="fr-FR" sz="2800">
                <a:latin typeface="Marianne"/>
                <a:cs typeface="Arial"/>
              </a:rPr>
              <a:t> (5)</a:t>
            </a:r>
          </a:p>
          <a:p>
            <a:pPr marL="285750" indent="-285750">
              <a:lnSpc>
                <a:spcPct val="150000"/>
              </a:lnSpc>
              <a:buFont typeface="Arial"/>
              <a:buChar char="•"/>
            </a:pPr>
            <a:r>
              <a:rPr lang="fr-FR" sz="2800">
                <a:latin typeface="Marianne"/>
                <a:cs typeface="Arial"/>
              </a:rPr>
              <a:t>Des modules d'apprentissages : adaptés au niveau de l'élève</a:t>
            </a:r>
            <a:endParaRPr lang="fr-FR" sz="2800">
              <a:solidFill>
                <a:srgbClr val="FF0000"/>
              </a:solidFill>
              <a:latin typeface="Marianne"/>
              <a:cs typeface="Arial"/>
            </a:endParaRPr>
          </a:p>
        </p:txBody>
      </p:sp>
    </p:spTree>
    <p:extLst>
      <p:ext uri="{BB962C8B-B14F-4D97-AF65-F5344CB8AC3E}">
        <p14:creationId xmlns:p14="http://schemas.microsoft.com/office/powerpoint/2010/main" val="163697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41F9443-02E2-8DB8-BC3E-62394B15135D}"/>
              </a:ext>
            </a:extLst>
          </p:cNvPr>
          <p:cNvSpPr>
            <a:spLocks noGrp="1"/>
          </p:cNvSpPr>
          <p:nvPr>
            <p:ph type="ftr" sz="quarter" idx="3"/>
          </p:nvPr>
        </p:nvSpPr>
        <p:spPr/>
        <p:txBody>
          <a:bodyPr/>
          <a:lstStyle/>
          <a:p>
            <a:fld id="{75A5C833-BD50-4F12-B3DA-EFABDA4FB9C7}" type="datetime1">
              <a:rPr lang="fr-FR" smtClean="0"/>
              <a:pPr/>
              <a:t>26/03/2026</a:t>
            </a:fld>
            <a:endParaRPr lang="fr-FR"/>
          </a:p>
        </p:txBody>
      </p:sp>
      <p:sp>
        <p:nvSpPr>
          <p:cNvPr id="5" name="Espace réservé du numéro de diapositive 4">
            <a:extLst>
              <a:ext uri="{FF2B5EF4-FFF2-40B4-BE49-F238E27FC236}">
                <a16:creationId xmlns:a16="http://schemas.microsoft.com/office/drawing/2014/main" id="{186735C5-7EC3-3D66-D919-8AACB16A2C6B}"/>
              </a:ext>
            </a:extLst>
          </p:cNvPr>
          <p:cNvSpPr>
            <a:spLocks noGrp="1"/>
          </p:cNvSpPr>
          <p:nvPr>
            <p:ph type="sldNum" sz="quarter" idx="4"/>
          </p:nvPr>
        </p:nvSpPr>
        <p:spPr/>
        <p:txBody>
          <a:bodyPr/>
          <a:lstStyle/>
          <a:p>
            <a:fld id="{48700529-637E-497F-96A9-857B3D88DE91}" type="slidenum">
              <a:rPr lang="fr-FR" smtClean="0"/>
              <a:pPr/>
              <a:t>7</a:t>
            </a:fld>
            <a:endParaRPr lang="fr-FR"/>
          </a:p>
        </p:txBody>
      </p:sp>
      <p:pic>
        <p:nvPicPr>
          <p:cNvPr id="8" name="Image 7" descr="Une image contenant texte, capture d’écran&#10;&#10;Le contenu généré par l’IA peut être incorrect.">
            <a:extLst>
              <a:ext uri="{FF2B5EF4-FFF2-40B4-BE49-F238E27FC236}">
                <a16:creationId xmlns:a16="http://schemas.microsoft.com/office/drawing/2014/main" id="{F8D2D76F-1261-AACB-1833-F148EF48D549}"/>
              </a:ext>
            </a:extLst>
          </p:cNvPr>
          <p:cNvPicPr>
            <a:picLocks noChangeAspect="1"/>
          </p:cNvPicPr>
          <p:nvPr/>
        </p:nvPicPr>
        <p:blipFill>
          <a:blip r:embed="rId2"/>
          <a:stretch>
            <a:fillRect/>
          </a:stretch>
        </p:blipFill>
        <p:spPr>
          <a:xfrm>
            <a:off x="3238500" y="1223963"/>
            <a:ext cx="6572250" cy="3990975"/>
          </a:xfrm>
          <a:prstGeom prst="rect">
            <a:avLst/>
          </a:prstGeom>
          <a:ln>
            <a:noFill/>
          </a:ln>
          <a:effectLst>
            <a:outerShdw blurRad="292100" dist="139700" dir="2700000" algn="tl" rotWithShape="0">
              <a:srgbClr val="333333">
                <a:alpha val="65000"/>
              </a:srgbClr>
            </a:outerShdw>
          </a:effectLst>
        </p:spPr>
      </p:pic>
      <p:sp>
        <p:nvSpPr>
          <p:cNvPr id="2" name="ZoneTexte 1">
            <a:extLst>
              <a:ext uri="{FF2B5EF4-FFF2-40B4-BE49-F238E27FC236}">
                <a16:creationId xmlns:a16="http://schemas.microsoft.com/office/drawing/2014/main" id="{93ACD826-F79A-5ACB-FC1C-0116F60ED220}"/>
              </a:ext>
            </a:extLst>
          </p:cNvPr>
          <p:cNvSpPr txBox="1"/>
          <p:nvPr/>
        </p:nvSpPr>
        <p:spPr>
          <a:xfrm>
            <a:off x="192165" y="3248116"/>
            <a:ext cx="304962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sz="2000">
                <a:latin typeface="Marianne"/>
                <a:cs typeface="Arial"/>
              </a:rPr>
              <a:t>La première activité à réaliser est la passation du </a:t>
            </a:r>
            <a:r>
              <a:rPr lang="fr-FR" sz="2000" b="1">
                <a:latin typeface="Marianne"/>
                <a:cs typeface="Arial"/>
              </a:rPr>
              <a:t>parcours diagnostic</a:t>
            </a:r>
            <a:r>
              <a:rPr lang="fr-FR" sz="2000">
                <a:latin typeface="Marianne"/>
                <a:cs typeface="Arial"/>
              </a:rPr>
              <a:t>.</a:t>
            </a:r>
            <a:endParaRPr lang="fr-FR" sz="2000">
              <a:latin typeface="Marianne"/>
            </a:endParaRPr>
          </a:p>
        </p:txBody>
      </p:sp>
      <p:sp>
        <p:nvSpPr>
          <p:cNvPr id="3" name="ZoneTexte 2">
            <a:extLst>
              <a:ext uri="{FF2B5EF4-FFF2-40B4-BE49-F238E27FC236}">
                <a16:creationId xmlns:a16="http://schemas.microsoft.com/office/drawing/2014/main" id="{E417D19F-6AA1-31AF-F2E4-7BB84901A5D9}"/>
              </a:ext>
            </a:extLst>
          </p:cNvPr>
          <p:cNvSpPr txBox="1"/>
          <p:nvPr/>
        </p:nvSpPr>
        <p:spPr>
          <a:xfrm>
            <a:off x="5600248" y="5331729"/>
            <a:ext cx="6337870" cy="10474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a:latin typeface="Marianne"/>
                <a:cs typeface="Arial"/>
              </a:rPr>
              <a:t>Étape </a:t>
            </a:r>
            <a:r>
              <a:rPr lang="fr-FR" sz="2000" b="1">
                <a:latin typeface="Marianne"/>
                <a:cs typeface="Arial"/>
              </a:rPr>
              <a:t>verrouillée</a:t>
            </a:r>
            <a:r>
              <a:rPr lang="fr-FR" sz="2000">
                <a:latin typeface="Marianne"/>
                <a:cs typeface="Arial"/>
              </a:rPr>
              <a:t> pour le moment.</a:t>
            </a:r>
            <a:br>
              <a:rPr lang="fr-FR" sz="2000">
                <a:latin typeface="Marianne"/>
                <a:cs typeface="Arial"/>
              </a:rPr>
            </a:br>
            <a:r>
              <a:rPr lang="fr-FR" sz="2000">
                <a:latin typeface="Marianne"/>
                <a:cs typeface="Arial"/>
              </a:rPr>
              <a:t>Les </a:t>
            </a:r>
            <a:r>
              <a:rPr lang="fr-FR" sz="2000" b="1">
                <a:latin typeface="Marianne"/>
                <a:cs typeface="Arial"/>
              </a:rPr>
              <a:t>modules d'apprentissages</a:t>
            </a:r>
            <a:r>
              <a:rPr lang="fr-FR" sz="2000">
                <a:latin typeface="Marianne"/>
                <a:cs typeface="Arial"/>
              </a:rPr>
              <a:t> seront disponibles </a:t>
            </a:r>
            <a:r>
              <a:rPr lang="fr-FR" sz="2000" b="1">
                <a:latin typeface="Marianne"/>
                <a:cs typeface="Arial"/>
              </a:rPr>
              <a:t>après</a:t>
            </a:r>
            <a:r>
              <a:rPr lang="fr-FR" sz="2000">
                <a:latin typeface="Marianne"/>
                <a:cs typeface="Arial"/>
              </a:rPr>
              <a:t> la passation du parcours diagnostic.</a:t>
            </a:r>
            <a:endParaRPr lang="fr-FR" sz="2000"/>
          </a:p>
        </p:txBody>
      </p:sp>
    </p:spTree>
    <p:extLst>
      <p:ext uri="{BB962C8B-B14F-4D97-AF65-F5344CB8AC3E}">
        <p14:creationId xmlns:p14="http://schemas.microsoft.com/office/powerpoint/2010/main" val="812729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6E426-A478-265D-5762-AE3F7A6AD807}"/>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289E75D6-4D3B-B660-AB1F-D7BE915C95A5}"/>
              </a:ext>
            </a:extLst>
          </p:cNvPr>
          <p:cNvSpPr>
            <a:spLocks noGrp="1"/>
          </p:cNvSpPr>
          <p:nvPr>
            <p:ph type="ftr" sz="quarter" idx="3"/>
          </p:nvPr>
        </p:nvSpPr>
        <p:spPr/>
        <p:txBody>
          <a:bodyPr/>
          <a:lstStyle/>
          <a:p>
            <a:fld id="{75A5C833-BD50-4F12-B3DA-EFABDA4FB9C7}" type="datetime1">
              <a:rPr lang="fr-FR" smtClean="0"/>
              <a:pPr/>
              <a:t>26/03/2026</a:t>
            </a:fld>
            <a:endParaRPr lang="fr-FR"/>
          </a:p>
        </p:txBody>
      </p:sp>
      <p:sp>
        <p:nvSpPr>
          <p:cNvPr id="5" name="Espace réservé du numéro de diapositive 4">
            <a:extLst>
              <a:ext uri="{FF2B5EF4-FFF2-40B4-BE49-F238E27FC236}">
                <a16:creationId xmlns:a16="http://schemas.microsoft.com/office/drawing/2014/main" id="{FB27505F-E0D6-476A-4624-80BAC1DB23AA}"/>
              </a:ext>
            </a:extLst>
          </p:cNvPr>
          <p:cNvSpPr>
            <a:spLocks noGrp="1"/>
          </p:cNvSpPr>
          <p:nvPr>
            <p:ph type="sldNum" sz="quarter" idx="4"/>
          </p:nvPr>
        </p:nvSpPr>
        <p:spPr/>
        <p:txBody>
          <a:bodyPr/>
          <a:lstStyle/>
          <a:p>
            <a:fld id="{48700529-637E-497F-96A9-857B3D88DE91}" type="slidenum">
              <a:rPr lang="fr-FR" smtClean="0"/>
              <a:pPr/>
              <a:t>8</a:t>
            </a:fld>
            <a:endParaRPr lang="fr-FR"/>
          </a:p>
        </p:txBody>
      </p:sp>
      <p:pic>
        <p:nvPicPr>
          <p:cNvPr id="8" name="Image 7" descr="Une image contenant texte, capture d’écran&#10;&#10;Le contenu généré par l’IA peut être incorrect.">
            <a:extLst>
              <a:ext uri="{FF2B5EF4-FFF2-40B4-BE49-F238E27FC236}">
                <a16:creationId xmlns:a16="http://schemas.microsoft.com/office/drawing/2014/main" id="{96BF9F7A-E5FC-A0D6-F736-78061A06DAC4}"/>
              </a:ext>
            </a:extLst>
          </p:cNvPr>
          <p:cNvPicPr>
            <a:picLocks noChangeAspect="1"/>
          </p:cNvPicPr>
          <p:nvPr/>
        </p:nvPicPr>
        <p:blipFill>
          <a:blip r:embed="rId2"/>
          <a:stretch>
            <a:fillRect/>
          </a:stretch>
        </p:blipFill>
        <p:spPr>
          <a:xfrm>
            <a:off x="476250" y="1058333"/>
            <a:ext cx="4011084" cy="2445808"/>
          </a:xfrm>
          <a:prstGeom prst="rect">
            <a:avLst/>
          </a:prstGeom>
          <a:ln>
            <a:noFill/>
          </a:ln>
          <a:effectLst>
            <a:outerShdw blurRad="292100" dist="139700" dir="2700000" algn="tl" rotWithShape="0">
              <a:srgbClr val="333333">
                <a:alpha val="65000"/>
              </a:srgbClr>
            </a:outerShdw>
          </a:effectLst>
        </p:spPr>
      </p:pic>
      <p:sp>
        <p:nvSpPr>
          <p:cNvPr id="2" name="ZoneTexte 1">
            <a:extLst>
              <a:ext uri="{FF2B5EF4-FFF2-40B4-BE49-F238E27FC236}">
                <a16:creationId xmlns:a16="http://schemas.microsoft.com/office/drawing/2014/main" id="{7CE75A4C-9EA1-A167-85FC-B87313ACFAE8}"/>
              </a:ext>
            </a:extLst>
          </p:cNvPr>
          <p:cNvSpPr txBox="1"/>
          <p:nvPr/>
        </p:nvSpPr>
        <p:spPr>
          <a:xfrm>
            <a:off x="4615182" y="1171046"/>
            <a:ext cx="529064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latin typeface="Marianne"/>
                <a:cs typeface="Arial"/>
              </a:rPr>
              <a:t>Épreuves </a:t>
            </a:r>
            <a:r>
              <a:rPr lang="fr-FR" sz="2400" err="1">
                <a:latin typeface="Marianne"/>
                <a:cs typeface="Arial"/>
              </a:rPr>
              <a:t>Pix</a:t>
            </a:r>
            <a:r>
              <a:rPr lang="fr-FR" sz="2400">
                <a:latin typeface="Marianne"/>
                <a:cs typeface="Arial"/>
              </a:rPr>
              <a:t> "traditionnelles" : série de questions avec un retour toutes les 5 questions sur une culture de base à l'IA, en lien avec le thème du parcours.</a:t>
            </a:r>
          </a:p>
        </p:txBody>
      </p:sp>
      <p:pic>
        <p:nvPicPr>
          <p:cNvPr id="6" name="Image 5" descr="Une image contenant texte, capture d’écran, Page web, logiciel&#10;&#10;Le contenu généré par l’IA peut être incorrect.">
            <a:extLst>
              <a:ext uri="{FF2B5EF4-FFF2-40B4-BE49-F238E27FC236}">
                <a16:creationId xmlns:a16="http://schemas.microsoft.com/office/drawing/2014/main" id="{678C1C0E-390E-94BA-07DB-42C9D918D551}"/>
              </a:ext>
            </a:extLst>
          </p:cNvPr>
          <p:cNvPicPr>
            <a:picLocks noChangeAspect="1"/>
          </p:cNvPicPr>
          <p:nvPr/>
        </p:nvPicPr>
        <p:blipFill>
          <a:blip r:embed="rId3"/>
          <a:stretch>
            <a:fillRect/>
          </a:stretch>
        </p:blipFill>
        <p:spPr>
          <a:xfrm>
            <a:off x="8235950" y="3104987"/>
            <a:ext cx="3149601" cy="3227917"/>
          </a:xfrm>
          <a:prstGeom prst="rect">
            <a:avLst/>
          </a:prstGeom>
          <a:ln>
            <a:noFill/>
          </a:ln>
          <a:effectLst>
            <a:outerShdw blurRad="292100" dist="139700" dir="2700000" algn="tl" rotWithShape="0">
              <a:srgbClr val="333333">
                <a:alpha val="65000"/>
              </a:srgbClr>
            </a:outerShdw>
          </a:effectLst>
        </p:spPr>
      </p:pic>
      <p:sp>
        <p:nvSpPr>
          <p:cNvPr id="7" name="ZoneTexte 6">
            <a:extLst>
              <a:ext uri="{FF2B5EF4-FFF2-40B4-BE49-F238E27FC236}">
                <a16:creationId xmlns:a16="http://schemas.microsoft.com/office/drawing/2014/main" id="{1BCBD2A3-A21E-591B-D5EB-7812C489AD97}"/>
              </a:ext>
            </a:extLst>
          </p:cNvPr>
          <p:cNvSpPr txBox="1"/>
          <p:nvPr/>
        </p:nvSpPr>
        <p:spPr>
          <a:xfrm>
            <a:off x="1811412" y="4261379"/>
            <a:ext cx="642571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latin typeface="Marianne"/>
                <a:cs typeface="Arial"/>
              </a:rPr>
              <a:t>Récapitulatif "traditionnel" à la fin du diagnostic : l'élève y retrouve son taux de réussite global ainsi que son positionnement pour chaque compétence évaluée.</a:t>
            </a:r>
            <a:endParaRPr lang="fr-FR" sz="2400">
              <a:cs typeface="Arial"/>
            </a:endParaRPr>
          </a:p>
        </p:txBody>
      </p:sp>
    </p:spTree>
    <p:extLst>
      <p:ext uri="{BB962C8B-B14F-4D97-AF65-F5344CB8AC3E}">
        <p14:creationId xmlns:p14="http://schemas.microsoft.com/office/powerpoint/2010/main" val="852280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16670126-85AB-F279-8C72-5E36AE68DE73}"/>
              </a:ext>
            </a:extLst>
          </p:cNvPr>
          <p:cNvSpPr>
            <a:spLocks noGrp="1"/>
          </p:cNvSpPr>
          <p:nvPr>
            <p:ph type="ftr" sz="quarter" idx="3"/>
          </p:nvPr>
        </p:nvSpPr>
        <p:spPr/>
        <p:txBody>
          <a:bodyPr/>
          <a:lstStyle/>
          <a:p>
            <a:fld id="{75A5C833-BD50-4F12-B3DA-EFABDA4FB9C7}" type="datetime1">
              <a:rPr lang="fr-FR" smtClean="0"/>
              <a:pPr/>
              <a:t>26/03/2026</a:t>
            </a:fld>
            <a:endParaRPr lang="fr-FR"/>
          </a:p>
        </p:txBody>
      </p:sp>
      <p:sp>
        <p:nvSpPr>
          <p:cNvPr id="5" name="Espace réservé du numéro de diapositive 4">
            <a:extLst>
              <a:ext uri="{FF2B5EF4-FFF2-40B4-BE49-F238E27FC236}">
                <a16:creationId xmlns:a16="http://schemas.microsoft.com/office/drawing/2014/main" id="{1FA3B0E2-825B-1B02-C655-55C68C44649F}"/>
              </a:ext>
            </a:extLst>
          </p:cNvPr>
          <p:cNvSpPr>
            <a:spLocks noGrp="1"/>
          </p:cNvSpPr>
          <p:nvPr>
            <p:ph type="sldNum" sz="quarter" idx="4"/>
          </p:nvPr>
        </p:nvSpPr>
        <p:spPr/>
        <p:txBody>
          <a:bodyPr/>
          <a:lstStyle/>
          <a:p>
            <a:fld id="{48700529-637E-497F-96A9-857B3D88DE91}" type="slidenum">
              <a:rPr lang="fr-FR" smtClean="0"/>
              <a:pPr/>
              <a:t>9</a:t>
            </a:fld>
            <a:endParaRPr lang="fr-FR"/>
          </a:p>
        </p:txBody>
      </p:sp>
      <p:pic>
        <p:nvPicPr>
          <p:cNvPr id="2" name="Image 1" descr="Une image contenant texte, capture d’écran, logiciel, Page web&#10;&#10;Le contenu généré par l’IA peut être incorrect.">
            <a:extLst>
              <a:ext uri="{FF2B5EF4-FFF2-40B4-BE49-F238E27FC236}">
                <a16:creationId xmlns:a16="http://schemas.microsoft.com/office/drawing/2014/main" id="{577FAF61-93AD-328D-F75E-B3730CA4DA24}"/>
              </a:ext>
            </a:extLst>
          </p:cNvPr>
          <p:cNvPicPr>
            <a:picLocks noChangeAspect="1"/>
          </p:cNvPicPr>
          <p:nvPr/>
        </p:nvPicPr>
        <p:blipFill>
          <a:blip r:embed="rId2"/>
          <a:stretch>
            <a:fillRect/>
          </a:stretch>
        </p:blipFill>
        <p:spPr>
          <a:xfrm>
            <a:off x="1121834" y="1794975"/>
            <a:ext cx="9948334" cy="4354875"/>
          </a:xfrm>
          <a:prstGeom prst="rect">
            <a:avLst/>
          </a:prstGeom>
          <a:ln>
            <a:noFill/>
          </a:ln>
          <a:effectLst>
            <a:outerShdw blurRad="292100" dist="139700" dir="2700000" algn="tl" rotWithShape="0">
              <a:srgbClr val="333333">
                <a:alpha val="65000"/>
              </a:srgbClr>
            </a:outerShdw>
          </a:effectLst>
        </p:spPr>
      </p:pic>
      <p:sp>
        <p:nvSpPr>
          <p:cNvPr id="6" name="ZoneTexte 5">
            <a:extLst>
              <a:ext uri="{FF2B5EF4-FFF2-40B4-BE49-F238E27FC236}">
                <a16:creationId xmlns:a16="http://schemas.microsoft.com/office/drawing/2014/main" id="{6ADE5E40-2CB2-26E9-FDB0-A55D31581180}"/>
              </a:ext>
            </a:extLst>
          </p:cNvPr>
          <p:cNvSpPr txBox="1"/>
          <p:nvPr/>
        </p:nvSpPr>
        <p:spPr>
          <a:xfrm>
            <a:off x="2118328" y="1247571"/>
            <a:ext cx="3156521" cy="4711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latin typeface="Marianne"/>
                <a:cs typeface="Arial"/>
              </a:rPr>
              <a:t>Avant le diagnostic</a:t>
            </a:r>
            <a:endParaRPr lang="fr-FR" sz="2000"/>
          </a:p>
        </p:txBody>
      </p:sp>
      <p:sp>
        <p:nvSpPr>
          <p:cNvPr id="8" name="ZoneTexte 7">
            <a:extLst>
              <a:ext uri="{FF2B5EF4-FFF2-40B4-BE49-F238E27FC236}">
                <a16:creationId xmlns:a16="http://schemas.microsoft.com/office/drawing/2014/main" id="{503E2051-268C-CCA2-0EE8-2381FD4D547A}"/>
              </a:ext>
            </a:extLst>
          </p:cNvPr>
          <p:cNvSpPr txBox="1"/>
          <p:nvPr/>
        </p:nvSpPr>
        <p:spPr>
          <a:xfrm>
            <a:off x="7293578" y="1247571"/>
            <a:ext cx="3166046" cy="4711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latin typeface="Marianne"/>
                <a:cs typeface="Arial"/>
              </a:rPr>
              <a:t>Après le diagnostic</a:t>
            </a:r>
            <a:endParaRPr lang="fr-FR" sz="2000"/>
          </a:p>
        </p:txBody>
      </p:sp>
    </p:spTree>
    <p:extLst>
      <p:ext uri="{BB962C8B-B14F-4D97-AF65-F5344CB8AC3E}">
        <p14:creationId xmlns:p14="http://schemas.microsoft.com/office/powerpoint/2010/main" val="2058147960"/>
      </p:ext>
    </p:extLst>
  </p:cSld>
  <p:clrMapOvr>
    <a:masterClrMapping/>
  </p:clrMapOvr>
</p:sld>
</file>

<file path=ppt/theme/theme1.xml><?xml version="1.0" encoding="utf-8"?>
<a:theme xmlns:a="http://schemas.openxmlformats.org/drawingml/2006/main" name="Thème Office DANE 2020">
  <a:themeElements>
    <a:clrScheme name="DANE 2020">
      <a:dk1>
        <a:srgbClr val="000000"/>
      </a:dk1>
      <a:lt1>
        <a:srgbClr val="FFFFFF"/>
      </a:lt1>
      <a:dk2>
        <a:srgbClr val="5770BA"/>
      </a:dk2>
      <a:lt2>
        <a:srgbClr val="00AC8C"/>
      </a:lt2>
      <a:accent1>
        <a:srgbClr val="466964"/>
      </a:accent1>
      <a:accent2>
        <a:srgbClr val="484D7A"/>
      </a:accent2>
      <a:accent3>
        <a:srgbClr val="FDCF41"/>
      </a:accent3>
      <a:accent4>
        <a:srgbClr val="FF6F4C"/>
      </a:accent4>
      <a:accent5>
        <a:srgbClr val="FF927E"/>
      </a:accent5>
      <a:accent6>
        <a:srgbClr val="A26859"/>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ème Office DANE 2020" id="{22DFD56E-B5D7-4FBD-B41D-4F1EE2EA824A}" vid="{EEB39D21-B1CD-4AC7-8174-3974809F3CC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8FCEF46B9E184E8EBA4DF15DC9A656" ma:contentTypeVersion="20" ma:contentTypeDescription="Crée un document." ma:contentTypeScope="" ma:versionID="fec431d461ad5c149aba25d63cffdb19">
  <xsd:schema xmlns:xsd="http://www.w3.org/2001/XMLSchema" xmlns:xs="http://www.w3.org/2001/XMLSchema" xmlns:p="http://schemas.microsoft.com/office/2006/metadata/properties" xmlns:ns2="61aedc05-8bbf-434c-bbc7-e3d54c982336" xmlns:ns3="0e5e7261-dcd0-49eb-98c2-b9c3b3853292" targetNamespace="http://schemas.microsoft.com/office/2006/metadata/properties" ma:root="true" ma:fieldsID="3c8b69004cbdc2307243f9d223dc8f78" ns2:_="" ns3:_="">
    <xsd:import namespace="61aedc05-8bbf-434c-bbc7-e3d54c982336"/>
    <xsd:import namespace="0e5e7261-dcd0-49eb-98c2-b9c3b3853292"/>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DateTaken" minOccurs="0"/>
                <xsd:element ref="ns3:SharedWithUsers" minOccurs="0"/>
                <xsd:element ref="ns3:SharedWithDetails"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LengthInSeconds" minOccurs="0"/>
                <xsd:element ref="ns2:vu" minOccurs="0"/>
                <xsd:element ref="ns2:lcf76f155ced4ddcb4097134ff3c332f" minOccurs="0"/>
                <xsd:element ref="ns3:TaxCatchAll" minOccurs="0"/>
                <xsd:element ref="ns2:descrip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edc05-8bbf-434c-bbc7-e3d54c9823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vu" ma:index="21" nillable="true" ma:displayName="vu" ma:default="1" ma:description="le fichier a été lu et compilé" ma:format="Dropdown" ma:internalName="vu">
      <xsd:simpleType>
        <xsd:restriction base="dms:Boolea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ede2cb4e-e679-4364-8b76-50f575b9ae26" ma:termSetId="09814cd3-568e-fe90-9814-8d621ff8fb84" ma:anchorId="fba54fb3-c3e1-fe81-a776-ca4b69148c4d" ma:open="true" ma:isKeyword="false">
      <xsd:complexType>
        <xsd:sequence>
          <xsd:element ref="pc:Terms" minOccurs="0" maxOccurs="1"/>
        </xsd:sequence>
      </xsd:complexType>
    </xsd:element>
    <xsd:element name="description" ma:index="25" nillable="true" ma:displayName="description" ma:format="Dropdown" ma:internalName="description">
      <xsd:simpleType>
        <xsd:restriction base="dms:Note">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5e7261-dcd0-49eb-98c2-b9c3b3853292"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ccc87b7f-a92b-42fe-abae-8c33e277ae05}" ma:internalName="TaxCatchAll" ma:showField="CatchAllData" ma:web="0e5e7261-dcd0-49eb-98c2-b9c3b38532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u xmlns="61aedc05-8bbf-434c-bbc7-e3d54c982336">true</vu>
    <TaxCatchAll xmlns="0e5e7261-dcd0-49eb-98c2-b9c3b3853292" xsi:nil="true"/>
    <lcf76f155ced4ddcb4097134ff3c332f xmlns="61aedc05-8bbf-434c-bbc7-e3d54c982336">
      <Terms xmlns="http://schemas.microsoft.com/office/infopath/2007/PartnerControls"/>
    </lcf76f155ced4ddcb4097134ff3c332f>
    <description xmlns="61aedc05-8bbf-434c-bbc7-e3d54c982336" xsi:nil="true"/>
  </documentManagement>
</p:properties>
</file>

<file path=customXml/itemProps1.xml><?xml version="1.0" encoding="utf-8"?>
<ds:datastoreItem xmlns:ds="http://schemas.openxmlformats.org/officeDocument/2006/customXml" ds:itemID="{7D3E176B-A819-4380-AB8C-5978DA2FE1D4}">
  <ds:schemaRefs>
    <ds:schemaRef ds:uri="0e5e7261-dcd0-49eb-98c2-b9c3b3853292"/>
    <ds:schemaRef ds:uri="61aedc05-8bbf-434c-bbc7-e3d54c9823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7F79078-EFAF-4CD8-9E71-EA1BAE66D52B}">
  <ds:schemaRefs>
    <ds:schemaRef ds:uri="http://schemas.microsoft.com/sharepoint/v3/contenttype/forms"/>
  </ds:schemaRefs>
</ds:datastoreItem>
</file>

<file path=customXml/itemProps3.xml><?xml version="1.0" encoding="utf-8"?>
<ds:datastoreItem xmlns:ds="http://schemas.openxmlformats.org/officeDocument/2006/customXml" ds:itemID="{23630F26-9546-42DF-B575-924DA751CFE4}">
  <ds:schemaRefs>
    <ds:schemaRef ds:uri="http://purl.org/dc/elements/1.1/"/>
    <ds:schemaRef ds:uri="http://purl.org/dc/terms/"/>
    <ds:schemaRef ds:uri="http://purl.org/dc/dcmitype/"/>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0e5e7261-dcd0-49eb-98c2-b9c3b3853292"/>
    <ds:schemaRef ds:uri="61aedc05-8bbf-434c-bbc7-e3d54c982336"/>
  </ds:schemaRefs>
</ds:datastoreItem>
</file>

<file path=docProps/app.xml><?xml version="1.0" encoding="utf-8"?>
<Properties xmlns="http://schemas.openxmlformats.org/officeDocument/2006/extended-properties" xmlns:vt="http://schemas.openxmlformats.org/officeDocument/2006/docPropsVTypes">
  <Template>2020_PPT_DANE</Template>
  <TotalTime>10</TotalTime>
  <Words>1221</Words>
  <Application>Microsoft Office PowerPoint</Application>
  <PresentationFormat>Grand écran</PresentationFormat>
  <Paragraphs>195</Paragraphs>
  <Slides>31</Slides>
  <Notes>4</Notes>
  <HiddenSlides>6</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31</vt:i4>
      </vt:variant>
    </vt:vector>
  </HeadingPairs>
  <TitlesOfParts>
    <vt:vector size="36" baseType="lpstr">
      <vt:lpstr>Arial</vt:lpstr>
      <vt:lpstr>Calibri</vt:lpstr>
      <vt:lpstr>Courier New</vt:lpstr>
      <vt:lpstr>Marianne</vt:lpstr>
      <vt:lpstr>Thème Office DANE 2020</vt:lpstr>
      <vt:lpstr>DÉPLOIEMENT DES PARCOURS PIX IA</vt:lpstr>
      <vt:lpstr>Présentation PowerPoint</vt:lpstr>
      <vt:lpstr>Cadre des parcours IA élèves</vt:lpstr>
      <vt:lpstr>Cadre des parcours IA élèves</vt:lpstr>
      <vt:lpstr>Présentation PowerPoint</vt:lpstr>
      <vt:lpstr>Différence avec les parcours Pix "traditionnels" Parcours en 2 étapes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parcours IA </vt:lpstr>
      <vt:lpstr>Thématiques abordées Parcours "Décrypter le fonctionnement et les enjeux de l’IA" </vt:lpstr>
      <vt:lpstr>Adaptation au niveau de l'élève Les modules proposés dépendent du diagnostic</vt:lpstr>
      <vt:lpstr>Thématiques abordées Parcours "Utiliser l’IA générative de façon éclairée et efficace" </vt:lpstr>
      <vt:lpstr>Thématiques à venir Les parcours sont voués à être enrichis </vt:lpstr>
      <vt:lpstr>Présentation PowerPoint</vt:lpstr>
      <vt:lpstr>Les parcours IA </vt:lpstr>
      <vt:lpstr>La documentation PIX IA Guide de déploiement</vt:lpstr>
      <vt:lpstr>La documentation PIX IA Guide pédagogique</vt:lpstr>
      <vt:lpstr>La documentation PIX IA Référentiel de compétences numériques en IA  </vt:lpstr>
      <vt:lpstr>Le référentiel de compétences numériques en IA Axes principaux d’intervention du professeur documentaliste</vt:lpstr>
      <vt:lpstr>La formation des élèves par les professeurs documentalistes : scénarios pédagogiques </vt:lpstr>
      <vt:lpstr>Présentation PowerPoint</vt:lpstr>
      <vt:lpstr>Pix Orga Nouvel onglet pour les parcours apprenants    </vt:lpstr>
      <vt:lpstr>Pix Orga Suivi des élèves (modules) </vt:lpstr>
      <vt:lpstr>Pix Orga Suivi détaillé des élèves </vt:lpstr>
      <vt:lpstr>Et pour les enseignants ?</vt:lpstr>
      <vt:lpstr>Présentation PowerPoint</vt:lpstr>
    </vt:vector>
  </TitlesOfParts>
  <Company>Rectorat de Toulouse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dc:title>
  <dc:creator>"Guillaume BONZOMS" &lt;guillaume.bonzoms@region-academique-occitanie.fr&gt;</dc:creator>
  <cp:lastModifiedBy>DELANNOY ANNE</cp:lastModifiedBy>
  <cp:revision>15</cp:revision>
  <dcterms:created xsi:type="dcterms:W3CDTF">2020-09-29T12:20:29Z</dcterms:created>
  <dcterms:modified xsi:type="dcterms:W3CDTF">2026-03-26T10:34:57Z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0x010100748FCEF46B9E184E8EBA4DF15DC9A656</vt:lpwstr>
  </property>
  <property fmtid="{D5CDD505-2E9C-101B-9397-08002B2CF9AE}" pid="3" name="MediaServiceImageTags">
    <vt:lpwstr/>
  </property>
</Properties>
</file>