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Lst>
  <p:notesMasterIdLst>
    <p:notesMasterId r:id="rId40"/>
  </p:notesMasterIdLst>
  <p:handoutMasterIdLst>
    <p:handoutMasterId r:id="rId41"/>
  </p:handoutMasterIdLst>
  <p:sldIdLst>
    <p:sldId id="314" r:id="rId5"/>
    <p:sldId id="271" r:id="rId6"/>
    <p:sldId id="303" r:id="rId7"/>
    <p:sldId id="272" r:id="rId8"/>
    <p:sldId id="274" r:id="rId9"/>
    <p:sldId id="275"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317" r:id="rId27"/>
    <p:sldId id="295" r:id="rId28"/>
    <p:sldId id="296" r:id="rId29"/>
    <p:sldId id="306" r:id="rId30"/>
    <p:sldId id="276" r:id="rId31"/>
    <p:sldId id="277" r:id="rId32"/>
    <p:sldId id="307" r:id="rId33"/>
    <p:sldId id="308" r:id="rId34"/>
    <p:sldId id="309" r:id="rId35"/>
    <p:sldId id="310" r:id="rId36"/>
    <p:sldId id="311" r:id="rId37"/>
    <p:sldId id="312" r:id="rId38"/>
    <p:sldId id="316" r:id="rId3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3086"/>
    <a:srgbClr val="1A86D0"/>
    <a:srgbClr val="1FA1E5"/>
    <a:srgbClr val="9B008A"/>
    <a:srgbClr val="7800FF"/>
    <a:srgbClr val="8800D1"/>
    <a:srgbClr val="7B00AC"/>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3" autoAdjust="0"/>
    <p:restoredTop sz="86679" autoAdjust="0"/>
  </p:normalViewPr>
  <p:slideViewPr>
    <p:cSldViewPr snapToGrid="0" snapToObjects="1">
      <p:cViewPr varScale="1">
        <p:scale>
          <a:sx n="60" d="100"/>
          <a:sy n="60" d="100"/>
        </p:scale>
        <p:origin x="133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B3260-8106-4BF6-BA20-F0228F672EF6}"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fr-FR"/>
        </a:p>
      </dgm:t>
    </dgm:pt>
    <dgm:pt modelId="{E196769A-4AED-40D3-A164-16698A699BF9}" type="pres">
      <dgm:prSet presAssocID="{0E4B3260-8106-4BF6-BA20-F0228F672EF6}" presName="compositeShape" presStyleCnt="0">
        <dgm:presLayoutVars>
          <dgm:chMax val="9"/>
          <dgm:dir/>
          <dgm:resizeHandles val="exact"/>
        </dgm:presLayoutVars>
      </dgm:prSet>
      <dgm:spPr/>
      <dgm:t>
        <a:bodyPr/>
        <a:lstStyle/>
        <a:p>
          <a:endParaRPr lang="fr-FR"/>
        </a:p>
      </dgm:t>
    </dgm:pt>
  </dgm:ptLst>
  <dgm:cxnLst>
    <dgm:cxn modelId="{8DDF92DE-AB39-416E-A31D-7AB94D204CE7}" type="presOf" srcId="{0E4B3260-8106-4BF6-BA20-F0228F672EF6}" destId="{E196769A-4AED-40D3-A164-16698A699BF9}" srcOrd="0"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2FFD2-E70C-450C-8ED5-B9831C785289}"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fr-FR"/>
        </a:p>
      </dgm:t>
    </dgm:pt>
    <dgm:pt modelId="{7F5D987A-D84F-4E14-9BA4-796AEBB17BAF}">
      <dgm:prSet phldrT="[Texte]" custT="1"/>
      <dgm:spPr/>
      <dgm:t>
        <a:bodyPr/>
        <a:lstStyle/>
        <a:p>
          <a:r>
            <a:rPr lang="fr-FR" sz="2800" dirty="0">
              <a:solidFill>
                <a:schemeClr val="tx1"/>
              </a:solidFill>
            </a:rPr>
            <a:t>Situation professionnelle</a:t>
          </a:r>
        </a:p>
      </dgm:t>
    </dgm:pt>
    <dgm:pt modelId="{23CBC809-4B97-4976-9C18-09A4C249D08B}" type="parTrans" cxnId="{81AC8388-CA98-4482-B632-3022758AAEFD}">
      <dgm:prSet/>
      <dgm:spPr/>
      <dgm:t>
        <a:bodyPr/>
        <a:lstStyle/>
        <a:p>
          <a:endParaRPr lang="fr-FR" sz="2000"/>
        </a:p>
      </dgm:t>
    </dgm:pt>
    <dgm:pt modelId="{34C122E8-C103-4290-B271-1D352F3FADB4}" type="sibTrans" cxnId="{81AC8388-CA98-4482-B632-3022758AAEFD}">
      <dgm:prSet/>
      <dgm:spPr/>
      <dgm:t>
        <a:bodyPr/>
        <a:lstStyle/>
        <a:p>
          <a:endParaRPr lang="fr-FR" sz="2000"/>
        </a:p>
      </dgm:t>
    </dgm:pt>
    <dgm:pt modelId="{2E36E0C2-2133-4B48-890E-D424038C1A7B}">
      <dgm:prSet phldrT="[Texte]" custT="1"/>
      <dgm:spPr/>
      <dgm:t>
        <a:bodyPr/>
        <a:lstStyle/>
        <a:p>
          <a:r>
            <a:rPr lang="fr-FR" sz="2400" dirty="0">
              <a:solidFill>
                <a:schemeClr val="tx1"/>
              </a:solidFill>
            </a:rPr>
            <a:t>Technologie </a:t>
          </a:r>
          <a:r>
            <a:rPr lang="fr-FR" sz="2400" dirty="0" smtClean="0">
              <a:solidFill>
                <a:schemeClr val="tx1"/>
              </a:solidFill>
            </a:rPr>
            <a:t>et environnement professionnel</a:t>
          </a:r>
          <a:endParaRPr lang="fr-FR" sz="2400" dirty="0">
            <a:solidFill>
              <a:schemeClr val="tx1"/>
            </a:solidFill>
          </a:endParaRPr>
        </a:p>
      </dgm:t>
    </dgm:pt>
    <dgm:pt modelId="{58012022-64C2-4536-A261-082FE8C6E9D9}" type="parTrans" cxnId="{DB2526B9-FF49-435D-B8F3-C6782A9FB3B2}">
      <dgm:prSet/>
      <dgm:spPr/>
      <dgm:t>
        <a:bodyPr/>
        <a:lstStyle/>
        <a:p>
          <a:endParaRPr lang="fr-FR" sz="2000"/>
        </a:p>
      </dgm:t>
    </dgm:pt>
    <dgm:pt modelId="{D1B0E714-B2A0-4050-8257-BA7149F6051A}" type="sibTrans" cxnId="{DB2526B9-FF49-435D-B8F3-C6782A9FB3B2}">
      <dgm:prSet/>
      <dgm:spPr/>
      <dgm:t>
        <a:bodyPr/>
        <a:lstStyle/>
        <a:p>
          <a:endParaRPr lang="fr-FR" sz="2000"/>
        </a:p>
      </dgm:t>
    </dgm:pt>
    <dgm:pt modelId="{D8EC72C9-E90C-49A5-9E6C-E19BFBA626D5}">
      <dgm:prSet phldrT="[Texte]" custT="1"/>
      <dgm:spPr/>
      <dgm:t>
        <a:bodyPr/>
        <a:lstStyle/>
        <a:p>
          <a:r>
            <a:rPr lang="fr-FR" sz="2400" dirty="0">
              <a:solidFill>
                <a:schemeClr val="tx1"/>
              </a:solidFill>
            </a:rPr>
            <a:t>Botanique appliquée</a:t>
          </a:r>
        </a:p>
      </dgm:t>
    </dgm:pt>
    <dgm:pt modelId="{830EDACD-E1EE-48F5-AF57-1DA265378242}" type="parTrans" cxnId="{F8C78CE2-98C6-433C-8050-BC753C4DFF97}">
      <dgm:prSet/>
      <dgm:spPr/>
      <dgm:t>
        <a:bodyPr/>
        <a:lstStyle/>
        <a:p>
          <a:endParaRPr lang="fr-FR" sz="2000"/>
        </a:p>
      </dgm:t>
    </dgm:pt>
    <dgm:pt modelId="{AA9672F2-937D-4C0F-A56B-1B4181F5795A}" type="sibTrans" cxnId="{F8C78CE2-98C6-433C-8050-BC753C4DFF97}">
      <dgm:prSet/>
      <dgm:spPr/>
      <dgm:t>
        <a:bodyPr/>
        <a:lstStyle/>
        <a:p>
          <a:endParaRPr lang="fr-FR" sz="2000"/>
        </a:p>
      </dgm:t>
    </dgm:pt>
    <dgm:pt modelId="{F487415F-3857-400D-95AA-DF5DF220A3C4}">
      <dgm:prSet phldrT="[Texte]" custT="1"/>
      <dgm:spPr/>
      <dgm:t>
        <a:bodyPr/>
        <a:lstStyle/>
        <a:p>
          <a:r>
            <a:rPr lang="fr-FR" sz="2400" dirty="0">
              <a:solidFill>
                <a:schemeClr val="tx1"/>
              </a:solidFill>
            </a:rPr>
            <a:t>Arts appliqués</a:t>
          </a:r>
        </a:p>
      </dgm:t>
    </dgm:pt>
    <dgm:pt modelId="{601D67A3-A0E5-4584-AAD8-DDE9A54A78C5}" type="parTrans" cxnId="{333B30B3-67D9-4302-B484-C1ED9EDCD5ED}">
      <dgm:prSet/>
      <dgm:spPr/>
      <dgm:t>
        <a:bodyPr/>
        <a:lstStyle/>
        <a:p>
          <a:endParaRPr lang="fr-FR" sz="2000"/>
        </a:p>
      </dgm:t>
    </dgm:pt>
    <dgm:pt modelId="{2B6F1404-7C61-4CEA-AF55-927AF775383E}" type="sibTrans" cxnId="{333B30B3-67D9-4302-B484-C1ED9EDCD5ED}">
      <dgm:prSet/>
      <dgm:spPr/>
      <dgm:t>
        <a:bodyPr/>
        <a:lstStyle/>
        <a:p>
          <a:endParaRPr lang="fr-FR" sz="2000"/>
        </a:p>
      </dgm:t>
    </dgm:pt>
    <dgm:pt modelId="{FDF877F0-EBA4-4659-9B40-9104A13747C3}" type="pres">
      <dgm:prSet presAssocID="{DD82FFD2-E70C-450C-8ED5-B9831C785289}" presName="Name0" presStyleCnt="0">
        <dgm:presLayoutVars>
          <dgm:chMax val="1"/>
          <dgm:chPref val="1"/>
          <dgm:dir/>
          <dgm:animOne val="branch"/>
          <dgm:animLvl val="lvl"/>
        </dgm:presLayoutVars>
      </dgm:prSet>
      <dgm:spPr/>
      <dgm:t>
        <a:bodyPr/>
        <a:lstStyle/>
        <a:p>
          <a:endParaRPr lang="fr-FR"/>
        </a:p>
      </dgm:t>
    </dgm:pt>
    <dgm:pt modelId="{A8D4F316-17CD-410C-8604-6F1C272BCED0}" type="pres">
      <dgm:prSet presAssocID="{7F5D987A-D84F-4E14-9BA4-796AEBB17BAF}" presName="singleCycle" presStyleCnt="0"/>
      <dgm:spPr/>
    </dgm:pt>
    <dgm:pt modelId="{A96BE622-58EF-415A-B953-BFA18EBA5592}" type="pres">
      <dgm:prSet presAssocID="{7F5D987A-D84F-4E14-9BA4-796AEBB17BAF}" presName="singleCenter" presStyleLbl="node1" presStyleIdx="0" presStyleCnt="4" custScaleX="241914" custScaleY="137469" custLinFactNeighborX="-391" custLinFactNeighborY="-8874">
        <dgm:presLayoutVars>
          <dgm:chMax val="7"/>
          <dgm:chPref val="7"/>
        </dgm:presLayoutVars>
      </dgm:prSet>
      <dgm:spPr/>
      <dgm:t>
        <a:bodyPr/>
        <a:lstStyle/>
        <a:p>
          <a:endParaRPr lang="fr-FR"/>
        </a:p>
      </dgm:t>
    </dgm:pt>
    <dgm:pt modelId="{4C41A269-10D6-40B1-8AD6-4166231A6848}" type="pres">
      <dgm:prSet presAssocID="{58012022-64C2-4536-A261-082FE8C6E9D9}" presName="Name56" presStyleLbl="parChTrans1D2" presStyleIdx="0" presStyleCnt="3"/>
      <dgm:spPr/>
      <dgm:t>
        <a:bodyPr/>
        <a:lstStyle/>
        <a:p>
          <a:endParaRPr lang="fr-FR"/>
        </a:p>
      </dgm:t>
    </dgm:pt>
    <dgm:pt modelId="{F19779F7-4399-4C49-A3C2-3486DF865386}" type="pres">
      <dgm:prSet presAssocID="{2E36E0C2-2133-4B48-890E-D424038C1A7B}" presName="text0" presStyleLbl="node1" presStyleIdx="1" presStyleCnt="4" custScaleX="330888" custScaleY="150764" custRadScaleRad="100610" custRadScaleInc="1144">
        <dgm:presLayoutVars>
          <dgm:bulletEnabled val="1"/>
        </dgm:presLayoutVars>
      </dgm:prSet>
      <dgm:spPr/>
      <dgm:t>
        <a:bodyPr/>
        <a:lstStyle/>
        <a:p>
          <a:endParaRPr lang="fr-FR"/>
        </a:p>
      </dgm:t>
    </dgm:pt>
    <dgm:pt modelId="{221A6511-ECD9-4E72-AAC2-9CD7B4B45330}" type="pres">
      <dgm:prSet presAssocID="{830EDACD-E1EE-48F5-AF57-1DA265378242}" presName="Name56" presStyleLbl="parChTrans1D2" presStyleIdx="1" presStyleCnt="3"/>
      <dgm:spPr/>
      <dgm:t>
        <a:bodyPr/>
        <a:lstStyle/>
        <a:p>
          <a:endParaRPr lang="fr-FR"/>
        </a:p>
      </dgm:t>
    </dgm:pt>
    <dgm:pt modelId="{F063911C-C221-45CE-AED6-528AEF53C7A5}" type="pres">
      <dgm:prSet presAssocID="{D8EC72C9-E90C-49A5-9E6C-E19BFBA626D5}" presName="text0" presStyleLbl="node1" presStyleIdx="2" presStyleCnt="4" custScaleX="274358" custRadScaleRad="143487" custRadScaleInc="-7575">
        <dgm:presLayoutVars>
          <dgm:bulletEnabled val="1"/>
        </dgm:presLayoutVars>
      </dgm:prSet>
      <dgm:spPr/>
      <dgm:t>
        <a:bodyPr/>
        <a:lstStyle/>
        <a:p>
          <a:endParaRPr lang="fr-FR"/>
        </a:p>
      </dgm:t>
    </dgm:pt>
    <dgm:pt modelId="{B105822F-13E8-4620-8B83-F27073FECA5A}" type="pres">
      <dgm:prSet presAssocID="{601D67A3-A0E5-4584-AAD8-DDE9A54A78C5}" presName="Name56" presStyleLbl="parChTrans1D2" presStyleIdx="2" presStyleCnt="3"/>
      <dgm:spPr/>
      <dgm:t>
        <a:bodyPr/>
        <a:lstStyle/>
        <a:p>
          <a:endParaRPr lang="fr-FR"/>
        </a:p>
      </dgm:t>
    </dgm:pt>
    <dgm:pt modelId="{6E2CCB3D-8AEF-4831-8EF0-E943EA2791DA}" type="pres">
      <dgm:prSet presAssocID="{F487415F-3857-400D-95AA-DF5DF220A3C4}" presName="text0" presStyleLbl="node1" presStyleIdx="3" presStyleCnt="4" custScaleX="274444" custRadScaleRad="141465" custRadScaleInc="6924">
        <dgm:presLayoutVars>
          <dgm:bulletEnabled val="1"/>
        </dgm:presLayoutVars>
      </dgm:prSet>
      <dgm:spPr/>
      <dgm:t>
        <a:bodyPr/>
        <a:lstStyle/>
        <a:p>
          <a:endParaRPr lang="fr-FR"/>
        </a:p>
      </dgm:t>
    </dgm:pt>
  </dgm:ptLst>
  <dgm:cxnLst>
    <dgm:cxn modelId="{3AE4CB01-3987-4C34-A9D1-DEB0C77CB4E4}" type="presOf" srcId="{830EDACD-E1EE-48F5-AF57-1DA265378242}" destId="{221A6511-ECD9-4E72-AAC2-9CD7B4B45330}" srcOrd="0" destOrd="0" presId="urn:microsoft.com/office/officeart/2008/layout/RadialCluster"/>
    <dgm:cxn modelId="{81AC8388-CA98-4482-B632-3022758AAEFD}" srcId="{DD82FFD2-E70C-450C-8ED5-B9831C785289}" destId="{7F5D987A-D84F-4E14-9BA4-796AEBB17BAF}" srcOrd="0" destOrd="0" parTransId="{23CBC809-4B97-4976-9C18-09A4C249D08B}" sibTransId="{34C122E8-C103-4290-B271-1D352F3FADB4}"/>
    <dgm:cxn modelId="{F8C78CE2-98C6-433C-8050-BC753C4DFF97}" srcId="{7F5D987A-D84F-4E14-9BA4-796AEBB17BAF}" destId="{D8EC72C9-E90C-49A5-9E6C-E19BFBA626D5}" srcOrd="1" destOrd="0" parTransId="{830EDACD-E1EE-48F5-AF57-1DA265378242}" sibTransId="{AA9672F2-937D-4C0F-A56B-1B4181F5795A}"/>
    <dgm:cxn modelId="{0F1965BA-E19A-4052-99C0-336772EFAC8E}" type="presOf" srcId="{7F5D987A-D84F-4E14-9BA4-796AEBB17BAF}" destId="{A96BE622-58EF-415A-B953-BFA18EBA5592}" srcOrd="0" destOrd="0" presId="urn:microsoft.com/office/officeart/2008/layout/RadialCluster"/>
    <dgm:cxn modelId="{F59EE39C-1C6F-40B8-B76C-D422D9CEF9CA}" type="presOf" srcId="{58012022-64C2-4536-A261-082FE8C6E9D9}" destId="{4C41A269-10D6-40B1-8AD6-4166231A6848}" srcOrd="0" destOrd="0" presId="urn:microsoft.com/office/officeart/2008/layout/RadialCluster"/>
    <dgm:cxn modelId="{BB29E5D1-96D7-4ACD-987D-AE2287EEABBE}" type="presOf" srcId="{2E36E0C2-2133-4B48-890E-D424038C1A7B}" destId="{F19779F7-4399-4C49-A3C2-3486DF865386}" srcOrd="0" destOrd="0" presId="urn:microsoft.com/office/officeart/2008/layout/RadialCluster"/>
    <dgm:cxn modelId="{DB2526B9-FF49-435D-B8F3-C6782A9FB3B2}" srcId="{7F5D987A-D84F-4E14-9BA4-796AEBB17BAF}" destId="{2E36E0C2-2133-4B48-890E-D424038C1A7B}" srcOrd="0" destOrd="0" parTransId="{58012022-64C2-4536-A261-082FE8C6E9D9}" sibTransId="{D1B0E714-B2A0-4050-8257-BA7149F6051A}"/>
    <dgm:cxn modelId="{A0F1AEF4-735E-4986-8FFF-F4F26936A889}" type="presOf" srcId="{601D67A3-A0E5-4584-AAD8-DDE9A54A78C5}" destId="{B105822F-13E8-4620-8B83-F27073FECA5A}" srcOrd="0" destOrd="0" presId="urn:microsoft.com/office/officeart/2008/layout/RadialCluster"/>
    <dgm:cxn modelId="{1D7CCED4-0609-4233-BED7-732B2ACA7E66}" type="presOf" srcId="{F487415F-3857-400D-95AA-DF5DF220A3C4}" destId="{6E2CCB3D-8AEF-4831-8EF0-E943EA2791DA}" srcOrd="0" destOrd="0" presId="urn:microsoft.com/office/officeart/2008/layout/RadialCluster"/>
    <dgm:cxn modelId="{25DAE0F0-4880-419C-B197-707B350CDA99}" type="presOf" srcId="{D8EC72C9-E90C-49A5-9E6C-E19BFBA626D5}" destId="{F063911C-C221-45CE-AED6-528AEF53C7A5}" srcOrd="0" destOrd="0" presId="urn:microsoft.com/office/officeart/2008/layout/RadialCluster"/>
    <dgm:cxn modelId="{333B30B3-67D9-4302-B484-C1ED9EDCD5ED}" srcId="{7F5D987A-D84F-4E14-9BA4-796AEBB17BAF}" destId="{F487415F-3857-400D-95AA-DF5DF220A3C4}" srcOrd="2" destOrd="0" parTransId="{601D67A3-A0E5-4584-AAD8-DDE9A54A78C5}" sibTransId="{2B6F1404-7C61-4CEA-AF55-927AF775383E}"/>
    <dgm:cxn modelId="{4EE826F4-B38B-4178-ACB9-A5BEDA7CC068}" type="presOf" srcId="{DD82FFD2-E70C-450C-8ED5-B9831C785289}" destId="{FDF877F0-EBA4-4659-9B40-9104A13747C3}" srcOrd="0" destOrd="0" presId="urn:microsoft.com/office/officeart/2008/layout/RadialCluster"/>
    <dgm:cxn modelId="{67D709A7-BBDB-41DE-897F-8D9044A875EB}" type="presParOf" srcId="{FDF877F0-EBA4-4659-9B40-9104A13747C3}" destId="{A8D4F316-17CD-410C-8604-6F1C272BCED0}" srcOrd="0" destOrd="0" presId="urn:microsoft.com/office/officeart/2008/layout/RadialCluster"/>
    <dgm:cxn modelId="{48AA8996-9505-4A51-8BDE-B3CF04218484}" type="presParOf" srcId="{A8D4F316-17CD-410C-8604-6F1C272BCED0}" destId="{A96BE622-58EF-415A-B953-BFA18EBA5592}" srcOrd="0" destOrd="0" presId="urn:microsoft.com/office/officeart/2008/layout/RadialCluster"/>
    <dgm:cxn modelId="{6B0BA58E-45A9-43E3-BC6E-A843FA74B262}" type="presParOf" srcId="{A8D4F316-17CD-410C-8604-6F1C272BCED0}" destId="{4C41A269-10D6-40B1-8AD6-4166231A6848}" srcOrd="1" destOrd="0" presId="urn:microsoft.com/office/officeart/2008/layout/RadialCluster"/>
    <dgm:cxn modelId="{4FD64AAF-CAAF-438A-9D4E-C496D6BE1B0E}" type="presParOf" srcId="{A8D4F316-17CD-410C-8604-6F1C272BCED0}" destId="{F19779F7-4399-4C49-A3C2-3486DF865386}" srcOrd="2" destOrd="0" presId="urn:microsoft.com/office/officeart/2008/layout/RadialCluster"/>
    <dgm:cxn modelId="{88B5C4DC-639B-4A9F-B15F-37E0F7CF5251}" type="presParOf" srcId="{A8D4F316-17CD-410C-8604-6F1C272BCED0}" destId="{221A6511-ECD9-4E72-AAC2-9CD7B4B45330}" srcOrd="3" destOrd="0" presId="urn:microsoft.com/office/officeart/2008/layout/RadialCluster"/>
    <dgm:cxn modelId="{B9B37B10-36BC-4ACE-AF5C-BD82082996DC}" type="presParOf" srcId="{A8D4F316-17CD-410C-8604-6F1C272BCED0}" destId="{F063911C-C221-45CE-AED6-528AEF53C7A5}" srcOrd="4" destOrd="0" presId="urn:microsoft.com/office/officeart/2008/layout/RadialCluster"/>
    <dgm:cxn modelId="{ED4D7CBA-F4C3-419A-BFBB-E140DBB93573}" type="presParOf" srcId="{A8D4F316-17CD-410C-8604-6F1C272BCED0}" destId="{B105822F-13E8-4620-8B83-F27073FECA5A}" srcOrd="5" destOrd="0" presId="urn:microsoft.com/office/officeart/2008/layout/RadialCluster"/>
    <dgm:cxn modelId="{470D3B6D-07EA-4F1B-A646-4CB466D92E97}" type="presParOf" srcId="{A8D4F316-17CD-410C-8604-6F1C272BCED0}" destId="{6E2CCB3D-8AEF-4831-8EF0-E943EA2791DA}" srcOrd="6"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699304-32AC-4FB1-A50F-9E325AB0E883}" type="doc">
      <dgm:prSet loTypeId="urn:microsoft.com/office/officeart/2008/layout/RadialCluster" loCatId="relationship" qsTypeId="urn:microsoft.com/office/officeart/2005/8/quickstyle/3d2" qsCatId="3D" csTypeId="urn:microsoft.com/office/officeart/2005/8/colors/colorful5" csCatId="colorful" phldr="1"/>
      <dgm:spPr/>
      <dgm:t>
        <a:bodyPr/>
        <a:lstStyle/>
        <a:p>
          <a:endParaRPr lang="fr-FR"/>
        </a:p>
      </dgm:t>
    </dgm:pt>
    <dgm:pt modelId="{E250CD1B-231F-4C7C-8B7C-6AE4372F5877}">
      <dgm:prSet phldrT="[Texte]" custT="1"/>
      <dgm:spPr/>
      <dgm:t>
        <a:bodyPr/>
        <a:lstStyle/>
        <a:p>
          <a:r>
            <a:rPr lang="fr-FR" sz="2400" dirty="0">
              <a:solidFill>
                <a:schemeClr val="tx1"/>
              </a:solidFill>
            </a:rPr>
            <a:t>Botanique appliquée, technologie</a:t>
          </a:r>
        </a:p>
        <a:p>
          <a:r>
            <a:rPr lang="fr-FR" sz="1800" dirty="0">
              <a:solidFill>
                <a:schemeClr val="tx1"/>
              </a:solidFill>
            </a:rPr>
            <a:t>Conseils d’entretiens</a:t>
          </a:r>
        </a:p>
      </dgm:t>
    </dgm:pt>
    <dgm:pt modelId="{8F434F91-4AB3-4DAF-B18D-6111ACF60F06}" type="parTrans" cxnId="{C0A2CA62-1D08-4CB6-B57A-1F0997C4F8C0}">
      <dgm:prSet/>
      <dgm:spPr/>
      <dgm:t>
        <a:bodyPr/>
        <a:lstStyle/>
        <a:p>
          <a:endParaRPr lang="fr-FR"/>
        </a:p>
      </dgm:t>
    </dgm:pt>
    <dgm:pt modelId="{3AE54FD0-D71A-45E9-8875-398E741C647E}" type="sibTrans" cxnId="{C0A2CA62-1D08-4CB6-B57A-1F0997C4F8C0}">
      <dgm:prSet/>
      <dgm:spPr/>
      <dgm:t>
        <a:bodyPr/>
        <a:lstStyle/>
        <a:p>
          <a:endParaRPr lang="fr-FR"/>
        </a:p>
      </dgm:t>
    </dgm:pt>
    <dgm:pt modelId="{EA98110C-D0AD-42A5-86E0-B0A13558E551}">
      <dgm:prSet phldrT="[Texte]" custT="1"/>
      <dgm:spPr/>
      <dgm:t>
        <a:bodyPr/>
        <a:lstStyle/>
        <a:p>
          <a:r>
            <a:rPr lang="fr-FR" sz="2400" dirty="0">
              <a:solidFill>
                <a:schemeClr val="tx1"/>
              </a:solidFill>
            </a:rPr>
            <a:t>Reconnaissance des végétaux</a:t>
          </a:r>
        </a:p>
        <a:p>
          <a:r>
            <a:rPr lang="fr-FR" sz="1800" dirty="0">
              <a:solidFill>
                <a:schemeClr val="tx1"/>
              </a:solidFill>
            </a:rPr>
            <a:t>Connaitre son produit</a:t>
          </a:r>
        </a:p>
      </dgm:t>
    </dgm:pt>
    <dgm:pt modelId="{67C96B78-25DB-4C86-9B7C-69FB915C30FC}" type="parTrans" cxnId="{90E08F95-3879-4AC1-BB2E-D990044B253A}">
      <dgm:prSet/>
      <dgm:spPr/>
      <dgm:t>
        <a:bodyPr/>
        <a:lstStyle/>
        <a:p>
          <a:endParaRPr lang="fr-FR"/>
        </a:p>
      </dgm:t>
    </dgm:pt>
    <dgm:pt modelId="{22A97FE6-61C0-4ED8-8E7B-FCF1A40B8056}" type="sibTrans" cxnId="{90E08F95-3879-4AC1-BB2E-D990044B253A}">
      <dgm:prSet/>
      <dgm:spPr/>
      <dgm:t>
        <a:bodyPr/>
        <a:lstStyle/>
        <a:p>
          <a:endParaRPr lang="fr-FR"/>
        </a:p>
      </dgm:t>
    </dgm:pt>
    <dgm:pt modelId="{D90EBEBB-D2BF-42E5-B5ED-190140189690}">
      <dgm:prSet phldrT="[Texte]" custT="1"/>
      <dgm:spPr/>
      <dgm:t>
        <a:bodyPr/>
        <a:lstStyle/>
        <a:p>
          <a:r>
            <a:rPr lang="fr-FR" sz="2400" dirty="0">
              <a:solidFill>
                <a:schemeClr val="tx1"/>
              </a:solidFill>
            </a:rPr>
            <a:t>Arts appliqués</a:t>
          </a:r>
        </a:p>
        <a:p>
          <a:r>
            <a:rPr lang="fr-FR" sz="1800" dirty="0">
              <a:solidFill>
                <a:schemeClr val="tx1"/>
              </a:solidFill>
            </a:rPr>
            <a:t>Appréhender les besoins des clients</a:t>
          </a:r>
        </a:p>
      </dgm:t>
    </dgm:pt>
    <dgm:pt modelId="{64ABF73D-2710-458C-8090-4F1F4A9BF7DA}" type="parTrans" cxnId="{5E0A92FB-B6FB-44E1-A76F-8AE4CC2C584B}">
      <dgm:prSet/>
      <dgm:spPr/>
      <dgm:t>
        <a:bodyPr/>
        <a:lstStyle/>
        <a:p>
          <a:endParaRPr lang="fr-FR"/>
        </a:p>
      </dgm:t>
    </dgm:pt>
    <dgm:pt modelId="{B8EB8C02-FF35-4F78-BAE4-A44012BF7075}" type="sibTrans" cxnId="{5E0A92FB-B6FB-44E1-A76F-8AE4CC2C584B}">
      <dgm:prSet/>
      <dgm:spPr/>
      <dgm:t>
        <a:bodyPr/>
        <a:lstStyle/>
        <a:p>
          <a:endParaRPr lang="fr-FR"/>
        </a:p>
      </dgm:t>
    </dgm:pt>
    <dgm:pt modelId="{8AFE86C8-8E07-45FA-B5EB-E589AD6BB51D}">
      <dgm:prSet custT="1"/>
      <dgm:spPr>
        <a:gradFill rotWithShape="0">
          <a:gsLst>
            <a:gs pos="0">
              <a:schemeClr val="accent6">
                <a:lumMod val="60000"/>
                <a:lumOff val="40000"/>
              </a:schemeClr>
            </a:gs>
            <a:gs pos="100000">
              <a:schemeClr val="accent6">
                <a:lumMod val="60000"/>
                <a:lumOff val="40000"/>
              </a:schemeClr>
            </a:gs>
          </a:gsLst>
        </a:gradFill>
      </dgm:spPr>
      <dgm:t>
        <a:bodyPr/>
        <a:lstStyle/>
        <a:p>
          <a:r>
            <a:rPr lang="fr-FR" sz="2000" dirty="0">
              <a:solidFill>
                <a:schemeClr val="tx1"/>
              </a:solidFill>
            </a:rPr>
            <a:t>Français</a:t>
          </a:r>
        </a:p>
        <a:p>
          <a:r>
            <a:rPr lang="fr-FR" sz="1800" dirty="0">
              <a:solidFill>
                <a:schemeClr val="tx1"/>
              </a:solidFill>
            </a:rPr>
            <a:t>Ecrit - Oral</a:t>
          </a:r>
        </a:p>
      </dgm:t>
    </dgm:pt>
    <dgm:pt modelId="{1D8E2844-1733-4F09-A400-383CAB0E48BC}" type="parTrans" cxnId="{258E4722-4E3B-4901-9033-9428703B60BF}">
      <dgm:prSet/>
      <dgm:spPr/>
      <dgm:t>
        <a:bodyPr/>
        <a:lstStyle/>
        <a:p>
          <a:endParaRPr lang="fr-FR"/>
        </a:p>
      </dgm:t>
    </dgm:pt>
    <dgm:pt modelId="{171137E0-C540-42C1-B760-1F6F5AF267D9}" type="sibTrans" cxnId="{258E4722-4E3B-4901-9033-9428703B60BF}">
      <dgm:prSet/>
      <dgm:spPr/>
      <dgm:t>
        <a:bodyPr/>
        <a:lstStyle/>
        <a:p>
          <a:endParaRPr lang="fr-FR"/>
        </a:p>
      </dgm:t>
    </dgm:pt>
    <dgm:pt modelId="{8C5DD3C3-E73F-4A23-8C37-BECE893D7705}">
      <dgm:prSet phldrT="[Texte]" custT="1"/>
      <dgm:spPr>
        <a:gradFill rotWithShape="0">
          <a:gsLst>
            <a:gs pos="100000">
              <a:schemeClr val="accent6">
                <a:lumMod val="75000"/>
              </a:schemeClr>
            </a:gs>
            <a:gs pos="100000">
              <a:schemeClr val="accent5">
                <a:hueOff val="0"/>
                <a:satOff val="0"/>
                <a:lumOff val="0"/>
                <a:alphaOff val="0"/>
                <a:tint val="50000"/>
                <a:shade val="100000"/>
                <a:satMod val="350000"/>
              </a:schemeClr>
            </a:gs>
          </a:gsLst>
        </a:gra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b="1" dirty="0">
              <a:solidFill>
                <a:schemeClr val="tx1"/>
              </a:solidFill>
            </a:rPr>
            <a:t>VENTE-CONSEIL en MAGASIN</a:t>
          </a:r>
        </a:p>
      </dgm:t>
    </dgm:pt>
    <dgm:pt modelId="{19890D25-CAED-4F58-A973-3C18C0F32CF7}" type="sibTrans" cxnId="{F7D1C623-458F-45C1-9E67-3BF22819AC02}">
      <dgm:prSet/>
      <dgm:spPr/>
      <dgm:t>
        <a:bodyPr/>
        <a:lstStyle/>
        <a:p>
          <a:endParaRPr lang="fr-FR"/>
        </a:p>
      </dgm:t>
    </dgm:pt>
    <dgm:pt modelId="{08707290-B4AB-4082-8977-E03374D25D30}" type="parTrans" cxnId="{F7D1C623-458F-45C1-9E67-3BF22819AC02}">
      <dgm:prSet/>
      <dgm:spPr/>
      <dgm:t>
        <a:bodyPr/>
        <a:lstStyle/>
        <a:p>
          <a:endParaRPr lang="fr-FR"/>
        </a:p>
      </dgm:t>
    </dgm:pt>
    <dgm:pt modelId="{6251DCE7-AB8D-4B4D-8374-FD5C55BFB7B3}">
      <dgm:prSet/>
      <dgm:spPr/>
      <dgm:t>
        <a:bodyPr/>
        <a:lstStyle/>
        <a:p>
          <a:endParaRPr lang="fr-FR"/>
        </a:p>
      </dgm:t>
    </dgm:pt>
    <dgm:pt modelId="{34DFD9AC-F07A-4288-BDA3-4D51457053C1}" type="parTrans" cxnId="{E5710542-1C19-4449-B5A2-E95C7C0F55B0}">
      <dgm:prSet/>
      <dgm:spPr/>
      <dgm:t>
        <a:bodyPr/>
        <a:lstStyle/>
        <a:p>
          <a:endParaRPr lang="fr-FR"/>
        </a:p>
      </dgm:t>
    </dgm:pt>
    <dgm:pt modelId="{DEEBA207-7DE3-410B-90C5-39D1733FDDF8}" type="sibTrans" cxnId="{E5710542-1C19-4449-B5A2-E95C7C0F55B0}">
      <dgm:prSet/>
      <dgm:spPr/>
      <dgm:t>
        <a:bodyPr/>
        <a:lstStyle/>
        <a:p>
          <a:endParaRPr lang="fr-FR"/>
        </a:p>
      </dgm:t>
    </dgm:pt>
    <dgm:pt modelId="{E3B7C051-6AB7-4B20-AA8A-C3F32469D203}">
      <dgm:prSet custT="1"/>
      <dgm:spPr>
        <a:gradFill flip="none" rotWithShape="1">
          <a:gsLst>
            <a:gs pos="7000">
              <a:schemeClr val="accent6">
                <a:lumMod val="60000"/>
                <a:lumOff val="40000"/>
              </a:schemeClr>
            </a:gs>
            <a:gs pos="0">
              <a:schemeClr val="accent6">
                <a:lumMod val="60000"/>
                <a:lumOff val="40000"/>
              </a:schemeClr>
            </a:gs>
            <a:gs pos="0">
              <a:schemeClr val="accent5">
                <a:lumMod val="45000"/>
                <a:lumOff val="55000"/>
              </a:schemeClr>
            </a:gs>
            <a:gs pos="0">
              <a:schemeClr val="accent5">
                <a:lumMod val="30000"/>
                <a:lumOff val="70000"/>
              </a:schemeClr>
            </a:gs>
          </a:gsLst>
          <a:lin ang="5400000" scaled="1"/>
          <a:tileRect/>
        </a:gradFill>
      </dgm:spPr>
      <dgm:t>
        <a:bodyPr/>
        <a:lstStyle/>
        <a:p>
          <a:r>
            <a:rPr lang="fr-FR" sz="2000" dirty="0">
              <a:solidFill>
                <a:schemeClr val="tx1"/>
              </a:solidFill>
            </a:rPr>
            <a:t>Mathématiques-sciences</a:t>
          </a:r>
        </a:p>
        <a:p>
          <a:r>
            <a:rPr lang="fr-FR" sz="2000" dirty="0">
              <a:solidFill>
                <a:schemeClr val="tx1"/>
              </a:solidFill>
            </a:rPr>
            <a:t> </a:t>
          </a:r>
          <a:r>
            <a:rPr lang="fr-FR" sz="2000" b="0" dirty="0">
              <a:solidFill>
                <a:schemeClr val="tx1"/>
              </a:solidFill>
            </a:rPr>
            <a:t>C</a:t>
          </a:r>
          <a:r>
            <a:rPr lang="fr-FR" sz="1800" b="0" dirty="0">
              <a:solidFill>
                <a:schemeClr val="tx1"/>
              </a:solidFill>
            </a:rPr>
            <a:t>alcul mental</a:t>
          </a:r>
        </a:p>
      </dgm:t>
    </dgm:pt>
    <dgm:pt modelId="{1918983C-8D48-4909-AC3A-294CB210DC82}" type="sibTrans" cxnId="{7D39654E-AE39-4475-9B64-1618390D6D56}">
      <dgm:prSet/>
      <dgm:spPr/>
      <dgm:t>
        <a:bodyPr/>
        <a:lstStyle/>
        <a:p>
          <a:endParaRPr lang="fr-FR"/>
        </a:p>
      </dgm:t>
    </dgm:pt>
    <dgm:pt modelId="{D3280173-36E0-4335-96C9-DCC96EDC6538}" type="parTrans" cxnId="{7D39654E-AE39-4475-9B64-1618390D6D56}">
      <dgm:prSet/>
      <dgm:spPr/>
      <dgm:t>
        <a:bodyPr/>
        <a:lstStyle/>
        <a:p>
          <a:endParaRPr lang="fr-FR"/>
        </a:p>
      </dgm:t>
    </dgm:pt>
    <dgm:pt modelId="{3F5C5FEF-03E9-4E68-B33A-4B0C7EE99E87}">
      <dgm:prSet/>
      <dgm:spPr/>
      <dgm:t>
        <a:bodyPr/>
        <a:lstStyle/>
        <a:p>
          <a:endParaRPr lang="fr-FR"/>
        </a:p>
      </dgm:t>
    </dgm:pt>
    <dgm:pt modelId="{7310B8EB-86FC-4083-89DB-026F95F4C91B}" type="sibTrans" cxnId="{3903B063-9227-4C6F-ABD1-5764642629CC}">
      <dgm:prSet/>
      <dgm:spPr/>
      <dgm:t>
        <a:bodyPr/>
        <a:lstStyle/>
        <a:p>
          <a:endParaRPr lang="fr-FR"/>
        </a:p>
      </dgm:t>
    </dgm:pt>
    <dgm:pt modelId="{CF6C4D80-CD64-46A0-8C1C-07D5BC31B2FB}" type="parTrans" cxnId="{3903B063-9227-4C6F-ABD1-5764642629CC}">
      <dgm:prSet/>
      <dgm:spPr/>
      <dgm:t>
        <a:bodyPr/>
        <a:lstStyle/>
        <a:p>
          <a:endParaRPr lang="fr-FR"/>
        </a:p>
      </dgm:t>
    </dgm:pt>
    <dgm:pt modelId="{146853C6-2CE9-4FF3-A2E5-0AF2A6229ABE}" type="pres">
      <dgm:prSet presAssocID="{EF699304-32AC-4FB1-A50F-9E325AB0E883}" presName="Name0" presStyleCnt="0">
        <dgm:presLayoutVars>
          <dgm:chMax val="1"/>
          <dgm:chPref val="1"/>
          <dgm:dir/>
          <dgm:animOne val="branch"/>
          <dgm:animLvl val="lvl"/>
        </dgm:presLayoutVars>
      </dgm:prSet>
      <dgm:spPr/>
      <dgm:t>
        <a:bodyPr/>
        <a:lstStyle/>
        <a:p>
          <a:endParaRPr lang="fr-FR"/>
        </a:p>
      </dgm:t>
    </dgm:pt>
    <dgm:pt modelId="{AE0FE992-029A-4022-8B1B-2F807370F3D9}" type="pres">
      <dgm:prSet presAssocID="{8C5DD3C3-E73F-4A23-8C37-BECE893D7705}" presName="singleCycle" presStyleCnt="0"/>
      <dgm:spPr/>
    </dgm:pt>
    <dgm:pt modelId="{16BF7AE0-A53B-4CC8-A32E-328D554CF949}" type="pres">
      <dgm:prSet presAssocID="{8C5DD3C3-E73F-4A23-8C37-BECE893D7705}" presName="singleCenter" presStyleLbl="node1" presStyleIdx="0" presStyleCnt="6" custFlipHor="1" custScaleX="137009" custScaleY="87450" custLinFactNeighborX="15666" custLinFactNeighborY="-10549">
        <dgm:presLayoutVars>
          <dgm:chMax val="7"/>
          <dgm:chPref val="7"/>
        </dgm:presLayoutVars>
      </dgm:prSet>
      <dgm:spPr/>
      <dgm:t>
        <a:bodyPr/>
        <a:lstStyle/>
        <a:p>
          <a:endParaRPr lang="fr-FR"/>
        </a:p>
      </dgm:t>
    </dgm:pt>
    <dgm:pt modelId="{88F4B339-2452-437A-AF69-909E16A23339}" type="pres">
      <dgm:prSet presAssocID="{8F434F91-4AB3-4DAF-B18D-6111ACF60F06}" presName="Name56" presStyleLbl="parChTrans1D2" presStyleIdx="0" presStyleCnt="5"/>
      <dgm:spPr/>
      <dgm:t>
        <a:bodyPr/>
        <a:lstStyle/>
        <a:p>
          <a:endParaRPr lang="fr-FR"/>
        </a:p>
      </dgm:t>
    </dgm:pt>
    <dgm:pt modelId="{7FD95888-6686-4889-8297-7BB27E278BE7}" type="pres">
      <dgm:prSet presAssocID="{E250CD1B-231F-4C7C-8B7C-6AE4372F5877}" presName="text0" presStyleLbl="node1" presStyleIdx="1" presStyleCnt="6" custScaleX="333615" custScaleY="128175" custRadScaleRad="95611" custRadScaleInc="49299">
        <dgm:presLayoutVars>
          <dgm:bulletEnabled val="1"/>
        </dgm:presLayoutVars>
      </dgm:prSet>
      <dgm:spPr/>
      <dgm:t>
        <a:bodyPr/>
        <a:lstStyle/>
        <a:p>
          <a:endParaRPr lang="fr-FR"/>
        </a:p>
      </dgm:t>
    </dgm:pt>
    <dgm:pt modelId="{4D25BF50-9833-4103-AE01-DA9918294DF0}" type="pres">
      <dgm:prSet presAssocID="{67C96B78-25DB-4C86-9B7C-69FB915C30FC}" presName="Name56" presStyleLbl="parChTrans1D2" presStyleIdx="1" presStyleCnt="5"/>
      <dgm:spPr/>
      <dgm:t>
        <a:bodyPr/>
        <a:lstStyle/>
        <a:p>
          <a:endParaRPr lang="fr-FR"/>
        </a:p>
      </dgm:t>
    </dgm:pt>
    <dgm:pt modelId="{FC6D3075-A6EC-42D1-8540-73B8B13DEE31}" type="pres">
      <dgm:prSet presAssocID="{EA98110C-D0AD-42A5-86E0-B0A13558E551}" presName="text0" presStyleLbl="node1" presStyleIdx="2" presStyleCnt="6" custScaleX="357679" custScaleY="114079" custRadScaleRad="138357" custRadScaleInc="124034">
        <dgm:presLayoutVars>
          <dgm:bulletEnabled val="1"/>
        </dgm:presLayoutVars>
      </dgm:prSet>
      <dgm:spPr/>
      <dgm:t>
        <a:bodyPr/>
        <a:lstStyle/>
        <a:p>
          <a:endParaRPr lang="fr-FR"/>
        </a:p>
      </dgm:t>
    </dgm:pt>
    <dgm:pt modelId="{256B12D1-46DA-4159-9F5C-0EF1A5F7D7FB}" type="pres">
      <dgm:prSet presAssocID="{64ABF73D-2710-458C-8090-4F1F4A9BF7DA}" presName="Name56" presStyleLbl="parChTrans1D2" presStyleIdx="2" presStyleCnt="5"/>
      <dgm:spPr/>
      <dgm:t>
        <a:bodyPr/>
        <a:lstStyle/>
        <a:p>
          <a:endParaRPr lang="fr-FR"/>
        </a:p>
      </dgm:t>
    </dgm:pt>
    <dgm:pt modelId="{A0369167-FD2B-453D-B6E6-5180D3E32035}" type="pres">
      <dgm:prSet presAssocID="{D90EBEBB-D2BF-42E5-B5ED-190140189690}" presName="text0" presStyleLbl="node1" presStyleIdx="3" presStyleCnt="6" custScaleX="372947" custScaleY="118567" custRadScaleRad="87571" custRadScaleInc="229952">
        <dgm:presLayoutVars>
          <dgm:bulletEnabled val="1"/>
        </dgm:presLayoutVars>
      </dgm:prSet>
      <dgm:spPr/>
      <dgm:t>
        <a:bodyPr/>
        <a:lstStyle/>
        <a:p>
          <a:endParaRPr lang="fr-FR"/>
        </a:p>
      </dgm:t>
    </dgm:pt>
    <dgm:pt modelId="{CF4DDA9D-874D-4AAF-B343-CACF225EB5AF}" type="pres">
      <dgm:prSet presAssocID="{1D8E2844-1733-4F09-A400-383CAB0E48BC}" presName="Name56" presStyleLbl="parChTrans1D2" presStyleIdx="3" presStyleCnt="5"/>
      <dgm:spPr/>
      <dgm:t>
        <a:bodyPr/>
        <a:lstStyle/>
        <a:p>
          <a:endParaRPr lang="fr-FR"/>
        </a:p>
      </dgm:t>
    </dgm:pt>
    <dgm:pt modelId="{167186C7-F5EC-4829-B0A6-AEC2A5472F59}" type="pres">
      <dgm:prSet presAssocID="{8AFE86C8-8E07-45FA-B5EB-E589AD6BB51D}" presName="text0" presStyleLbl="node1" presStyleIdx="4" presStyleCnt="6" custScaleX="228911" custScaleY="110232" custRadScaleRad="92225" custRadScaleInc="175965">
        <dgm:presLayoutVars>
          <dgm:bulletEnabled val="1"/>
        </dgm:presLayoutVars>
      </dgm:prSet>
      <dgm:spPr/>
      <dgm:t>
        <a:bodyPr/>
        <a:lstStyle/>
        <a:p>
          <a:endParaRPr lang="fr-FR"/>
        </a:p>
      </dgm:t>
    </dgm:pt>
    <dgm:pt modelId="{9B5B0A9E-8926-4653-9036-CB0B8DAFF851}" type="pres">
      <dgm:prSet presAssocID="{D3280173-36E0-4335-96C9-DCC96EDC6538}" presName="Name56" presStyleLbl="parChTrans1D2" presStyleIdx="4" presStyleCnt="5"/>
      <dgm:spPr/>
      <dgm:t>
        <a:bodyPr/>
        <a:lstStyle/>
        <a:p>
          <a:endParaRPr lang="fr-FR"/>
        </a:p>
      </dgm:t>
    </dgm:pt>
    <dgm:pt modelId="{638C697B-3C51-4673-BE03-48F90F99A454}" type="pres">
      <dgm:prSet presAssocID="{E3B7C051-6AB7-4B20-AA8A-C3F32469D203}" presName="text0" presStyleLbl="node1" presStyleIdx="5" presStyleCnt="6" custScaleX="233333" custScaleY="124336" custRadScaleRad="154243" custRadScaleInc="433507">
        <dgm:presLayoutVars>
          <dgm:bulletEnabled val="1"/>
        </dgm:presLayoutVars>
      </dgm:prSet>
      <dgm:spPr/>
      <dgm:t>
        <a:bodyPr/>
        <a:lstStyle/>
        <a:p>
          <a:endParaRPr lang="fr-FR"/>
        </a:p>
      </dgm:t>
    </dgm:pt>
  </dgm:ptLst>
  <dgm:cxnLst>
    <dgm:cxn modelId="{A19B9AF5-C8EC-46F0-956B-084C462983F4}" type="presOf" srcId="{64ABF73D-2710-458C-8090-4F1F4A9BF7DA}" destId="{256B12D1-46DA-4159-9F5C-0EF1A5F7D7FB}" srcOrd="0" destOrd="0" presId="urn:microsoft.com/office/officeart/2008/layout/RadialCluster"/>
    <dgm:cxn modelId="{7BAEF80B-74EB-4069-BDA8-BC368C095511}" type="presOf" srcId="{8AFE86C8-8E07-45FA-B5EB-E589AD6BB51D}" destId="{167186C7-F5EC-4829-B0A6-AEC2A5472F59}" srcOrd="0" destOrd="0" presId="urn:microsoft.com/office/officeart/2008/layout/RadialCluster"/>
    <dgm:cxn modelId="{F7D1C623-458F-45C1-9E67-3BF22819AC02}" srcId="{EF699304-32AC-4FB1-A50F-9E325AB0E883}" destId="{8C5DD3C3-E73F-4A23-8C37-BECE893D7705}" srcOrd="0" destOrd="0" parTransId="{08707290-B4AB-4082-8977-E03374D25D30}" sibTransId="{19890D25-CAED-4F58-A973-3C18C0F32CF7}"/>
    <dgm:cxn modelId="{5D1E5C27-02C0-4CEF-BA29-34AD359A967B}" type="presOf" srcId="{E250CD1B-231F-4C7C-8B7C-6AE4372F5877}" destId="{7FD95888-6686-4889-8297-7BB27E278BE7}" srcOrd="0" destOrd="0" presId="urn:microsoft.com/office/officeart/2008/layout/RadialCluster"/>
    <dgm:cxn modelId="{57669E07-700C-454A-BE9D-7000B285DAB5}" type="presOf" srcId="{D90EBEBB-D2BF-42E5-B5ED-190140189690}" destId="{A0369167-FD2B-453D-B6E6-5180D3E32035}" srcOrd="0" destOrd="0" presId="urn:microsoft.com/office/officeart/2008/layout/RadialCluster"/>
    <dgm:cxn modelId="{7D39654E-AE39-4475-9B64-1618390D6D56}" srcId="{8C5DD3C3-E73F-4A23-8C37-BECE893D7705}" destId="{E3B7C051-6AB7-4B20-AA8A-C3F32469D203}" srcOrd="4" destOrd="0" parTransId="{D3280173-36E0-4335-96C9-DCC96EDC6538}" sibTransId="{1918983C-8D48-4909-AC3A-294CB210DC82}"/>
    <dgm:cxn modelId="{CF984C86-DCA9-40FD-92D5-955A69FEE7A1}" type="presOf" srcId="{E3B7C051-6AB7-4B20-AA8A-C3F32469D203}" destId="{638C697B-3C51-4673-BE03-48F90F99A454}" srcOrd="0" destOrd="0" presId="urn:microsoft.com/office/officeart/2008/layout/RadialCluster"/>
    <dgm:cxn modelId="{E5710542-1C19-4449-B5A2-E95C7C0F55B0}" srcId="{EF699304-32AC-4FB1-A50F-9E325AB0E883}" destId="{6251DCE7-AB8D-4B4D-8374-FD5C55BFB7B3}" srcOrd="2" destOrd="0" parTransId="{34DFD9AC-F07A-4288-BDA3-4D51457053C1}" sibTransId="{DEEBA207-7DE3-410B-90C5-39D1733FDDF8}"/>
    <dgm:cxn modelId="{C0A2CA62-1D08-4CB6-B57A-1F0997C4F8C0}" srcId="{8C5DD3C3-E73F-4A23-8C37-BECE893D7705}" destId="{E250CD1B-231F-4C7C-8B7C-6AE4372F5877}" srcOrd="0" destOrd="0" parTransId="{8F434F91-4AB3-4DAF-B18D-6111ACF60F06}" sibTransId="{3AE54FD0-D71A-45E9-8875-398E741C647E}"/>
    <dgm:cxn modelId="{46D5CE87-391C-4C0B-A4E5-4185E687E40F}" type="presOf" srcId="{EA98110C-D0AD-42A5-86E0-B0A13558E551}" destId="{FC6D3075-A6EC-42D1-8540-73B8B13DEE31}" srcOrd="0" destOrd="0" presId="urn:microsoft.com/office/officeart/2008/layout/RadialCluster"/>
    <dgm:cxn modelId="{800E2196-DC7B-433A-86D6-17254E150DA4}" type="presOf" srcId="{67C96B78-25DB-4C86-9B7C-69FB915C30FC}" destId="{4D25BF50-9833-4103-AE01-DA9918294DF0}" srcOrd="0" destOrd="0" presId="urn:microsoft.com/office/officeart/2008/layout/RadialCluster"/>
    <dgm:cxn modelId="{5E0A92FB-B6FB-44E1-A76F-8AE4CC2C584B}" srcId="{8C5DD3C3-E73F-4A23-8C37-BECE893D7705}" destId="{D90EBEBB-D2BF-42E5-B5ED-190140189690}" srcOrd="2" destOrd="0" parTransId="{64ABF73D-2710-458C-8090-4F1F4A9BF7DA}" sibTransId="{B8EB8C02-FF35-4F78-BAE4-A44012BF7075}"/>
    <dgm:cxn modelId="{E8FDC207-AEA5-4D7A-9A66-85D49BC23832}" type="presOf" srcId="{8F434F91-4AB3-4DAF-B18D-6111ACF60F06}" destId="{88F4B339-2452-437A-AF69-909E16A23339}" srcOrd="0" destOrd="0" presId="urn:microsoft.com/office/officeart/2008/layout/RadialCluster"/>
    <dgm:cxn modelId="{F83A97BD-EF5C-40FC-ACFA-C5E240513860}" type="presOf" srcId="{8C5DD3C3-E73F-4A23-8C37-BECE893D7705}" destId="{16BF7AE0-A53B-4CC8-A32E-328D554CF949}" srcOrd="0" destOrd="0" presId="urn:microsoft.com/office/officeart/2008/layout/RadialCluster"/>
    <dgm:cxn modelId="{DD741E67-B910-46B8-BC9A-FDB36777440E}" type="presOf" srcId="{D3280173-36E0-4335-96C9-DCC96EDC6538}" destId="{9B5B0A9E-8926-4653-9036-CB0B8DAFF851}" srcOrd="0" destOrd="0" presId="urn:microsoft.com/office/officeart/2008/layout/RadialCluster"/>
    <dgm:cxn modelId="{3903B063-9227-4C6F-ABD1-5764642629CC}" srcId="{EF699304-32AC-4FB1-A50F-9E325AB0E883}" destId="{3F5C5FEF-03E9-4E68-B33A-4B0C7EE99E87}" srcOrd="1" destOrd="0" parTransId="{CF6C4D80-CD64-46A0-8C1C-07D5BC31B2FB}" sibTransId="{7310B8EB-86FC-4083-89DB-026F95F4C91B}"/>
    <dgm:cxn modelId="{258E4722-4E3B-4901-9033-9428703B60BF}" srcId="{8C5DD3C3-E73F-4A23-8C37-BECE893D7705}" destId="{8AFE86C8-8E07-45FA-B5EB-E589AD6BB51D}" srcOrd="3" destOrd="0" parTransId="{1D8E2844-1733-4F09-A400-383CAB0E48BC}" sibTransId="{171137E0-C540-42C1-B760-1F6F5AF267D9}"/>
    <dgm:cxn modelId="{90E08F95-3879-4AC1-BB2E-D990044B253A}" srcId="{8C5DD3C3-E73F-4A23-8C37-BECE893D7705}" destId="{EA98110C-D0AD-42A5-86E0-B0A13558E551}" srcOrd="1" destOrd="0" parTransId="{67C96B78-25DB-4C86-9B7C-69FB915C30FC}" sibTransId="{22A97FE6-61C0-4ED8-8E7B-FCF1A40B8056}"/>
    <dgm:cxn modelId="{BD6DAF02-33DA-4146-AE34-791EAAF7EA11}" type="presOf" srcId="{1D8E2844-1733-4F09-A400-383CAB0E48BC}" destId="{CF4DDA9D-874D-4AAF-B343-CACF225EB5AF}" srcOrd="0" destOrd="0" presId="urn:microsoft.com/office/officeart/2008/layout/RadialCluster"/>
    <dgm:cxn modelId="{7129CF4B-997C-46BA-A63D-7FF3EE988296}" type="presOf" srcId="{EF699304-32AC-4FB1-A50F-9E325AB0E883}" destId="{146853C6-2CE9-4FF3-A2E5-0AF2A6229ABE}" srcOrd="0" destOrd="0" presId="urn:microsoft.com/office/officeart/2008/layout/RadialCluster"/>
    <dgm:cxn modelId="{E77C3617-0756-4B31-8A7E-8F636463F49C}" type="presParOf" srcId="{146853C6-2CE9-4FF3-A2E5-0AF2A6229ABE}" destId="{AE0FE992-029A-4022-8B1B-2F807370F3D9}" srcOrd="0" destOrd="0" presId="urn:microsoft.com/office/officeart/2008/layout/RadialCluster"/>
    <dgm:cxn modelId="{90128126-B4BD-4C83-BD5A-40BBFB5D0A9D}" type="presParOf" srcId="{AE0FE992-029A-4022-8B1B-2F807370F3D9}" destId="{16BF7AE0-A53B-4CC8-A32E-328D554CF949}" srcOrd="0" destOrd="0" presId="urn:microsoft.com/office/officeart/2008/layout/RadialCluster"/>
    <dgm:cxn modelId="{E1B89BA1-07B9-46B2-9201-F5DFE3190BA4}" type="presParOf" srcId="{AE0FE992-029A-4022-8B1B-2F807370F3D9}" destId="{88F4B339-2452-437A-AF69-909E16A23339}" srcOrd="1" destOrd="0" presId="urn:microsoft.com/office/officeart/2008/layout/RadialCluster"/>
    <dgm:cxn modelId="{F6D8918D-1B0B-41E2-99A8-FFDA7DAE0E48}" type="presParOf" srcId="{AE0FE992-029A-4022-8B1B-2F807370F3D9}" destId="{7FD95888-6686-4889-8297-7BB27E278BE7}" srcOrd="2" destOrd="0" presId="urn:microsoft.com/office/officeart/2008/layout/RadialCluster"/>
    <dgm:cxn modelId="{15E6B505-C8C1-480C-98F5-B76C958B273E}" type="presParOf" srcId="{AE0FE992-029A-4022-8B1B-2F807370F3D9}" destId="{4D25BF50-9833-4103-AE01-DA9918294DF0}" srcOrd="3" destOrd="0" presId="urn:microsoft.com/office/officeart/2008/layout/RadialCluster"/>
    <dgm:cxn modelId="{A53828C7-A7DE-4682-BC40-EC5B0CA88F1F}" type="presParOf" srcId="{AE0FE992-029A-4022-8B1B-2F807370F3D9}" destId="{FC6D3075-A6EC-42D1-8540-73B8B13DEE31}" srcOrd="4" destOrd="0" presId="urn:microsoft.com/office/officeart/2008/layout/RadialCluster"/>
    <dgm:cxn modelId="{BFC6A439-0E55-45CA-847E-1979D3CC96BF}" type="presParOf" srcId="{AE0FE992-029A-4022-8B1B-2F807370F3D9}" destId="{256B12D1-46DA-4159-9F5C-0EF1A5F7D7FB}" srcOrd="5" destOrd="0" presId="urn:microsoft.com/office/officeart/2008/layout/RadialCluster"/>
    <dgm:cxn modelId="{0DF124C5-6DD3-4660-82D8-5A43F117FD24}" type="presParOf" srcId="{AE0FE992-029A-4022-8B1B-2F807370F3D9}" destId="{A0369167-FD2B-453D-B6E6-5180D3E32035}" srcOrd="6" destOrd="0" presId="urn:microsoft.com/office/officeart/2008/layout/RadialCluster"/>
    <dgm:cxn modelId="{B9605974-F1F5-43A0-84EB-819C968FA6C0}" type="presParOf" srcId="{AE0FE992-029A-4022-8B1B-2F807370F3D9}" destId="{CF4DDA9D-874D-4AAF-B343-CACF225EB5AF}" srcOrd="7" destOrd="0" presId="urn:microsoft.com/office/officeart/2008/layout/RadialCluster"/>
    <dgm:cxn modelId="{05B31D65-9070-49F2-8978-2463341D7CB6}" type="presParOf" srcId="{AE0FE992-029A-4022-8B1B-2F807370F3D9}" destId="{167186C7-F5EC-4829-B0A6-AEC2A5472F59}" srcOrd="8" destOrd="0" presId="urn:microsoft.com/office/officeart/2008/layout/RadialCluster"/>
    <dgm:cxn modelId="{00A08205-CDDD-4E3A-B7AE-BF342ABD1D76}" type="presParOf" srcId="{AE0FE992-029A-4022-8B1B-2F807370F3D9}" destId="{9B5B0A9E-8926-4653-9036-CB0B8DAFF851}" srcOrd="9" destOrd="0" presId="urn:microsoft.com/office/officeart/2008/layout/RadialCluster"/>
    <dgm:cxn modelId="{0D85B1F0-0533-40ED-B990-FCABC7012CE8}" type="presParOf" srcId="{AE0FE992-029A-4022-8B1B-2F807370F3D9}" destId="{638C697B-3C51-4673-BE03-48F90F99A454}"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699304-32AC-4FB1-A50F-9E325AB0E883}" type="doc">
      <dgm:prSet loTypeId="urn:microsoft.com/office/officeart/2008/layout/RadialCluster" loCatId="relationship" qsTypeId="urn:microsoft.com/office/officeart/2005/8/quickstyle/3d2" qsCatId="3D" csTypeId="urn:microsoft.com/office/officeart/2005/8/colors/colorful5" csCatId="colorful" phldr="1"/>
      <dgm:spPr/>
      <dgm:t>
        <a:bodyPr/>
        <a:lstStyle/>
        <a:p>
          <a:endParaRPr lang="fr-FR"/>
        </a:p>
      </dgm:t>
    </dgm:pt>
    <dgm:pt modelId="{8C5DD3C3-E73F-4A23-8C37-BECE893D7705}">
      <dgm:prSet phldrT="[Texte]" custT="1"/>
      <dgm:spPr/>
      <dgm:t>
        <a:bodyPr/>
        <a:lstStyle/>
        <a:p>
          <a:r>
            <a:rPr lang="fr-FR" sz="2000" dirty="0">
              <a:solidFill>
                <a:schemeClr val="tx1"/>
              </a:solidFill>
            </a:rPr>
            <a:t>Dossier personnel obligatoire</a:t>
          </a:r>
        </a:p>
        <a:p>
          <a:r>
            <a:rPr lang="fr-FR" sz="1800" dirty="0">
              <a:solidFill>
                <a:schemeClr val="tx1"/>
              </a:solidFill>
            </a:rPr>
            <a:t> 10 pages maximum</a:t>
          </a:r>
        </a:p>
        <a:p>
          <a:r>
            <a:rPr lang="fr-FR" sz="1800" dirty="0">
              <a:solidFill>
                <a:schemeClr val="tx1"/>
              </a:solidFill>
            </a:rPr>
            <a:t>Support de l’épreuve phase 2</a:t>
          </a:r>
        </a:p>
      </dgm:t>
    </dgm:pt>
    <dgm:pt modelId="{08707290-B4AB-4082-8977-E03374D25D30}" type="parTrans" cxnId="{F7D1C623-458F-45C1-9E67-3BF22819AC02}">
      <dgm:prSet/>
      <dgm:spPr/>
      <dgm:t>
        <a:bodyPr/>
        <a:lstStyle/>
        <a:p>
          <a:endParaRPr lang="fr-FR"/>
        </a:p>
      </dgm:t>
    </dgm:pt>
    <dgm:pt modelId="{19890D25-CAED-4F58-A973-3C18C0F32CF7}" type="sibTrans" cxnId="{F7D1C623-458F-45C1-9E67-3BF22819AC02}">
      <dgm:prSet/>
      <dgm:spPr/>
      <dgm:t>
        <a:bodyPr/>
        <a:lstStyle/>
        <a:p>
          <a:endParaRPr lang="fr-FR"/>
        </a:p>
      </dgm:t>
    </dgm:pt>
    <dgm:pt modelId="{E250CD1B-231F-4C7C-8B7C-6AE4372F5877}">
      <dgm:prSet phldrT="[Texte]" custT="1"/>
      <dgm:spPr/>
      <dgm:t>
        <a:bodyPr/>
        <a:lstStyle/>
        <a:p>
          <a:r>
            <a:rPr lang="fr-FR" sz="2000" dirty="0">
              <a:solidFill>
                <a:schemeClr val="tx1"/>
              </a:solidFill>
            </a:rPr>
            <a:t>Documentation présentant des exemples de mise en valeur des végétaux et produits vendus dans son espace de vente.</a:t>
          </a:r>
        </a:p>
      </dgm:t>
    </dgm:pt>
    <dgm:pt modelId="{8F434F91-4AB3-4DAF-B18D-6111ACF60F06}" type="parTrans" cxnId="{C0A2CA62-1D08-4CB6-B57A-1F0997C4F8C0}">
      <dgm:prSet/>
      <dgm:spPr/>
      <dgm:t>
        <a:bodyPr/>
        <a:lstStyle/>
        <a:p>
          <a:endParaRPr lang="fr-FR"/>
        </a:p>
      </dgm:t>
    </dgm:pt>
    <dgm:pt modelId="{3AE54FD0-D71A-45E9-8875-398E741C647E}" type="sibTrans" cxnId="{C0A2CA62-1D08-4CB6-B57A-1F0997C4F8C0}">
      <dgm:prSet/>
      <dgm:spPr/>
      <dgm:t>
        <a:bodyPr/>
        <a:lstStyle/>
        <a:p>
          <a:endParaRPr lang="fr-FR"/>
        </a:p>
      </dgm:t>
    </dgm:pt>
    <dgm:pt modelId="{EA98110C-D0AD-42A5-86E0-B0A13558E551}">
      <dgm:prSet phldrT="[Texte]" custT="1"/>
      <dgm:spPr/>
      <dgm:t>
        <a:bodyPr/>
        <a:lstStyle/>
        <a:p>
          <a:r>
            <a:rPr lang="fr-FR" sz="2000" dirty="0">
              <a:solidFill>
                <a:schemeClr val="tx1"/>
              </a:solidFill>
            </a:rPr>
            <a:t>La documentation peut être écrite, graphique et iconographique</a:t>
          </a:r>
          <a:r>
            <a:rPr lang="fr-FR" sz="2400" dirty="0">
              <a:solidFill>
                <a:schemeClr val="tx1"/>
              </a:solidFill>
            </a:rPr>
            <a:t>.</a:t>
          </a:r>
          <a:endParaRPr lang="fr-FR" sz="1800" dirty="0">
            <a:solidFill>
              <a:schemeClr val="tx1"/>
            </a:solidFill>
          </a:endParaRPr>
        </a:p>
      </dgm:t>
    </dgm:pt>
    <dgm:pt modelId="{67C96B78-25DB-4C86-9B7C-69FB915C30FC}" type="parTrans" cxnId="{90E08F95-3879-4AC1-BB2E-D990044B253A}">
      <dgm:prSet/>
      <dgm:spPr/>
      <dgm:t>
        <a:bodyPr/>
        <a:lstStyle/>
        <a:p>
          <a:endParaRPr lang="fr-FR"/>
        </a:p>
      </dgm:t>
    </dgm:pt>
    <dgm:pt modelId="{22A97FE6-61C0-4ED8-8E7B-FCF1A40B8056}" type="sibTrans" cxnId="{90E08F95-3879-4AC1-BB2E-D990044B253A}">
      <dgm:prSet/>
      <dgm:spPr/>
      <dgm:t>
        <a:bodyPr/>
        <a:lstStyle/>
        <a:p>
          <a:endParaRPr lang="fr-FR"/>
        </a:p>
      </dgm:t>
    </dgm:pt>
    <dgm:pt modelId="{D90EBEBB-D2BF-42E5-B5ED-190140189690}">
      <dgm:prSet phldrT="[Texte]" custT="1"/>
      <dgm:spPr/>
      <dgm:t>
        <a:bodyPr/>
        <a:lstStyle/>
        <a:p>
          <a:r>
            <a:rPr lang="fr-FR" sz="2000" dirty="0">
              <a:solidFill>
                <a:schemeClr val="tx1"/>
              </a:solidFill>
            </a:rPr>
            <a:t>En lien avec son environnement commercial, économique, juridique et social.</a:t>
          </a:r>
        </a:p>
      </dgm:t>
    </dgm:pt>
    <dgm:pt modelId="{64ABF73D-2710-458C-8090-4F1F4A9BF7DA}" type="parTrans" cxnId="{5E0A92FB-B6FB-44E1-A76F-8AE4CC2C584B}">
      <dgm:prSet/>
      <dgm:spPr/>
      <dgm:t>
        <a:bodyPr/>
        <a:lstStyle/>
        <a:p>
          <a:endParaRPr lang="fr-FR"/>
        </a:p>
      </dgm:t>
    </dgm:pt>
    <dgm:pt modelId="{B8EB8C02-FF35-4F78-BAE4-A44012BF7075}" type="sibTrans" cxnId="{5E0A92FB-B6FB-44E1-A76F-8AE4CC2C584B}">
      <dgm:prSet/>
      <dgm:spPr/>
      <dgm:t>
        <a:bodyPr/>
        <a:lstStyle/>
        <a:p>
          <a:endParaRPr lang="fr-FR"/>
        </a:p>
      </dgm:t>
    </dgm:pt>
    <dgm:pt modelId="{146853C6-2CE9-4FF3-A2E5-0AF2A6229ABE}" type="pres">
      <dgm:prSet presAssocID="{EF699304-32AC-4FB1-A50F-9E325AB0E883}" presName="Name0" presStyleCnt="0">
        <dgm:presLayoutVars>
          <dgm:chMax val="1"/>
          <dgm:chPref val="1"/>
          <dgm:dir/>
          <dgm:animOne val="branch"/>
          <dgm:animLvl val="lvl"/>
        </dgm:presLayoutVars>
      </dgm:prSet>
      <dgm:spPr/>
      <dgm:t>
        <a:bodyPr/>
        <a:lstStyle/>
        <a:p>
          <a:endParaRPr lang="fr-FR"/>
        </a:p>
      </dgm:t>
    </dgm:pt>
    <dgm:pt modelId="{AE0FE992-029A-4022-8B1B-2F807370F3D9}" type="pres">
      <dgm:prSet presAssocID="{8C5DD3C3-E73F-4A23-8C37-BECE893D7705}" presName="singleCycle" presStyleCnt="0"/>
      <dgm:spPr/>
    </dgm:pt>
    <dgm:pt modelId="{16BF7AE0-A53B-4CC8-A32E-328D554CF949}" type="pres">
      <dgm:prSet presAssocID="{8C5DD3C3-E73F-4A23-8C37-BECE893D7705}" presName="singleCenter" presStyleLbl="node1" presStyleIdx="0" presStyleCnt="4" custScaleX="223701" custScaleY="98865" custLinFactNeighborX="-96" custLinFactNeighborY="-14100">
        <dgm:presLayoutVars>
          <dgm:chMax val="7"/>
          <dgm:chPref val="7"/>
        </dgm:presLayoutVars>
      </dgm:prSet>
      <dgm:spPr/>
      <dgm:t>
        <a:bodyPr/>
        <a:lstStyle/>
        <a:p>
          <a:endParaRPr lang="fr-FR"/>
        </a:p>
      </dgm:t>
    </dgm:pt>
    <dgm:pt modelId="{88F4B339-2452-437A-AF69-909E16A23339}" type="pres">
      <dgm:prSet presAssocID="{8F434F91-4AB3-4DAF-B18D-6111ACF60F06}" presName="Name56" presStyleLbl="parChTrans1D2" presStyleIdx="0" presStyleCnt="3"/>
      <dgm:spPr/>
      <dgm:t>
        <a:bodyPr/>
        <a:lstStyle/>
        <a:p>
          <a:endParaRPr lang="fr-FR"/>
        </a:p>
      </dgm:t>
    </dgm:pt>
    <dgm:pt modelId="{7FD95888-6686-4889-8297-7BB27E278BE7}" type="pres">
      <dgm:prSet presAssocID="{E250CD1B-231F-4C7C-8B7C-6AE4372F5877}" presName="text0" presStyleLbl="node1" presStyleIdx="1" presStyleCnt="4" custScaleX="512684" custRadScaleRad="103024" custRadScaleInc="-4148">
        <dgm:presLayoutVars>
          <dgm:bulletEnabled val="1"/>
        </dgm:presLayoutVars>
      </dgm:prSet>
      <dgm:spPr/>
      <dgm:t>
        <a:bodyPr/>
        <a:lstStyle/>
        <a:p>
          <a:endParaRPr lang="fr-FR"/>
        </a:p>
      </dgm:t>
    </dgm:pt>
    <dgm:pt modelId="{4D25BF50-9833-4103-AE01-DA9918294DF0}" type="pres">
      <dgm:prSet presAssocID="{67C96B78-25DB-4C86-9B7C-69FB915C30FC}" presName="Name56" presStyleLbl="parChTrans1D2" presStyleIdx="1" presStyleCnt="3"/>
      <dgm:spPr/>
      <dgm:t>
        <a:bodyPr/>
        <a:lstStyle/>
        <a:p>
          <a:endParaRPr lang="fr-FR"/>
        </a:p>
      </dgm:t>
    </dgm:pt>
    <dgm:pt modelId="{FC6D3075-A6EC-42D1-8540-73B8B13DEE31}" type="pres">
      <dgm:prSet presAssocID="{EA98110C-D0AD-42A5-86E0-B0A13558E551}" presName="text0" presStyleLbl="node1" presStyleIdx="2" presStyleCnt="4" custScaleX="364527" custScaleY="113057" custRadScaleRad="94834" custRadScaleInc="2641">
        <dgm:presLayoutVars>
          <dgm:bulletEnabled val="1"/>
        </dgm:presLayoutVars>
      </dgm:prSet>
      <dgm:spPr/>
      <dgm:t>
        <a:bodyPr/>
        <a:lstStyle/>
        <a:p>
          <a:endParaRPr lang="fr-FR"/>
        </a:p>
      </dgm:t>
    </dgm:pt>
    <dgm:pt modelId="{256B12D1-46DA-4159-9F5C-0EF1A5F7D7FB}" type="pres">
      <dgm:prSet presAssocID="{64ABF73D-2710-458C-8090-4F1F4A9BF7DA}" presName="Name56" presStyleLbl="parChTrans1D2" presStyleIdx="2" presStyleCnt="3"/>
      <dgm:spPr/>
      <dgm:t>
        <a:bodyPr/>
        <a:lstStyle/>
        <a:p>
          <a:endParaRPr lang="fr-FR"/>
        </a:p>
      </dgm:t>
    </dgm:pt>
    <dgm:pt modelId="{A0369167-FD2B-453D-B6E6-5180D3E32035}" type="pres">
      <dgm:prSet presAssocID="{D90EBEBB-D2BF-42E5-B5ED-190140189690}" presName="text0" presStyleLbl="node1" presStyleIdx="3" presStyleCnt="4" custScaleX="372947" custScaleY="118567" custRadScaleRad="95464" custRadScaleInc="-876">
        <dgm:presLayoutVars>
          <dgm:bulletEnabled val="1"/>
        </dgm:presLayoutVars>
      </dgm:prSet>
      <dgm:spPr/>
      <dgm:t>
        <a:bodyPr/>
        <a:lstStyle/>
        <a:p>
          <a:endParaRPr lang="fr-FR"/>
        </a:p>
      </dgm:t>
    </dgm:pt>
  </dgm:ptLst>
  <dgm:cxnLst>
    <dgm:cxn modelId="{FBE3484D-CF13-4C03-9719-E3973F1CF5A2}" type="presOf" srcId="{8F434F91-4AB3-4DAF-B18D-6111ACF60F06}" destId="{88F4B339-2452-437A-AF69-909E16A23339}" srcOrd="0" destOrd="0" presId="urn:microsoft.com/office/officeart/2008/layout/RadialCluster"/>
    <dgm:cxn modelId="{9311666C-81EF-4FB7-9F02-2F67B09FEF51}" type="presOf" srcId="{E250CD1B-231F-4C7C-8B7C-6AE4372F5877}" destId="{7FD95888-6686-4889-8297-7BB27E278BE7}" srcOrd="0" destOrd="0" presId="urn:microsoft.com/office/officeart/2008/layout/RadialCluster"/>
    <dgm:cxn modelId="{BA27D8A4-9493-44A8-9B0E-8BC79B09EA6E}" type="presOf" srcId="{EA98110C-D0AD-42A5-86E0-B0A13558E551}" destId="{FC6D3075-A6EC-42D1-8540-73B8B13DEE31}" srcOrd="0" destOrd="0" presId="urn:microsoft.com/office/officeart/2008/layout/RadialCluster"/>
    <dgm:cxn modelId="{24A035FD-4089-4B3A-A8BF-0B370032F825}" type="presOf" srcId="{EF699304-32AC-4FB1-A50F-9E325AB0E883}" destId="{146853C6-2CE9-4FF3-A2E5-0AF2A6229ABE}" srcOrd="0" destOrd="0" presId="urn:microsoft.com/office/officeart/2008/layout/RadialCluster"/>
    <dgm:cxn modelId="{E881FD72-8755-4D2F-BF47-2AC162DA11D2}" type="presOf" srcId="{67C96B78-25DB-4C86-9B7C-69FB915C30FC}" destId="{4D25BF50-9833-4103-AE01-DA9918294DF0}" srcOrd="0" destOrd="0" presId="urn:microsoft.com/office/officeart/2008/layout/RadialCluster"/>
    <dgm:cxn modelId="{443272B4-48EF-4B51-8CB9-62C3E1B27322}" type="presOf" srcId="{64ABF73D-2710-458C-8090-4F1F4A9BF7DA}" destId="{256B12D1-46DA-4159-9F5C-0EF1A5F7D7FB}" srcOrd="0" destOrd="0" presId="urn:microsoft.com/office/officeart/2008/layout/RadialCluster"/>
    <dgm:cxn modelId="{F7D1C623-458F-45C1-9E67-3BF22819AC02}" srcId="{EF699304-32AC-4FB1-A50F-9E325AB0E883}" destId="{8C5DD3C3-E73F-4A23-8C37-BECE893D7705}" srcOrd="0" destOrd="0" parTransId="{08707290-B4AB-4082-8977-E03374D25D30}" sibTransId="{19890D25-CAED-4F58-A973-3C18C0F32CF7}"/>
    <dgm:cxn modelId="{C0A2CA62-1D08-4CB6-B57A-1F0997C4F8C0}" srcId="{8C5DD3C3-E73F-4A23-8C37-BECE893D7705}" destId="{E250CD1B-231F-4C7C-8B7C-6AE4372F5877}" srcOrd="0" destOrd="0" parTransId="{8F434F91-4AB3-4DAF-B18D-6111ACF60F06}" sibTransId="{3AE54FD0-D71A-45E9-8875-398E741C647E}"/>
    <dgm:cxn modelId="{D9C9D271-F09A-4755-ADE0-C7CB4D23427B}" type="presOf" srcId="{8C5DD3C3-E73F-4A23-8C37-BECE893D7705}" destId="{16BF7AE0-A53B-4CC8-A32E-328D554CF949}" srcOrd="0" destOrd="0" presId="urn:microsoft.com/office/officeart/2008/layout/RadialCluster"/>
    <dgm:cxn modelId="{F1047D85-5A35-4583-88FE-A0A65298E0F4}" type="presOf" srcId="{D90EBEBB-D2BF-42E5-B5ED-190140189690}" destId="{A0369167-FD2B-453D-B6E6-5180D3E32035}" srcOrd="0" destOrd="0" presId="urn:microsoft.com/office/officeart/2008/layout/RadialCluster"/>
    <dgm:cxn modelId="{90E08F95-3879-4AC1-BB2E-D990044B253A}" srcId="{8C5DD3C3-E73F-4A23-8C37-BECE893D7705}" destId="{EA98110C-D0AD-42A5-86E0-B0A13558E551}" srcOrd="1" destOrd="0" parTransId="{67C96B78-25DB-4C86-9B7C-69FB915C30FC}" sibTransId="{22A97FE6-61C0-4ED8-8E7B-FCF1A40B8056}"/>
    <dgm:cxn modelId="{5E0A92FB-B6FB-44E1-A76F-8AE4CC2C584B}" srcId="{8C5DD3C3-E73F-4A23-8C37-BECE893D7705}" destId="{D90EBEBB-D2BF-42E5-B5ED-190140189690}" srcOrd="2" destOrd="0" parTransId="{64ABF73D-2710-458C-8090-4F1F4A9BF7DA}" sibTransId="{B8EB8C02-FF35-4F78-BAE4-A44012BF7075}"/>
    <dgm:cxn modelId="{FBA29C79-7A2A-4FE0-8426-3009BC2C4D27}" type="presParOf" srcId="{146853C6-2CE9-4FF3-A2E5-0AF2A6229ABE}" destId="{AE0FE992-029A-4022-8B1B-2F807370F3D9}" srcOrd="0" destOrd="0" presId="urn:microsoft.com/office/officeart/2008/layout/RadialCluster"/>
    <dgm:cxn modelId="{5BE8F4D2-EA4D-4576-955A-C4F2EE0E7A1A}" type="presParOf" srcId="{AE0FE992-029A-4022-8B1B-2F807370F3D9}" destId="{16BF7AE0-A53B-4CC8-A32E-328D554CF949}" srcOrd="0" destOrd="0" presId="urn:microsoft.com/office/officeart/2008/layout/RadialCluster"/>
    <dgm:cxn modelId="{6DAB5201-502C-48C7-8BF9-245E26E35317}" type="presParOf" srcId="{AE0FE992-029A-4022-8B1B-2F807370F3D9}" destId="{88F4B339-2452-437A-AF69-909E16A23339}" srcOrd="1" destOrd="0" presId="urn:microsoft.com/office/officeart/2008/layout/RadialCluster"/>
    <dgm:cxn modelId="{29FBA267-1828-45C3-98F6-8510A4563BBE}" type="presParOf" srcId="{AE0FE992-029A-4022-8B1B-2F807370F3D9}" destId="{7FD95888-6686-4889-8297-7BB27E278BE7}" srcOrd="2" destOrd="0" presId="urn:microsoft.com/office/officeart/2008/layout/RadialCluster"/>
    <dgm:cxn modelId="{CE480334-5DD9-4875-85A0-EA6E784AA4EE}" type="presParOf" srcId="{AE0FE992-029A-4022-8B1B-2F807370F3D9}" destId="{4D25BF50-9833-4103-AE01-DA9918294DF0}" srcOrd="3" destOrd="0" presId="urn:microsoft.com/office/officeart/2008/layout/RadialCluster"/>
    <dgm:cxn modelId="{950E5341-B06E-46CF-AD6E-BB095A475797}" type="presParOf" srcId="{AE0FE992-029A-4022-8B1B-2F807370F3D9}" destId="{FC6D3075-A6EC-42D1-8540-73B8B13DEE31}" srcOrd="4" destOrd="0" presId="urn:microsoft.com/office/officeart/2008/layout/RadialCluster"/>
    <dgm:cxn modelId="{23D794FE-C4C6-4BD9-816A-92CDDC1D6C42}" type="presParOf" srcId="{AE0FE992-029A-4022-8B1B-2F807370F3D9}" destId="{256B12D1-46DA-4159-9F5C-0EF1A5F7D7FB}" srcOrd="5" destOrd="0" presId="urn:microsoft.com/office/officeart/2008/layout/RadialCluster"/>
    <dgm:cxn modelId="{8F491456-D61A-4738-8F87-261FF404203F}" type="presParOf" srcId="{AE0FE992-029A-4022-8B1B-2F807370F3D9}" destId="{A0369167-FD2B-453D-B6E6-5180D3E32035}" srcOrd="6" destOrd="0" presId="urn:microsoft.com/office/officeart/2008/layout/RadialCluster"/>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BE622-58EF-415A-B953-BFA18EBA5592}">
      <dsp:nvSpPr>
        <dsp:cNvPr id="0" name=""/>
        <dsp:cNvSpPr/>
      </dsp:nvSpPr>
      <dsp:spPr>
        <a:xfrm>
          <a:off x="1942641" y="1433505"/>
          <a:ext cx="2949415" cy="167602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a:solidFill>
                <a:schemeClr val="tx1"/>
              </a:solidFill>
            </a:rPr>
            <a:t>Situation professionnelle</a:t>
          </a:r>
        </a:p>
      </dsp:txBody>
      <dsp:txXfrm>
        <a:off x="2024458" y="1515322"/>
        <a:ext cx="2785781" cy="1512388"/>
      </dsp:txXfrm>
    </dsp:sp>
    <dsp:sp modelId="{4C41A269-10D6-40B1-8AD6-4166231A6848}">
      <dsp:nvSpPr>
        <dsp:cNvPr id="0" name=""/>
        <dsp:cNvSpPr/>
      </dsp:nvSpPr>
      <dsp:spPr>
        <a:xfrm rot="16282439">
          <a:off x="3389464" y="1384356"/>
          <a:ext cx="98325" cy="0"/>
        </a:xfrm>
        <a:custGeom>
          <a:avLst/>
          <a:gdLst/>
          <a:ahLst/>
          <a:cxnLst/>
          <a:rect l="0" t="0" r="0" b="0"/>
          <a:pathLst>
            <a:path>
              <a:moveTo>
                <a:pt x="0" y="0"/>
              </a:moveTo>
              <a:lnTo>
                <a:pt x="9832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779F7-4399-4C49-A3C2-3486DF865386}">
      <dsp:nvSpPr>
        <dsp:cNvPr id="0" name=""/>
        <dsp:cNvSpPr/>
      </dsp:nvSpPr>
      <dsp:spPr>
        <a:xfrm>
          <a:off x="2103122" y="103670"/>
          <a:ext cx="2702904" cy="1231536"/>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Technologie </a:t>
          </a:r>
          <a:r>
            <a:rPr lang="fr-FR" sz="2400" kern="1200" dirty="0" smtClean="0">
              <a:solidFill>
                <a:schemeClr val="tx1"/>
              </a:solidFill>
            </a:rPr>
            <a:t>et environnement professionnel</a:t>
          </a:r>
          <a:endParaRPr lang="fr-FR" sz="2400" kern="1200" dirty="0">
            <a:solidFill>
              <a:schemeClr val="tx1"/>
            </a:solidFill>
          </a:endParaRPr>
        </a:p>
      </dsp:txBody>
      <dsp:txXfrm>
        <a:off x="2163241" y="163789"/>
        <a:ext cx="2582666" cy="1111298"/>
      </dsp:txXfrm>
    </dsp:sp>
    <dsp:sp modelId="{221A6511-ECD9-4E72-AAC2-9CD7B4B45330}">
      <dsp:nvSpPr>
        <dsp:cNvPr id="0" name=""/>
        <dsp:cNvSpPr/>
      </dsp:nvSpPr>
      <dsp:spPr>
        <a:xfrm rot="1845424">
          <a:off x="4806599" y="3178331"/>
          <a:ext cx="269082" cy="0"/>
        </a:xfrm>
        <a:custGeom>
          <a:avLst/>
          <a:gdLst/>
          <a:ahLst/>
          <a:cxnLst/>
          <a:rect l="0" t="0" r="0" b="0"/>
          <a:pathLst>
            <a:path>
              <a:moveTo>
                <a:pt x="0" y="0"/>
              </a:moveTo>
              <a:lnTo>
                <a:pt x="269082"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3911C-C221-45CE-AED6-528AEF53C7A5}">
      <dsp:nvSpPr>
        <dsp:cNvPr id="0" name=""/>
        <dsp:cNvSpPr/>
      </dsp:nvSpPr>
      <dsp:spPr>
        <a:xfrm>
          <a:off x="4622512" y="3247135"/>
          <a:ext cx="2241131" cy="816864"/>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Botanique appliquée</a:t>
          </a:r>
        </a:p>
      </dsp:txBody>
      <dsp:txXfrm>
        <a:off x="4662388" y="3287011"/>
        <a:ext cx="2161379" cy="737112"/>
      </dsp:txXfrm>
    </dsp:sp>
    <dsp:sp modelId="{B105822F-13E8-4620-8B83-F27073FECA5A}">
      <dsp:nvSpPr>
        <dsp:cNvPr id="0" name=""/>
        <dsp:cNvSpPr/>
      </dsp:nvSpPr>
      <dsp:spPr>
        <a:xfrm rot="8935366">
          <a:off x="1779460" y="3178331"/>
          <a:ext cx="266583" cy="0"/>
        </a:xfrm>
        <a:custGeom>
          <a:avLst/>
          <a:gdLst/>
          <a:ahLst/>
          <a:cxnLst/>
          <a:rect l="0" t="0" r="0" b="0"/>
          <a:pathLst>
            <a:path>
              <a:moveTo>
                <a:pt x="0" y="0"/>
              </a:moveTo>
              <a:lnTo>
                <a:pt x="26658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CCB3D-8AEF-4831-8EF0-E943EA2791DA}">
      <dsp:nvSpPr>
        <dsp:cNvPr id="0" name=""/>
        <dsp:cNvSpPr/>
      </dsp:nvSpPr>
      <dsp:spPr>
        <a:xfrm>
          <a:off x="0" y="3247135"/>
          <a:ext cx="2241834" cy="81686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Arts appliqués</a:t>
          </a:r>
        </a:p>
      </dsp:txBody>
      <dsp:txXfrm>
        <a:off x="39876" y="3287011"/>
        <a:ext cx="2162082" cy="737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F7AE0-A53B-4CC8-A32E-328D554CF949}">
      <dsp:nvSpPr>
        <dsp:cNvPr id="0" name=""/>
        <dsp:cNvSpPr/>
      </dsp:nvSpPr>
      <dsp:spPr>
        <a:xfrm flipH="1">
          <a:off x="3304820" y="1580708"/>
          <a:ext cx="1998154" cy="1275380"/>
        </a:xfrm>
        <a:prstGeom prst="roundRect">
          <a:avLst/>
        </a:prstGeom>
        <a:gradFill rotWithShape="0">
          <a:gsLst>
            <a:gs pos="100000">
              <a:schemeClr val="accent6">
                <a:lumMod val="75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a:solidFill>
                <a:schemeClr val="tx1"/>
              </a:solidFill>
            </a:rPr>
            <a:t>VENTE-CONSEIL en MAGASIN</a:t>
          </a:r>
        </a:p>
      </dsp:txBody>
      <dsp:txXfrm>
        <a:off x="3367079" y="1642967"/>
        <a:ext cx="1873636" cy="1150862"/>
      </dsp:txXfrm>
    </dsp:sp>
    <dsp:sp modelId="{88F4B339-2452-437A-AF69-909E16A23339}">
      <dsp:nvSpPr>
        <dsp:cNvPr id="0" name=""/>
        <dsp:cNvSpPr/>
      </dsp:nvSpPr>
      <dsp:spPr>
        <a:xfrm rot="16092555">
          <a:off x="4199199" y="1498556"/>
          <a:ext cx="164384" cy="0"/>
        </a:xfrm>
        <a:custGeom>
          <a:avLst/>
          <a:gdLst/>
          <a:ahLst/>
          <a:cxnLst/>
          <a:rect l="0" t="0" r="0" b="0"/>
          <a:pathLst>
            <a:path>
              <a:moveTo>
                <a:pt x="0" y="0"/>
              </a:moveTo>
              <a:lnTo>
                <a:pt x="164384"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D95888-6686-4889-8297-7BB27E278BE7}">
      <dsp:nvSpPr>
        <dsp:cNvPr id="0" name=""/>
        <dsp:cNvSpPr/>
      </dsp:nvSpPr>
      <dsp:spPr>
        <a:xfrm>
          <a:off x="2629309" y="163960"/>
          <a:ext cx="3259870" cy="1252443"/>
        </a:xfrm>
        <a:prstGeom prst="roundRect">
          <a:avLst/>
        </a:prstGeom>
        <a:gradFill rotWithShape="0">
          <a:gsLst>
            <a:gs pos="0">
              <a:schemeClr val="accent5">
                <a:hueOff val="-1986775"/>
                <a:satOff val="7962"/>
                <a:lumOff val="1726"/>
                <a:alphaOff val="0"/>
                <a:tint val="100000"/>
                <a:shade val="100000"/>
                <a:satMod val="130000"/>
              </a:schemeClr>
            </a:gs>
            <a:gs pos="100000">
              <a:schemeClr val="accent5">
                <a:hueOff val="-1986775"/>
                <a:satOff val="7962"/>
                <a:lumOff val="17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Botanique appliquée, technologie</a:t>
          </a:r>
        </a:p>
        <a:p>
          <a:pPr lvl="0" algn="ctr" defTabSz="1066800">
            <a:lnSpc>
              <a:spcPct val="90000"/>
            </a:lnSpc>
            <a:spcBef>
              <a:spcPct val="0"/>
            </a:spcBef>
            <a:spcAft>
              <a:spcPct val="35000"/>
            </a:spcAft>
          </a:pPr>
          <a:r>
            <a:rPr lang="fr-FR" sz="1800" kern="1200" dirty="0">
              <a:solidFill>
                <a:schemeClr val="tx1"/>
              </a:solidFill>
            </a:rPr>
            <a:t>Conseils d’entretiens</a:t>
          </a:r>
        </a:p>
      </dsp:txBody>
      <dsp:txXfrm>
        <a:off x="2690448" y="225099"/>
        <a:ext cx="3137592" cy="1130165"/>
      </dsp:txXfrm>
    </dsp:sp>
    <dsp:sp modelId="{4D25BF50-9833-4103-AE01-DA9918294DF0}">
      <dsp:nvSpPr>
        <dsp:cNvPr id="0" name=""/>
        <dsp:cNvSpPr/>
      </dsp:nvSpPr>
      <dsp:spPr>
        <a:xfrm rot="2520678">
          <a:off x="4915348" y="3107393"/>
          <a:ext cx="750973" cy="0"/>
        </a:xfrm>
        <a:custGeom>
          <a:avLst/>
          <a:gdLst/>
          <a:ahLst/>
          <a:cxnLst/>
          <a:rect l="0" t="0" r="0" b="0"/>
          <a:pathLst>
            <a:path>
              <a:moveTo>
                <a:pt x="0" y="0"/>
              </a:moveTo>
              <a:lnTo>
                <a:pt x="750973"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6D3075-A6EC-42D1-8540-73B8B13DEE31}">
      <dsp:nvSpPr>
        <dsp:cNvPr id="0" name=""/>
        <dsp:cNvSpPr/>
      </dsp:nvSpPr>
      <dsp:spPr>
        <a:xfrm>
          <a:off x="4441080" y="3358698"/>
          <a:ext cx="3495008" cy="1114706"/>
        </a:xfrm>
        <a:prstGeom prst="roundRect">
          <a:avLst/>
        </a:prstGeom>
        <a:gradFill rotWithShape="0">
          <a:gsLst>
            <a:gs pos="0">
              <a:schemeClr val="accent5">
                <a:hueOff val="-3973551"/>
                <a:satOff val="15924"/>
                <a:lumOff val="3451"/>
                <a:alphaOff val="0"/>
                <a:tint val="100000"/>
                <a:shade val="100000"/>
                <a:satMod val="130000"/>
              </a:schemeClr>
            </a:gs>
            <a:gs pos="100000">
              <a:schemeClr val="accent5">
                <a:hueOff val="-3973551"/>
                <a:satOff val="15924"/>
                <a:lumOff val="345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Reconnaissance des végétaux</a:t>
          </a:r>
        </a:p>
        <a:p>
          <a:pPr lvl="0" algn="ctr" defTabSz="1066800">
            <a:lnSpc>
              <a:spcPct val="90000"/>
            </a:lnSpc>
            <a:spcBef>
              <a:spcPct val="0"/>
            </a:spcBef>
            <a:spcAft>
              <a:spcPct val="35000"/>
            </a:spcAft>
          </a:pPr>
          <a:r>
            <a:rPr lang="fr-FR" sz="1800" kern="1200" dirty="0">
              <a:solidFill>
                <a:schemeClr val="tx1"/>
              </a:solidFill>
            </a:rPr>
            <a:t>Connaitre son produit</a:t>
          </a:r>
        </a:p>
      </dsp:txBody>
      <dsp:txXfrm>
        <a:off x="4495495" y="3413113"/>
        <a:ext cx="3386178" cy="1005876"/>
      </dsp:txXfrm>
    </dsp:sp>
    <dsp:sp modelId="{256B12D1-46DA-4159-9F5C-0EF1A5F7D7FB}">
      <dsp:nvSpPr>
        <dsp:cNvPr id="0" name=""/>
        <dsp:cNvSpPr/>
      </dsp:nvSpPr>
      <dsp:spPr>
        <a:xfrm rot="8374233">
          <a:off x="2960829" y="3075019"/>
          <a:ext cx="675178" cy="0"/>
        </a:xfrm>
        <a:custGeom>
          <a:avLst/>
          <a:gdLst/>
          <a:ahLst/>
          <a:cxnLst/>
          <a:rect l="0" t="0" r="0" b="0"/>
          <a:pathLst>
            <a:path>
              <a:moveTo>
                <a:pt x="0" y="0"/>
              </a:moveTo>
              <a:lnTo>
                <a:pt x="675178"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0369167-FD2B-453D-B6E6-5180D3E32035}">
      <dsp:nvSpPr>
        <dsp:cNvPr id="0" name=""/>
        <dsp:cNvSpPr/>
      </dsp:nvSpPr>
      <dsp:spPr>
        <a:xfrm>
          <a:off x="539401" y="3293950"/>
          <a:ext cx="3644197" cy="1158560"/>
        </a:xfrm>
        <a:prstGeom prst="roundRect">
          <a:avLst/>
        </a:prstGeom>
        <a:gradFill rotWithShape="0">
          <a:gsLst>
            <a:gs pos="0">
              <a:schemeClr val="accent5">
                <a:hueOff val="-5960326"/>
                <a:satOff val="23887"/>
                <a:lumOff val="5177"/>
                <a:alphaOff val="0"/>
                <a:tint val="100000"/>
                <a:shade val="100000"/>
                <a:satMod val="130000"/>
              </a:schemeClr>
            </a:gs>
            <a:gs pos="100000">
              <a:schemeClr val="accent5">
                <a:hueOff val="-5960326"/>
                <a:satOff val="23887"/>
                <a:lumOff val="517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a:solidFill>
                <a:schemeClr val="tx1"/>
              </a:solidFill>
            </a:rPr>
            <a:t>Arts appliqués</a:t>
          </a:r>
        </a:p>
        <a:p>
          <a:pPr lvl="0" algn="ctr" defTabSz="1066800">
            <a:lnSpc>
              <a:spcPct val="90000"/>
            </a:lnSpc>
            <a:spcBef>
              <a:spcPct val="0"/>
            </a:spcBef>
            <a:spcAft>
              <a:spcPct val="35000"/>
            </a:spcAft>
          </a:pPr>
          <a:r>
            <a:rPr lang="fr-FR" sz="1800" kern="1200" dirty="0">
              <a:solidFill>
                <a:schemeClr val="tx1"/>
              </a:solidFill>
            </a:rPr>
            <a:t>Appréhender les besoins des clients</a:t>
          </a:r>
        </a:p>
      </dsp:txBody>
      <dsp:txXfrm>
        <a:off x="595957" y="3350506"/>
        <a:ext cx="3531085" cy="1045448"/>
      </dsp:txXfrm>
    </dsp:sp>
    <dsp:sp modelId="{CF4DDA9D-874D-4AAF-B343-CACF225EB5AF}">
      <dsp:nvSpPr>
        <dsp:cNvPr id="0" name=""/>
        <dsp:cNvSpPr/>
      </dsp:nvSpPr>
      <dsp:spPr>
        <a:xfrm rot="10628195">
          <a:off x="2924756" y="2277869"/>
          <a:ext cx="380300" cy="0"/>
        </a:xfrm>
        <a:custGeom>
          <a:avLst/>
          <a:gdLst/>
          <a:ahLst/>
          <a:cxnLst/>
          <a:rect l="0" t="0" r="0" b="0"/>
          <a:pathLst>
            <a:path>
              <a:moveTo>
                <a:pt x="0" y="0"/>
              </a:moveTo>
              <a:lnTo>
                <a:pt x="380300"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67186C7-F5EC-4829-B0A6-AEC2A5472F59}">
      <dsp:nvSpPr>
        <dsp:cNvPr id="0" name=""/>
        <dsp:cNvSpPr/>
      </dsp:nvSpPr>
      <dsp:spPr>
        <a:xfrm>
          <a:off x="688223" y="1804749"/>
          <a:ext cx="2236770" cy="1077116"/>
        </a:xfrm>
        <a:prstGeom prst="roundRect">
          <a:avLst/>
        </a:prstGeom>
        <a:gradFill rotWithShape="0">
          <a:gsLst>
            <a:gs pos="0">
              <a:schemeClr val="accent6">
                <a:lumMod val="60000"/>
                <a:lumOff val="40000"/>
              </a:schemeClr>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Français</a:t>
          </a:r>
        </a:p>
        <a:p>
          <a:pPr lvl="0" algn="ctr" defTabSz="889000">
            <a:lnSpc>
              <a:spcPct val="90000"/>
            </a:lnSpc>
            <a:spcBef>
              <a:spcPct val="0"/>
            </a:spcBef>
            <a:spcAft>
              <a:spcPct val="35000"/>
            </a:spcAft>
          </a:pPr>
          <a:r>
            <a:rPr lang="fr-FR" sz="1800" kern="1200" dirty="0">
              <a:solidFill>
                <a:schemeClr val="tx1"/>
              </a:solidFill>
            </a:rPr>
            <a:t>Ecrit - Oral</a:t>
          </a:r>
        </a:p>
      </dsp:txBody>
      <dsp:txXfrm>
        <a:off x="740803" y="1857329"/>
        <a:ext cx="2131610" cy="971956"/>
      </dsp:txXfrm>
    </dsp:sp>
    <dsp:sp modelId="{9B5B0A9E-8926-4653-9036-CB0B8DAFF851}">
      <dsp:nvSpPr>
        <dsp:cNvPr id="0" name=""/>
        <dsp:cNvSpPr/>
      </dsp:nvSpPr>
      <dsp:spPr>
        <a:xfrm rot="144725">
          <a:off x="5302818" y="2267921"/>
          <a:ext cx="353447" cy="0"/>
        </a:xfrm>
        <a:custGeom>
          <a:avLst/>
          <a:gdLst/>
          <a:ahLst/>
          <a:cxnLst/>
          <a:rect l="0" t="0" r="0" b="0"/>
          <a:pathLst>
            <a:path>
              <a:moveTo>
                <a:pt x="0" y="0"/>
              </a:moveTo>
              <a:lnTo>
                <a:pt x="353447"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8C697B-3C51-4673-BE03-48F90F99A454}">
      <dsp:nvSpPr>
        <dsp:cNvPr id="0" name=""/>
        <dsp:cNvSpPr/>
      </dsp:nvSpPr>
      <dsp:spPr>
        <a:xfrm>
          <a:off x="5656109" y="1715913"/>
          <a:ext cx="2279979" cy="1214931"/>
        </a:xfrm>
        <a:prstGeom prst="roundRect">
          <a:avLst/>
        </a:prstGeom>
        <a:gradFill flip="none" rotWithShape="1">
          <a:gsLst>
            <a:gs pos="7000">
              <a:schemeClr val="accent6">
                <a:lumMod val="60000"/>
                <a:lumOff val="40000"/>
              </a:schemeClr>
            </a:gs>
            <a:gs pos="0">
              <a:schemeClr val="accent6">
                <a:lumMod val="60000"/>
                <a:lumOff val="40000"/>
              </a:schemeClr>
            </a:gs>
            <a:gs pos="0">
              <a:schemeClr val="accent5">
                <a:lumMod val="45000"/>
                <a:lumOff val="55000"/>
              </a:schemeClr>
            </a:gs>
            <a:gs pos="0">
              <a:schemeClr val="accent5">
                <a:lumMod val="30000"/>
                <a:lumOff val="7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Mathématiques-sciences</a:t>
          </a:r>
        </a:p>
        <a:p>
          <a:pPr lvl="0" algn="ctr" defTabSz="889000">
            <a:lnSpc>
              <a:spcPct val="90000"/>
            </a:lnSpc>
            <a:spcBef>
              <a:spcPct val="0"/>
            </a:spcBef>
            <a:spcAft>
              <a:spcPct val="35000"/>
            </a:spcAft>
          </a:pPr>
          <a:r>
            <a:rPr lang="fr-FR" sz="2000" kern="1200" dirty="0">
              <a:solidFill>
                <a:schemeClr val="tx1"/>
              </a:solidFill>
            </a:rPr>
            <a:t> </a:t>
          </a:r>
          <a:r>
            <a:rPr lang="fr-FR" sz="2000" b="0" kern="1200" dirty="0">
              <a:solidFill>
                <a:schemeClr val="tx1"/>
              </a:solidFill>
            </a:rPr>
            <a:t>C</a:t>
          </a:r>
          <a:r>
            <a:rPr lang="fr-FR" sz="1800" b="0" kern="1200" dirty="0">
              <a:solidFill>
                <a:schemeClr val="tx1"/>
              </a:solidFill>
            </a:rPr>
            <a:t>alcul mental</a:t>
          </a:r>
        </a:p>
      </dsp:txBody>
      <dsp:txXfrm>
        <a:off x="5715417" y="1775221"/>
        <a:ext cx="2161363" cy="1096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F7AE0-A53B-4CC8-A32E-328D554CF949}">
      <dsp:nvSpPr>
        <dsp:cNvPr id="0" name=""/>
        <dsp:cNvSpPr/>
      </dsp:nvSpPr>
      <dsp:spPr>
        <a:xfrm>
          <a:off x="2353070" y="1592694"/>
          <a:ext cx="3262480" cy="144185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Dossier personnel obligatoire</a:t>
          </a:r>
        </a:p>
        <a:p>
          <a:pPr lvl="0" algn="ctr" defTabSz="889000">
            <a:lnSpc>
              <a:spcPct val="90000"/>
            </a:lnSpc>
            <a:spcBef>
              <a:spcPct val="0"/>
            </a:spcBef>
            <a:spcAft>
              <a:spcPct val="35000"/>
            </a:spcAft>
          </a:pPr>
          <a:r>
            <a:rPr lang="fr-FR" sz="1800" kern="1200" dirty="0">
              <a:solidFill>
                <a:schemeClr val="tx1"/>
              </a:solidFill>
            </a:rPr>
            <a:t> 10 pages maximum</a:t>
          </a:r>
        </a:p>
        <a:p>
          <a:pPr lvl="0" algn="ctr" defTabSz="889000">
            <a:lnSpc>
              <a:spcPct val="90000"/>
            </a:lnSpc>
            <a:spcBef>
              <a:spcPct val="0"/>
            </a:spcBef>
            <a:spcAft>
              <a:spcPct val="35000"/>
            </a:spcAft>
          </a:pPr>
          <a:r>
            <a:rPr lang="fr-FR" sz="1800" kern="1200" dirty="0">
              <a:solidFill>
                <a:schemeClr val="tx1"/>
              </a:solidFill>
            </a:rPr>
            <a:t>Support de l’épreuve phase 2</a:t>
          </a:r>
        </a:p>
      </dsp:txBody>
      <dsp:txXfrm>
        <a:off x="2423456" y="1663080"/>
        <a:ext cx="3121708" cy="1301086"/>
      </dsp:txXfrm>
    </dsp:sp>
    <dsp:sp modelId="{88F4B339-2452-437A-AF69-909E16A23339}">
      <dsp:nvSpPr>
        <dsp:cNvPr id="0" name=""/>
        <dsp:cNvSpPr/>
      </dsp:nvSpPr>
      <dsp:spPr>
        <a:xfrm rot="16003238">
          <a:off x="3696814" y="1360208"/>
          <a:ext cx="465735" cy="0"/>
        </a:xfrm>
        <a:custGeom>
          <a:avLst/>
          <a:gdLst/>
          <a:ahLst/>
          <a:cxnLst/>
          <a:rect l="0" t="0" r="0" b="0"/>
          <a:pathLst>
            <a:path>
              <a:moveTo>
                <a:pt x="0" y="0"/>
              </a:moveTo>
              <a:lnTo>
                <a:pt x="465735"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D95888-6686-4889-8297-7BB27E278BE7}">
      <dsp:nvSpPr>
        <dsp:cNvPr id="0" name=""/>
        <dsp:cNvSpPr/>
      </dsp:nvSpPr>
      <dsp:spPr>
        <a:xfrm>
          <a:off x="1383557" y="150586"/>
          <a:ext cx="5009617" cy="977135"/>
        </a:xfrm>
        <a:prstGeom prst="roundRect">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Documentation présentant des exemples de mise en valeur des végétaux et produits vendus dans son espace de vente.</a:t>
          </a:r>
        </a:p>
      </dsp:txBody>
      <dsp:txXfrm>
        <a:off x="1431257" y="198286"/>
        <a:ext cx="4914217" cy="881735"/>
      </dsp:txXfrm>
    </dsp:sp>
    <dsp:sp modelId="{4D25BF50-9833-4103-AE01-DA9918294DF0}">
      <dsp:nvSpPr>
        <dsp:cNvPr id="0" name=""/>
        <dsp:cNvSpPr/>
      </dsp:nvSpPr>
      <dsp:spPr>
        <a:xfrm rot="2632745">
          <a:off x="4639032" y="3270359"/>
          <a:ext cx="680400" cy="0"/>
        </a:xfrm>
        <a:custGeom>
          <a:avLst/>
          <a:gdLst/>
          <a:ahLst/>
          <a:cxnLst/>
          <a:rect l="0" t="0" r="0" b="0"/>
          <a:pathLst>
            <a:path>
              <a:moveTo>
                <a:pt x="0" y="0"/>
              </a:moveTo>
              <a:lnTo>
                <a:pt x="680400"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6D3075-A6EC-42D1-8540-73B8B13DEE31}">
      <dsp:nvSpPr>
        <dsp:cNvPr id="0" name=""/>
        <dsp:cNvSpPr/>
      </dsp:nvSpPr>
      <dsp:spPr>
        <a:xfrm>
          <a:off x="4017895" y="3506165"/>
          <a:ext cx="3561922" cy="1104720"/>
        </a:xfrm>
        <a:prstGeom prst="roundRect">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La documentation peut être écrite, graphique et iconographique</a:t>
          </a:r>
          <a:r>
            <a:rPr lang="fr-FR" sz="2400" kern="1200" dirty="0">
              <a:solidFill>
                <a:schemeClr val="tx1"/>
              </a:solidFill>
            </a:rPr>
            <a:t>.</a:t>
          </a:r>
          <a:endParaRPr lang="fr-FR" sz="1800" kern="1200" dirty="0">
            <a:solidFill>
              <a:schemeClr val="tx1"/>
            </a:solidFill>
          </a:endParaRPr>
        </a:p>
      </dsp:txBody>
      <dsp:txXfrm>
        <a:off x="4071823" y="3560093"/>
        <a:ext cx="3454066" cy="996864"/>
      </dsp:txXfrm>
    </dsp:sp>
    <dsp:sp modelId="{256B12D1-46DA-4159-9F5C-0EF1A5F7D7FB}">
      <dsp:nvSpPr>
        <dsp:cNvPr id="0" name=""/>
        <dsp:cNvSpPr/>
      </dsp:nvSpPr>
      <dsp:spPr>
        <a:xfrm rot="8215881">
          <a:off x="2683144" y="3243660"/>
          <a:ext cx="612433" cy="0"/>
        </a:xfrm>
        <a:custGeom>
          <a:avLst/>
          <a:gdLst/>
          <a:ahLst/>
          <a:cxnLst/>
          <a:rect l="0" t="0" r="0" b="0"/>
          <a:pathLst>
            <a:path>
              <a:moveTo>
                <a:pt x="0" y="0"/>
              </a:moveTo>
              <a:lnTo>
                <a:pt x="612433"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0369167-FD2B-453D-B6E6-5180D3E32035}">
      <dsp:nvSpPr>
        <dsp:cNvPr id="0" name=""/>
        <dsp:cNvSpPr/>
      </dsp:nvSpPr>
      <dsp:spPr>
        <a:xfrm>
          <a:off x="323848" y="3452768"/>
          <a:ext cx="3644197" cy="115856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En lien avec son environnement commercial, économique, juridique et social.</a:t>
          </a:r>
        </a:p>
      </dsp:txBody>
      <dsp:txXfrm>
        <a:off x="380404" y="3509324"/>
        <a:ext cx="3531085" cy="10454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07/05/2018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07/05/2018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Chez </a:t>
            </a:r>
            <a:r>
              <a:rPr lang="fr-FR" dirty="0" err="1" smtClean="0"/>
              <a:t>Playmobil</a:t>
            </a:r>
            <a:r>
              <a:rPr lang="fr-FR" dirty="0" smtClean="0"/>
              <a:t> , sortie cette année 2018 en France de la boite du métier de fleuriste.</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393270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-Epreuve écrite commune à la Botanique-Reconnaissances des Végétaux, la Technologie, les Arts Appliqués</a:t>
            </a:r>
          </a:p>
          <a:p>
            <a:r>
              <a:rPr lang="fr-FR" dirty="0"/>
              <a:t>-épreuves basées sur un scénario </a:t>
            </a:r>
            <a:r>
              <a:rPr lang="fr-FR" dirty="0" smtClean="0"/>
              <a:t>reprenant par exemple </a:t>
            </a:r>
            <a:r>
              <a:rPr lang="fr-FR" dirty="0"/>
              <a:t>une journée de travail ordinaire, si possible chronologique</a:t>
            </a:r>
          </a:p>
          <a:p>
            <a:r>
              <a:rPr lang="fr-FR" dirty="0"/>
              <a:t>-plongé dans un contexte professionnel, le candidat fait référence à son vécu pour démontrer son raisonnement, ses connaissances et donc l’acquisition de ses compétences professionnelles</a:t>
            </a:r>
          </a:p>
          <a:p>
            <a:r>
              <a:rPr lang="fr-FR" dirty="0"/>
              <a:t>-Par des questionnements variés dans leur forme (tableaux, listes, croquis, schémas…), le candidat répond à des questions à l’écrit et graphiquement </a:t>
            </a:r>
          </a:p>
          <a:p>
            <a:r>
              <a:rPr lang="fr-FR" dirty="0"/>
              <a:t>-Une partie arts appliqués permet de vérifier des acquis de réalisation de croquis rapide d’une demande professionnelle (composition, boutonnière, décor …) -&gt;conçue et évaluée par un enseignant de cette discipline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56512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barème</a:t>
            </a:r>
            <a:r>
              <a:rPr lang="fr-FR" baseline="0" dirty="0" smtClean="0"/>
              <a:t> détaillé est purement indicatif sachant qu’il sera conçu sur la base de parties correspondant à une compétence (complète ou partielle).</a:t>
            </a:r>
          </a:p>
          <a:p>
            <a:r>
              <a:rPr lang="fr-FR" baseline="0" dirty="0" smtClean="0"/>
              <a:t>Une grille sous forme de profil sera établie à partir des critères du référentiel pour chaque sujet.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143620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L’enseignement des arts appliqués</a:t>
            </a:r>
            <a:r>
              <a:rPr lang="fr-FR" baseline="0" dirty="0"/>
              <a:t> est à concevoir le plus possible en lien avec les enseignements professionnels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26</a:t>
            </a:fld>
            <a:endParaRPr lang="fr-FR"/>
          </a:p>
        </p:txBody>
      </p:sp>
    </p:spTree>
    <p:extLst>
      <p:ext uri="{BB962C8B-B14F-4D97-AF65-F5344CB8AC3E}">
        <p14:creationId xmlns:p14="http://schemas.microsoft.com/office/powerpoint/2010/main" val="57475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pourra reprendre les modalités</a:t>
            </a:r>
            <a:r>
              <a:rPr lang="fr-FR" baseline="0" dirty="0" smtClean="0"/>
              <a:t> des épreuves ponctuelles, à savoir des écrits pour la situation 1 et des pratiques pour la seconde situation de EP1, mais il est évident qu’il n’est pas nécessaire de reproduire à l’identique les modalité des épreuves ponctuelles. Les situations pourront même être décomposées selon le projet de l’équipe pédagogique, le principal étant de valider les compétences associées à la situation. </a:t>
            </a:r>
          </a:p>
          <a:p>
            <a:r>
              <a:rPr lang="fr-FR" baseline="0" dirty="0" smtClean="0"/>
              <a:t>Pour EP2, la première phase doit être évaluée à partir du vécu de l’apprenant (en situation), par contre il apparaît intéressant de constituer un dossier pour la seconde situation avec un temps d’échange avec l’apprenant. Ce sont les grilles d’évaluation qui devront être respectées pour l’évaluation des candidats (avec harmonisation des CCF).</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35</a:t>
            </a:fld>
            <a:endParaRPr lang="fr-FR"/>
          </a:p>
        </p:txBody>
      </p:sp>
    </p:spTree>
    <p:extLst>
      <p:ext uri="{BB962C8B-B14F-4D97-AF65-F5344CB8AC3E}">
        <p14:creationId xmlns:p14="http://schemas.microsoft.com/office/powerpoint/2010/main" val="301407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4322619" y="6336105"/>
            <a:ext cx="3432478"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Séminaire national CAP Fleuriste  </a:t>
            </a:r>
            <a:endParaRPr lang="fr-FR" dirty="0"/>
          </a:p>
        </p:txBody>
      </p:sp>
      <p:pic>
        <p:nvPicPr>
          <p:cNvPr id="11"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1014248" y="901703"/>
            <a:ext cx="7894637" cy="2433895"/>
          </a:xfrm>
        </p:spPr>
        <p:txBody>
          <a:bodyPr/>
          <a:lstStyle/>
          <a:p>
            <a:pPr algn="ctr"/>
            <a:r>
              <a:rPr lang="fr-FR" sz="4800" b="1" dirty="0" smtClean="0">
                <a:solidFill>
                  <a:srgbClr val="C00000"/>
                </a:solidFill>
              </a:rPr>
              <a:t/>
            </a:r>
            <a:br>
              <a:rPr lang="fr-FR" sz="4800" b="1" dirty="0" smtClean="0">
                <a:solidFill>
                  <a:srgbClr val="C00000"/>
                </a:solidFill>
              </a:rPr>
            </a:br>
            <a:r>
              <a:rPr lang="fr-FR" sz="4800" b="1" dirty="0" smtClean="0">
                <a:solidFill>
                  <a:srgbClr val="C00000"/>
                </a:solidFill>
              </a:rPr>
              <a:t>L’évaluation, les épreuves professionnelles</a:t>
            </a:r>
            <a:endParaRPr lang="fr-FR" sz="4800" dirty="0">
              <a:solidFill>
                <a:srgbClr val="C00000"/>
              </a:solidFill>
            </a:endParaRPr>
          </a:p>
        </p:txBody>
      </p:sp>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1</a:t>
            </a:fld>
            <a:endParaRPr lang="fr-FR" dirty="0"/>
          </a:p>
        </p:txBody>
      </p:sp>
    </p:spTree>
    <p:extLst>
      <p:ext uri="{BB962C8B-B14F-4D97-AF65-F5344CB8AC3E}">
        <p14:creationId xmlns:p14="http://schemas.microsoft.com/office/powerpoint/2010/main" val="65387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3EE3FBC-EE35-4852-8C9D-E25593E7E5F1}"/>
              </a:ext>
            </a:extLst>
          </p:cNvPr>
          <p:cNvSpPr>
            <a:spLocks noGrp="1"/>
          </p:cNvSpPr>
          <p:nvPr>
            <p:ph type="sldNum" sz="quarter" idx="12"/>
          </p:nvPr>
        </p:nvSpPr>
        <p:spPr/>
        <p:txBody>
          <a:bodyPr/>
          <a:lstStyle/>
          <a:p>
            <a:fld id="{1FC8907D-B208-DC44-82F5-2940ECA1C9FA}" type="slidenum">
              <a:rPr lang="fr-FR" smtClean="0"/>
              <a:pPr/>
              <a:t>10</a:t>
            </a:fld>
            <a:endParaRPr lang="fr-FR" dirty="0"/>
          </a:p>
        </p:txBody>
      </p:sp>
      <p:pic>
        <p:nvPicPr>
          <p:cNvPr id="3" name="Image 2">
            <a:extLst>
              <a:ext uri="{FF2B5EF4-FFF2-40B4-BE49-F238E27FC236}">
                <a16:creationId xmlns:a16="http://schemas.microsoft.com/office/drawing/2014/main" id="{6E6BE983-16DC-4FE7-90D2-4598807D085E}"/>
              </a:ext>
            </a:extLst>
          </p:cNvPr>
          <p:cNvPicPr>
            <a:picLocks noChangeAspect="1"/>
          </p:cNvPicPr>
          <p:nvPr/>
        </p:nvPicPr>
        <p:blipFill>
          <a:blip r:embed="rId2"/>
          <a:stretch>
            <a:fillRect/>
          </a:stretch>
        </p:blipFill>
        <p:spPr>
          <a:xfrm>
            <a:off x="1611923" y="283682"/>
            <a:ext cx="5070231" cy="5793420"/>
          </a:xfrm>
          <a:prstGeom prst="rect">
            <a:avLst/>
          </a:prstGeom>
        </p:spPr>
      </p:pic>
    </p:spTree>
    <p:extLst>
      <p:ext uri="{BB962C8B-B14F-4D97-AF65-F5344CB8AC3E}">
        <p14:creationId xmlns:p14="http://schemas.microsoft.com/office/powerpoint/2010/main" val="60444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9C2F75C-F496-4839-BD62-871D8E7523C4}"/>
              </a:ext>
            </a:extLst>
          </p:cNvPr>
          <p:cNvSpPr>
            <a:spLocks noGrp="1"/>
          </p:cNvSpPr>
          <p:nvPr>
            <p:ph type="sldNum" sz="quarter" idx="12"/>
          </p:nvPr>
        </p:nvSpPr>
        <p:spPr/>
        <p:txBody>
          <a:bodyPr/>
          <a:lstStyle/>
          <a:p>
            <a:fld id="{1FC8907D-B208-DC44-82F5-2940ECA1C9FA}" type="slidenum">
              <a:rPr lang="fr-FR" smtClean="0"/>
              <a:pPr/>
              <a:t>11</a:t>
            </a:fld>
            <a:endParaRPr lang="fr-FR" dirty="0"/>
          </a:p>
        </p:txBody>
      </p:sp>
      <p:pic>
        <p:nvPicPr>
          <p:cNvPr id="3" name="Image 2">
            <a:extLst>
              <a:ext uri="{FF2B5EF4-FFF2-40B4-BE49-F238E27FC236}">
                <a16:creationId xmlns:a16="http://schemas.microsoft.com/office/drawing/2014/main" id="{C3BE4E5D-0431-43F7-A951-E8C8F5870F89}"/>
              </a:ext>
            </a:extLst>
          </p:cNvPr>
          <p:cNvPicPr>
            <a:picLocks noChangeAspect="1"/>
          </p:cNvPicPr>
          <p:nvPr/>
        </p:nvPicPr>
        <p:blipFill>
          <a:blip r:embed="rId2"/>
          <a:stretch>
            <a:fillRect/>
          </a:stretch>
        </p:blipFill>
        <p:spPr>
          <a:xfrm>
            <a:off x="1141803" y="647494"/>
            <a:ext cx="7055699" cy="2897564"/>
          </a:xfrm>
          <a:prstGeom prst="rect">
            <a:avLst/>
          </a:prstGeom>
        </p:spPr>
      </p:pic>
      <p:pic>
        <p:nvPicPr>
          <p:cNvPr id="4" name="Image 3">
            <a:extLst>
              <a:ext uri="{FF2B5EF4-FFF2-40B4-BE49-F238E27FC236}">
                <a16:creationId xmlns:a16="http://schemas.microsoft.com/office/drawing/2014/main" id="{874ACF98-44B2-4F62-B424-F6EB2A8F7502}"/>
              </a:ext>
            </a:extLst>
          </p:cNvPr>
          <p:cNvPicPr>
            <a:picLocks noChangeAspect="1"/>
          </p:cNvPicPr>
          <p:nvPr/>
        </p:nvPicPr>
        <p:blipFill>
          <a:blip r:embed="rId3"/>
          <a:stretch>
            <a:fillRect/>
          </a:stretch>
        </p:blipFill>
        <p:spPr>
          <a:xfrm>
            <a:off x="1536002" y="3429000"/>
            <a:ext cx="6762597" cy="509218"/>
          </a:xfrm>
          <a:prstGeom prst="rect">
            <a:avLst/>
          </a:prstGeom>
        </p:spPr>
      </p:pic>
    </p:spTree>
    <p:extLst>
      <p:ext uri="{BB962C8B-B14F-4D97-AF65-F5344CB8AC3E}">
        <p14:creationId xmlns:p14="http://schemas.microsoft.com/office/powerpoint/2010/main" val="291594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37612C-F8F7-4F7F-B6CD-AB4477874E80}"/>
              </a:ext>
            </a:extLst>
          </p:cNvPr>
          <p:cNvSpPr>
            <a:spLocks noGrp="1"/>
          </p:cNvSpPr>
          <p:nvPr>
            <p:ph type="sldNum" sz="quarter" idx="12"/>
          </p:nvPr>
        </p:nvSpPr>
        <p:spPr/>
        <p:txBody>
          <a:bodyPr/>
          <a:lstStyle/>
          <a:p>
            <a:fld id="{1FC8907D-B208-DC44-82F5-2940ECA1C9FA}" type="slidenum">
              <a:rPr lang="fr-FR" smtClean="0"/>
              <a:pPr/>
              <a:t>12</a:t>
            </a:fld>
            <a:endParaRPr lang="fr-FR" dirty="0"/>
          </a:p>
        </p:txBody>
      </p:sp>
      <p:pic>
        <p:nvPicPr>
          <p:cNvPr id="3" name="Image 2">
            <a:extLst>
              <a:ext uri="{FF2B5EF4-FFF2-40B4-BE49-F238E27FC236}">
                <a16:creationId xmlns:a16="http://schemas.microsoft.com/office/drawing/2014/main" id="{F07F124C-8BA2-434E-B32C-CE96CD8CDF0C}"/>
              </a:ext>
            </a:extLst>
          </p:cNvPr>
          <p:cNvPicPr>
            <a:picLocks noChangeAspect="1"/>
          </p:cNvPicPr>
          <p:nvPr/>
        </p:nvPicPr>
        <p:blipFill>
          <a:blip r:embed="rId2"/>
          <a:stretch>
            <a:fillRect/>
          </a:stretch>
        </p:blipFill>
        <p:spPr>
          <a:xfrm>
            <a:off x="1028790" y="450166"/>
            <a:ext cx="6747820" cy="4058215"/>
          </a:xfrm>
          <a:prstGeom prst="rect">
            <a:avLst/>
          </a:prstGeom>
        </p:spPr>
      </p:pic>
    </p:spTree>
    <p:extLst>
      <p:ext uri="{BB962C8B-B14F-4D97-AF65-F5344CB8AC3E}">
        <p14:creationId xmlns:p14="http://schemas.microsoft.com/office/powerpoint/2010/main" val="92730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1E10407-04B8-49BF-B536-A1EFEA8AACCD}"/>
              </a:ext>
            </a:extLst>
          </p:cNvPr>
          <p:cNvSpPr>
            <a:spLocks noGrp="1"/>
          </p:cNvSpPr>
          <p:nvPr>
            <p:ph type="sldNum" sz="quarter" idx="12"/>
          </p:nvPr>
        </p:nvSpPr>
        <p:spPr/>
        <p:txBody>
          <a:bodyPr/>
          <a:lstStyle/>
          <a:p>
            <a:fld id="{1FC8907D-B208-DC44-82F5-2940ECA1C9FA}" type="slidenum">
              <a:rPr lang="fr-FR" smtClean="0"/>
              <a:pPr/>
              <a:t>13</a:t>
            </a:fld>
            <a:endParaRPr lang="fr-FR" dirty="0"/>
          </a:p>
        </p:txBody>
      </p:sp>
      <p:pic>
        <p:nvPicPr>
          <p:cNvPr id="3" name="Image 2">
            <a:extLst>
              <a:ext uri="{FF2B5EF4-FFF2-40B4-BE49-F238E27FC236}">
                <a16:creationId xmlns:a16="http://schemas.microsoft.com/office/drawing/2014/main" id="{96074CCE-182B-4723-B0C5-AEF4ADB11C0B}"/>
              </a:ext>
            </a:extLst>
          </p:cNvPr>
          <p:cNvPicPr>
            <a:picLocks noChangeAspect="1"/>
          </p:cNvPicPr>
          <p:nvPr/>
        </p:nvPicPr>
        <p:blipFill>
          <a:blip r:embed="rId2"/>
          <a:stretch>
            <a:fillRect/>
          </a:stretch>
        </p:blipFill>
        <p:spPr>
          <a:xfrm>
            <a:off x="719417" y="154746"/>
            <a:ext cx="4935795" cy="3423930"/>
          </a:xfrm>
          <a:prstGeom prst="rect">
            <a:avLst/>
          </a:prstGeom>
        </p:spPr>
      </p:pic>
      <p:pic>
        <p:nvPicPr>
          <p:cNvPr id="4" name="Image 3">
            <a:extLst>
              <a:ext uri="{FF2B5EF4-FFF2-40B4-BE49-F238E27FC236}">
                <a16:creationId xmlns:a16="http://schemas.microsoft.com/office/drawing/2014/main" id="{D9C65769-E537-4BD2-993D-1B738599C641}"/>
              </a:ext>
            </a:extLst>
          </p:cNvPr>
          <p:cNvPicPr>
            <a:picLocks noChangeAspect="1"/>
          </p:cNvPicPr>
          <p:nvPr/>
        </p:nvPicPr>
        <p:blipFill>
          <a:blip r:embed="rId3"/>
          <a:stretch>
            <a:fillRect/>
          </a:stretch>
        </p:blipFill>
        <p:spPr>
          <a:xfrm>
            <a:off x="2194694" y="3309868"/>
            <a:ext cx="6083394" cy="2795510"/>
          </a:xfrm>
          <a:prstGeom prst="rect">
            <a:avLst/>
          </a:prstGeom>
        </p:spPr>
      </p:pic>
    </p:spTree>
    <p:extLst>
      <p:ext uri="{BB962C8B-B14F-4D97-AF65-F5344CB8AC3E}">
        <p14:creationId xmlns:p14="http://schemas.microsoft.com/office/powerpoint/2010/main" val="291727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650CB7-587E-4D89-BAA2-9FD9ED6A981A}"/>
              </a:ext>
            </a:extLst>
          </p:cNvPr>
          <p:cNvSpPr>
            <a:spLocks noGrp="1"/>
          </p:cNvSpPr>
          <p:nvPr>
            <p:ph type="sldNum" sz="quarter" idx="12"/>
          </p:nvPr>
        </p:nvSpPr>
        <p:spPr/>
        <p:txBody>
          <a:bodyPr/>
          <a:lstStyle/>
          <a:p>
            <a:fld id="{1FC8907D-B208-DC44-82F5-2940ECA1C9FA}" type="slidenum">
              <a:rPr lang="fr-FR" smtClean="0"/>
              <a:pPr/>
              <a:t>14</a:t>
            </a:fld>
            <a:endParaRPr lang="fr-FR" dirty="0"/>
          </a:p>
        </p:txBody>
      </p:sp>
      <p:pic>
        <p:nvPicPr>
          <p:cNvPr id="3" name="Image 2">
            <a:extLst>
              <a:ext uri="{FF2B5EF4-FFF2-40B4-BE49-F238E27FC236}">
                <a16:creationId xmlns:a16="http://schemas.microsoft.com/office/drawing/2014/main" id="{96E083EC-5E27-4992-B312-9AB524CD16C5}"/>
              </a:ext>
            </a:extLst>
          </p:cNvPr>
          <p:cNvPicPr>
            <a:picLocks noChangeAspect="1"/>
          </p:cNvPicPr>
          <p:nvPr/>
        </p:nvPicPr>
        <p:blipFill>
          <a:blip r:embed="rId2"/>
          <a:stretch>
            <a:fillRect/>
          </a:stretch>
        </p:blipFill>
        <p:spPr>
          <a:xfrm>
            <a:off x="854410" y="155953"/>
            <a:ext cx="6722748" cy="2784195"/>
          </a:xfrm>
          <a:prstGeom prst="rect">
            <a:avLst/>
          </a:prstGeom>
        </p:spPr>
      </p:pic>
      <p:pic>
        <p:nvPicPr>
          <p:cNvPr id="4" name="Image 3">
            <a:extLst>
              <a:ext uri="{FF2B5EF4-FFF2-40B4-BE49-F238E27FC236}">
                <a16:creationId xmlns:a16="http://schemas.microsoft.com/office/drawing/2014/main" id="{FDABF023-778C-41DA-A9C6-271B8DFE92C3}"/>
              </a:ext>
            </a:extLst>
          </p:cNvPr>
          <p:cNvPicPr>
            <a:picLocks noChangeAspect="1"/>
          </p:cNvPicPr>
          <p:nvPr/>
        </p:nvPicPr>
        <p:blipFill>
          <a:blip r:embed="rId3"/>
          <a:stretch>
            <a:fillRect/>
          </a:stretch>
        </p:blipFill>
        <p:spPr>
          <a:xfrm>
            <a:off x="1348434" y="2940148"/>
            <a:ext cx="5734700" cy="2618438"/>
          </a:xfrm>
          <a:prstGeom prst="rect">
            <a:avLst/>
          </a:prstGeom>
        </p:spPr>
      </p:pic>
    </p:spTree>
    <p:extLst>
      <p:ext uri="{BB962C8B-B14F-4D97-AF65-F5344CB8AC3E}">
        <p14:creationId xmlns:p14="http://schemas.microsoft.com/office/powerpoint/2010/main" val="45161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CDB40A9-270F-452C-902C-5180E6907B0D}"/>
              </a:ext>
            </a:extLst>
          </p:cNvPr>
          <p:cNvSpPr>
            <a:spLocks noGrp="1"/>
          </p:cNvSpPr>
          <p:nvPr>
            <p:ph type="sldNum" sz="quarter" idx="12"/>
          </p:nvPr>
        </p:nvSpPr>
        <p:spPr/>
        <p:txBody>
          <a:bodyPr/>
          <a:lstStyle/>
          <a:p>
            <a:fld id="{1FC8907D-B208-DC44-82F5-2940ECA1C9FA}" type="slidenum">
              <a:rPr lang="fr-FR" smtClean="0"/>
              <a:pPr/>
              <a:t>15</a:t>
            </a:fld>
            <a:endParaRPr lang="fr-FR" dirty="0"/>
          </a:p>
        </p:txBody>
      </p:sp>
      <p:pic>
        <p:nvPicPr>
          <p:cNvPr id="4" name="Image 3">
            <a:extLst>
              <a:ext uri="{FF2B5EF4-FFF2-40B4-BE49-F238E27FC236}">
                <a16:creationId xmlns:a16="http://schemas.microsoft.com/office/drawing/2014/main" id="{66A66FFC-A157-4790-8DE7-0BB7F0783C6A}"/>
              </a:ext>
            </a:extLst>
          </p:cNvPr>
          <p:cNvPicPr>
            <a:picLocks noChangeAspect="1"/>
          </p:cNvPicPr>
          <p:nvPr/>
        </p:nvPicPr>
        <p:blipFill>
          <a:blip r:embed="rId2"/>
          <a:stretch>
            <a:fillRect/>
          </a:stretch>
        </p:blipFill>
        <p:spPr>
          <a:xfrm>
            <a:off x="1079309" y="302006"/>
            <a:ext cx="7370032" cy="5099987"/>
          </a:xfrm>
          <a:prstGeom prst="rect">
            <a:avLst/>
          </a:prstGeom>
        </p:spPr>
      </p:pic>
    </p:spTree>
    <p:extLst>
      <p:ext uri="{BB962C8B-B14F-4D97-AF65-F5344CB8AC3E}">
        <p14:creationId xmlns:p14="http://schemas.microsoft.com/office/powerpoint/2010/main" val="3544152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F4AA678-54E6-414C-A239-199898BD1C9C}"/>
              </a:ext>
            </a:extLst>
          </p:cNvPr>
          <p:cNvSpPr>
            <a:spLocks noGrp="1"/>
          </p:cNvSpPr>
          <p:nvPr>
            <p:ph type="sldNum" sz="quarter" idx="12"/>
          </p:nvPr>
        </p:nvSpPr>
        <p:spPr/>
        <p:txBody>
          <a:bodyPr/>
          <a:lstStyle/>
          <a:p>
            <a:fld id="{1FC8907D-B208-DC44-82F5-2940ECA1C9FA}" type="slidenum">
              <a:rPr lang="fr-FR" smtClean="0"/>
              <a:pPr/>
              <a:t>16</a:t>
            </a:fld>
            <a:endParaRPr lang="fr-FR" dirty="0"/>
          </a:p>
        </p:txBody>
      </p:sp>
      <p:pic>
        <p:nvPicPr>
          <p:cNvPr id="3" name="Image 2">
            <a:extLst>
              <a:ext uri="{FF2B5EF4-FFF2-40B4-BE49-F238E27FC236}">
                <a16:creationId xmlns:a16="http://schemas.microsoft.com/office/drawing/2014/main" id="{FA6D00EE-D83F-4970-90A5-ED7B249C51F0}"/>
              </a:ext>
            </a:extLst>
          </p:cNvPr>
          <p:cNvPicPr>
            <a:picLocks noChangeAspect="1"/>
          </p:cNvPicPr>
          <p:nvPr/>
        </p:nvPicPr>
        <p:blipFill>
          <a:blip r:embed="rId2"/>
          <a:stretch>
            <a:fillRect/>
          </a:stretch>
        </p:blipFill>
        <p:spPr>
          <a:xfrm>
            <a:off x="857254" y="815926"/>
            <a:ext cx="8034169" cy="4304714"/>
          </a:xfrm>
          <a:prstGeom prst="rect">
            <a:avLst/>
          </a:prstGeom>
        </p:spPr>
      </p:pic>
    </p:spTree>
    <p:extLst>
      <p:ext uri="{BB962C8B-B14F-4D97-AF65-F5344CB8AC3E}">
        <p14:creationId xmlns:p14="http://schemas.microsoft.com/office/powerpoint/2010/main" val="343027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573C83-DA5F-4052-B41F-026EF1A29A51}"/>
              </a:ext>
            </a:extLst>
          </p:cNvPr>
          <p:cNvSpPr>
            <a:spLocks noGrp="1"/>
          </p:cNvSpPr>
          <p:nvPr>
            <p:ph type="sldNum" sz="quarter" idx="12"/>
          </p:nvPr>
        </p:nvSpPr>
        <p:spPr/>
        <p:txBody>
          <a:bodyPr/>
          <a:lstStyle/>
          <a:p>
            <a:fld id="{1FC8907D-B208-DC44-82F5-2940ECA1C9FA}" type="slidenum">
              <a:rPr lang="fr-FR" smtClean="0"/>
              <a:pPr/>
              <a:t>17</a:t>
            </a:fld>
            <a:endParaRPr lang="fr-FR" dirty="0"/>
          </a:p>
        </p:txBody>
      </p:sp>
      <p:pic>
        <p:nvPicPr>
          <p:cNvPr id="3" name="Image 2">
            <a:extLst>
              <a:ext uri="{FF2B5EF4-FFF2-40B4-BE49-F238E27FC236}">
                <a16:creationId xmlns:a16="http://schemas.microsoft.com/office/drawing/2014/main" id="{4FB6ADC2-3171-4567-B8CE-FBA7808020F9}"/>
              </a:ext>
            </a:extLst>
          </p:cNvPr>
          <p:cNvPicPr>
            <a:picLocks noChangeAspect="1"/>
          </p:cNvPicPr>
          <p:nvPr/>
        </p:nvPicPr>
        <p:blipFill>
          <a:blip r:embed="rId2"/>
          <a:stretch>
            <a:fillRect/>
          </a:stretch>
        </p:blipFill>
        <p:spPr>
          <a:xfrm>
            <a:off x="943715" y="433872"/>
            <a:ext cx="7637723" cy="3898977"/>
          </a:xfrm>
          <a:prstGeom prst="rect">
            <a:avLst/>
          </a:prstGeom>
        </p:spPr>
      </p:pic>
    </p:spTree>
    <p:extLst>
      <p:ext uri="{BB962C8B-B14F-4D97-AF65-F5344CB8AC3E}">
        <p14:creationId xmlns:p14="http://schemas.microsoft.com/office/powerpoint/2010/main" val="358335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CAE89DD-82EA-4065-A9CF-2323AE5C5501}"/>
              </a:ext>
            </a:extLst>
          </p:cNvPr>
          <p:cNvSpPr>
            <a:spLocks noGrp="1"/>
          </p:cNvSpPr>
          <p:nvPr>
            <p:ph type="sldNum" sz="quarter" idx="12"/>
          </p:nvPr>
        </p:nvSpPr>
        <p:spPr/>
        <p:txBody>
          <a:bodyPr/>
          <a:lstStyle/>
          <a:p>
            <a:fld id="{1FC8907D-B208-DC44-82F5-2940ECA1C9FA}" type="slidenum">
              <a:rPr lang="fr-FR" smtClean="0"/>
              <a:pPr/>
              <a:t>18</a:t>
            </a:fld>
            <a:endParaRPr lang="fr-FR" dirty="0"/>
          </a:p>
        </p:txBody>
      </p:sp>
      <p:pic>
        <p:nvPicPr>
          <p:cNvPr id="3" name="Image 2">
            <a:extLst>
              <a:ext uri="{FF2B5EF4-FFF2-40B4-BE49-F238E27FC236}">
                <a16:creationId xmlns:a16="http://schemas.microsoft.com/office/drawing/2014/main" id="{A6689A61-71C9-4B68-A90A-3113AD597E20}"/>
              </a:ext>
            </a:extLst>
          </p:cNvPr>
          <p:cNvPicPr>
            <a:picLocks noChangeAspect="1"/>
          </p:cNvPicPr>
          <p:nvPr/>
        </p:nvPicPr>
        <p:blipFill>
          <a:blip r:embed="rId2"/>
          <a:stretch>
            <a:fillRect/>
          </a:stretch>
        </p:blipFill>
        <p:spPr>
          <a:xfrm>
            <a:off x="898938" y="356343"/>
            <a:ext cx="7732193" cy="4117183"/>
          </a:xfrm>
          <a:prstGeom prst="rect">
            <a:avLst/>
          </a:prstGeom>
        </p:spPr>
      </p:pic>
    </p:spTree>
    <p:extLst>
      <p:ext uri="{BB962C8B-B14F-4D97-AF65-F5344CB8AC3E}">
        <p14:creationId xmlns:p14="http://schemas.microsoft.com/office/powerpoint/2010/main" val="4778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070684D-93FC-46FB-9541-9C33EA4AE184}"/>
              </a:ext>
            </a:extLst>
          </p:cNvPr>
          <p:cNvSpPr>
            <a:spLocks noGrp="1"/>
          </p:cNvSpPr>
          <p:nvPr>
            <p:ph type="sldNum" sz="quarter" idx="12"/>
          </p:nvPr>
        </p:nvSpPr>
        <p:spPr/>
        <p:txBody>
          <a:bodyPr/>
          <a:lstStyle/>
          <a:p>
            <a:fld id="{1FC8907D-B208-DC44-82F5-2940ECA1C9FA}" type="slidenum">
              <a:rPr lang="fr-FR" smtClean="0"/>
              <a:pPr/>
              <a:t>19</a:t>
            </a:fld>
            <a:endParaRPr lang="fr-FR" dirty="0"/>
          </a:p>
        </p:txBody>
      </p:sp>
      <p:pic>
        <p:nvPicPr>
          <p:cNvPr id="3" name="Image 2">
            <a:extLst>
              <a:ext uri="{FF2B5EF4-FFF2-40B4-BE49-F238E27FC236}">
                <a16:creationId xmlns:a16="http://schemas.microsoft.com/office/drawing/2014/main" id="{4F2B07A8-18BE-469B-A313-B4C3C883C797}"/>
              </a:ext>
            </a:extLst>
          </p:cNvPr>
          <p:cNvPicPr>
            <a:picLocks noChangeAspect="1"/>
          </p:cNvPicPr>
          <p:nvPr/>
        </p:nvPicPr>
        <p:blipFill>
          <a:blip r:embed="rId2"/>
          <a:stretch>
            <a:fillRect/>
          </a:stretch>
        </p:blipFill>
        <p:spPr>
          <a:xfrm>
            <a:off x="721255" y="230767"/>
            <a:ext cx="7670457" cy="2174808"/>
          </a:xfrm>
          <a:prstGeom prst="rect">
            <a:avLst/>
          </a:prstGeom>
        </p:spPr>
      </p:pic>
      <p:pic>
        <p:nvPicPr>
          <p:cNvPr id="4" name="Image 3">
            <a:extLst>
              <a:ext uri="{FF2B5EF4-FFF2-40B4-BE49-F238E27FC236}">
                <a16:creationId xmlns:a16="http://schemas.microsoft.com/office/drawing/2014/main" id="{48388C2C-2077-4CF6-88D5-0B9F73D43D03}"/>
              </a:ext>
            </a:extLst>
          </p:cNvPr>
          <p:cNvPicPr>
            <a:picLocks noChangeAspect="1"/>
          </p:cNvPicPr>
          <p:nvPr/>
        </p:nvPicPr>
        <p:blipFill>
          <a:blip r:embed="rId3"/>
          <a:stretch>
            <a:fillRect/>
          </a:stretch>
        </p:blipFill>
        <p:spPr>
          <a:xfrm>
            <a:off x="998887" y="2444261"/>
            <a:ext cx="7602493" cy="3061682"/>
          </a:xfrm>
          <a:prstGeom prst="rect">
            <a:avLst/>
          </a:prstGeom>
        </p:spPr>
      </p:pic>
    </p:spTree>
    <p:extLst>
      <p:ext uri="{BB962C8B-B14F-4D97-AF65-F5344CB8AC3E}">
        <p14:creationId xmlns:p14="http://schemas.microsoft.com/office/powerpoint/2010/main" val="1565327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Épreuves </a:t>
            </a:r>
            <a:r>
              <a:rPr lang="fr-FR" dirty="0"/>
              <a:t>ponctuelles</a:t>
            </a:r>
          </a:p>
          <a:p>
            <a:r>
              <a:rPr lang="fr-FR" dirty="0" smtClean="0"/>
              <a:t>Écrits </a:t>
            </a:r>
            <a:r>
              <a:rPr lang="fr-FR" dirty="0"/>
              <a:t>– Pratique – Oraux</a:t>
            </a:r>
          </a:p>
          <a:p>
            <a:r>
              <a:rPr lang="fr-FR" dirty="0" smtClean="0"/>
              <a:t>Contrôles </a:t>
            </a:r>
            <a:r>
              <a:rPr lang="fr-FR" dirty="0"/>
              <a:t>en Cours de </a:t>
            </a:r>
            <a:r>
              <a:rPr lang="fr-FR" dirty="0" smtClean="0"/>
              <a:t>Formation</a:t>
            </a:r>
            <a:endParaRPr lang="fr-FR" dirty="0"/>
          </a:p>
        </p:txBody>
      </p:sp>
      <p:sp>
        <p:nvSpPr>
          <p:cNvPr id="7" name="Titre 6"/>
          <p:cNvSpPr>
            <a:spLocks noGrp="1"/>
          </p:cNvSpPr>
          <p:nvPr>
            <p:ph type="ctrTitle"/>
          </p:nvPr>
        </p:nvSpPr>
        <p:spPr>
          <a:xfrm>
            <a:off x="1090609" y="2104374"/>
            <a:ext cx="7894637" cy="540352"/>
          </a:xfrm>
        </p:spPr>
        <p:txBody>
          <a:bodyPr/>
          <a:lstStyle/>
          <a:p>
            <a:r>
              <a:rPr lang="fr-FR" dirty="0" smtClean="0">
                <a:solidFill>
                  <a:srgbClr val="C00000"/>
                </a:solidFill>
              </a:rPr>
              <a:t>L’évaluation </a:t>
            </a:r>
            <a:endParaRPr lang="fr-FR" dirty="0">
              <a:solidFill>
                <a:srgbClr val="C00000"/>
              </a:solidFill>
            </a:endParaRPr>
          </a:p>
        </p:txBody>
      </p:sp>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2</a:t>
            </a:fld>
            <a:endParaRPr lang="fr-FR" dirty="0"/>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F019893-FBEF-4E5B-9ADC-8E264C41DF05}"/>
              </a:ext>
            </a:extLst>
          </p:cNvPr>
          <p:cNvSpPr>
            <a:spLocks noGrp="1"/>
          </p:cNvSpPr>
          <p:nvPr>
            <p:ph type="sldNum" sz="quarter" idx="12"/>
          </p:nvPr>
        </p:nvSpPr>
        <p:spPr/>
        <p:txBody>
          <a:bodyPr/>
          <a:lstStyle/>
          <a:p>
            <a:fld id="{1FC8907D-B208-DC44-82F5-2940ECA1C9FA}" type="slidenum">
              <a:rPr lang="fr-FR" smtClean="0"/>
              <a:pPr/>
              <a:t>20</a:t>
            </a:fld>
            <a:endParaRPr lang="fr-FR" dirty="0"/>
          </a:p>
        </p:txBody>
      </p:sp>
      <p:pic>
        <p:nvPicPr>
          <p:cNvPr id="3" name="Image 2">
            <a:extLst>
              <a:ext uri="{FF2B5EF4-FFF2-40B4-BE49-F238E27FC236}">
                <a16:creationId xmlns:a16="http://schemas.microsoft.com/office/drawing/2014/main" id="{2A7C4B48-AF67-44ED-B63F-BC4B7314EDCD}"/>
              </a:ext>
            </a:extLst>
          </p:cNvPr>
          <p:cNvPicPr>
            <a:picLocks noChangeAspect="1"/>
          </p:cNvPicPr>
          <p:nvPr/>
        </p:nvPicPr>
        <p:blipFill>
          <a:blip r:embed="rId2"/>
          <a:stretch>
            <a:fillRect/>
          </a:stretch>
        </p:blipFill>
        <p:spPr>
          <a:xfrm>
            <a:off x="886398" y="252819"/>
            <a:ext cx="6893035" cy="5513910"/>
          </a:xfrm>
          <a:prstGeom prst="rect">
            <a:avLst/>
          </a:prstGeom>
        </p:spPr>
      </p:pic>
    </p:spTree>
    <p:extLst>
      <p:ext uri="{BB962C8B-B14F-4D97-AF65-F5344CB8AC3E}">
        <p14:creationId xmlns:p14="http://schemas.microsoft.com/office/powerpoint/2010/main" val="3572916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EB85596-2562-4B83-90A1-FE1D9D93C7B8}"/>
              </a:ext>
            </a:extLst>
          </p:cNvPr>
          <p:cNvSpPr>
            <a:spLocks noGrp="1"/>
          </p:cNvSpPr>
          <p:nvPr>
            <p:ph type="sldNum" sz="quarter" idx="12"/>
          </p:nvPr>
        </p:nvSpPr>
        <p:spPr/>
        <p:txBody>
          <a:bodyPr/>
          <a:lstStyle/>
          <a:p>
            <a:fld id="{1FC8907D-B208-DC44-82F5-2940ECA1C9FA}" type="slidenum">
              <a:rPr lang="fr-FR" smtClean="0"/>
              <a:pPr/>
              <a:t>21</a:t>
            </a:fld>
            <a:endParaRPr lang="fr-FR" dirty="0"/>
          </a:p>
        </p:txBody>
      </p:sp>
      <p:pic>
        <p:nvPicPr>
          <p:cNvPr id="3" name="Image 2">
            <a:extLst>
              <a:ext uri="{FF2B5EF4-FFF2-40B4-BE49-F238E27FC236}">
                <a16:creationId xmlns:a16="http://schemas.microsoft.com/office/drawing/2014/main" id="{5FCE44A1-F651-4003-97F8-C8E3896D9299}"/>
              </a:ext>
            </a:extLst>
          </p:cNvPr>
          <p:cNvPicPr>
            <a:picLocks noChangeAspect="1"/>
          </p:cNvPicPr>
          <p:nvPr/>
        </p:nvPicPr>
        <p:blipFill>
          <a:blip r:embed="rId2"/>
          <a:stretch>
            <a:fillRect/>
          </a:stretch>
        </p:blipFill>
        <p:spPr>
          <a:xfrm>
            <a:off x="1822388" y="0"/>
            <a:ext cx="5239593" cy="6157069"/>
          </a:xfrm>
          <a:prstGeom prst="rect">
            <a:avLst/>
          </a:prstGeom>
        </p:spPr>
      </p:pic>
    </p:spTree>
    <p:extLst>
      <p:ext uri="{BB962C8B-B14F-4D97-AF65-F5344CB8AC3E}">
        <p14:creationId xmlns:p14="http://schemas.microsoft.com/office/powerpoint/2010/main" val="2572460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52429E6-CDBC-47F3-BECA-E1F65EE8A912}"/>
              </a:ext>
            </a:extLst>
          </p:cNvPr>
          <p:cNvSpPr>
            <a:spLocks noGrp="1"/>
          </p:cNvSpPr>
          <p:nvPr>
            <p:ph type="sldNum" sz="quarter" idx="12"/>
          </p:nvPr>
        </p:nvSpPr>
        <p:spPr/>
        <p:txBody>
          <a:bodyPr/>
          <a:lstStyle/>
          <a:p>
            <a:fld id="{1FC8907D-B208-DC44-82F5-2940ECA1C9FA}" type="slidenum">
              <a:rPr lang="fr-FR" smtClean="0"/>
              <a:pPr/>
              <a:t>22</a:t>
            </a:fld>
            <a:endParaRPr lang="fr-FR" dirty="0"/>
          </a:p>
        </p:txBody>
      </p:sp>
      <p:pic>
        <p:nvPicPr>
          <p:cNvPr id="3" name="Image 2">
            <a:extLst>
              <a:ext uri="{FF2B5EF4-FFF2-40B4-BE49-F238E27FC236}">
                <a16:creationId xmlns:a16="http://schemas.microsoft.com/office/drawing/2014/main" id="{7807C929-31BA-48E1-AB5E-8F6E62F311F1}"/>
              </a:ext>
            </a:extLst>
          </p:cNvPr>
          <p:cNvPicPr>
            <a:picLocks noChangeAspect="1"/>
          </p:cNvPicPr>
          <p:nvPr/>
        </p:nvPicPr>
        <p:blipFill>
          <a:blip r:embed="rId2"/>
          <a:stretch>
            <a:fillRect/>
          </a:stretch>
        </p:blipFill>
        <p:spPr>
          <a:xfrm>
            <a:off x="1278948" y="288054"/>
            <a:ext cx="7624764" cy="1048377"/>
          </a:xfrm>
          <a:prstGeom prst="rect">
            <a:avLst/>
          </a:prstGeom>
        </p:spPr>
      </p:pic>
      <p:pic>
        <p:nvPicPr>
          <p:cNvPr id="4" name="Image 3">
            <a:extLst>
              <a:ext uri="{FF2B5EF4-FFF2-40B4-BE49-F238E27FC236}">
                <a16:creationId xmlns:a16="http://schemas.microsoft.com/office/drawing/2014/main" id="{2D323358-C7E3-46F1-84CE-5FCFB52C7E93}"/>
              </a:ext>
            </a:extLst>
          </p:cNvPr>
          <p:cNvPicPr>
            <a:picLocks noChangeAspect="1"/>
          </p:cNvPicPr>
          <p:nvPr/>
        </p:nvPicPr>
        <p:blipFill>
          <a:blip r:embed="rId3"/>
          <a:stretch>
            <a:fillRect/>
          </a:stretch>
        </p:blipFill>
        <p:spPr>
          <a:xfrm>
            <a:off x="1420970" y="1193031"/>
            <a:ext cx="7180409" cy="4167301"/>
          </a:xfrm>
          <a:prstGeom prst="rect">
            <a:avLst/>
          </a:prstGeom>
        </p:spPr>
      </p:pic>
    </p:spTree>
    <p:extLst>
      <p:ext uri="{BB962C8B-B14F-4D97-AF65-F5344CB8AC3E}">
        <p14:creationId xmlns:p14="http://schemas.microsoft.com/office/powerpoint/2010/main" val="1293356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FC8907D-B208-DC44-82F5-2940ECA1C9FA}" type="slidenum">
              <a:rPr lang="fr-FR" smtClean="0"/>
              <a:pPr/>
              <a:t>23</a:t>
            </a:fld>
            <a:endParaRPr lang="fr-FR" dirty="0"/>
          </a:p>
        </p:txBody>
      </p:sp>
      <p:sp>
        <p:nvSpPr>
          <p:cNvPr id="4" name="ZoneTexte 3"/>
          <p:cNvSpPr txBox="1"/>
          <p:nvPr/>
        </p:nvSpPr>
        <p:spPr>
          <a:xfrm>
            <a:off x="832197" y="563671"/>
            <a:ext cx="7961073" cy="4278094"/>
          </a:xfrm>
          <a:prstGeom prst="rect">
            <a:avLst/>
          </a:prstGeom>
          <a:noFill/>
        </p:spPr>
        <p:txBody>
          <a:bodyPr wrap="square" rtlCol="0">
            <a:spAutoFit/>
          </a:bodyPr>
          <a:lstStyle/>
          <a:p>
            <a:r>
              <a:rPr lang="fr-FR" sz="1600" b="1" dirty="0" smtClean="0"/>
              <a:t>11) En nettoyant derrière le plan de travail, vous retrouvez une feuille de papier sur laquelle se trouvait une liste d’étapes pour réaliser la gerbe piquée. Des parties de la feuille sont souillées. Compléter les parties manquantes. </a:t>
            </a:r>
          </a:p>
          <a:p>
            <a:r>
              <a:rPr lang="fr-FR" sz="1600" b="1" dirty="0" smtClean="0">
                <a:solidFill>
                  <a:srgbClr val="00B050"/>
                </a:solidFill>
              </a:rPr>
              <a:t>On évalue la cohérence de la réalisation et le vocabulaire attendu 3,5 points</a:t>
            </a:r>
          </a:p>
          <a:p>
            <a:endParaRPr lang="fr-FR" sz="1600" b="1" dirty="0" smtClean="0">
              <a:solidFill>
                <a:srgbClr val="00B050"/>
              </a:solidFill>
            </a:endParaRPr>
          </a:p>
          <a:p>
            <a:r>
              <a:rPr lang="fr-FR" sz="1600" b="1" dirty="0" smtClean="0"/>
              <a:t> 		</a:t>
            </a:r>
            <a:r>
              <a:rPr lang="fr-FR" sz="1600" b="1" dirty="0" smtClean="0">
                <a:latin typeface="Magneto" panose="04030805050802020D02" pitchFamily="82" charset="0"/>
              </a:rPr>
              <a:t>    Hydrater la </a:t>
            </a:r>
            <a:r>
              <a:rPr lang="fr-FR" sz="1600" b="1" dirty="0" smtClean="0">
                <a:solidFill>
                  <a:srgbClr val="FF0000"/>
                </a:solidFill>
                <a:latin typeface="+mj-lt"/>
              </a:rPr>
              <a:t>Mousse/</a:t>
            </a:r>
            <a:r>
              <a:rPr lang="fr-FR" sz="1600" b="1" dirty="0" err="1" smtClean="0">
                <a:solidFill>
                  <a:srgbClr val="FF0000"/>
                </a:solidFill>
                <a:latin typeface="+mj-lt"/>
              </a:rPr>
              <a:t>florette</a:t>
            </a:r>
            <a:r>
              <a:rPr lang="fr-FR" sz="1600" b="1" dirty="0" smtClean="0">
                <a:solidFill>
                  <a:srgbClr val="FF0000"/>
                </a:solidFill>
                <a:latin typeface="+mj-lt"/>
              </a:rPr>
              <a:t>.</a:t>
            </a:r>
          </a:p>
          <a:p>
            <a:r>
              <a:rPr lang="fr-FR" sz="1600" b="1" dirty="0" smtClean="0">
                <a:latin typeface="Magneto" panose="04030805050802020D02" pitchFamily="82" charset="0"/>
              </a:rPr>
              <a:t>- </a:t>
            </a:r>
            <a:r>
              <a:rPr lang="fr-FR" sz="1600" b="1" dirty="0" err="1" smtClean="0">
                <a:latin typeface="Magneto" panose="04030805050802020D02" pitchFamily="82" charset="0"/>
              </a:rPr>
              <a:t>Feuillager</a:t>
            </a:r>
            <a:r>
              <a:rPr lang="fr-FR" sz="1600" b="1" dirty="0" smtClean="0">
                <a:latin typeface="Magneto" panose="04030805050802020D02" pitchFamily="82" charset="0"/>
              </a:rPr>
              <a:t> et </a:t>
            </a:r>
            <a:r>
              <a:rPr lang="fr-FR" sz="1600" b="1" dirty="0" err="1" smtClean="0">
                <a:latin typeface="Magneto" panose="04030805050802020D02" pitchFamily="82" charset="0"/>
              </a:rPr>
              <a:t>verdurer</a:t>
            </a:r>
            <a:r>
              <a:rPr lang="fr-FR" sz="1600" b="1" dirty="0" smtClean="0">
                <a:latin typeface="Magneto" panose="04030805050802020D02" pitchFamily="82" charset="0"/>
              </a:rPr>
              <a:t> la </a:t>
            </a:r>
            <a:r>
              <a:rPr lang="fr-FR" sz="1600" b="1" dirty="0" err="1" smtClean="0">
                <a:solidFill>
                  <a:srgbClr val="FF0000"/>
                </a:solidFill>
                <a:latin typeface="+mj-lt"/>
              </a:rPr>
              <a:t>florette</a:t>
            </a:r>
            <a:r>
              <a:rPr lang="fr-FR" sz="1600" b="1" dirty="0" smtClean="0">
                <a:solidFill>
                  <a:srgbClr val="FF0000"/>
                </a:solidFill>
                <a:latin typeface="+mj-lt"/>
              </a:rPr>
              <a:t>/le support de gerbe et piquer </a:t>
            </a:r>
          </a:p>
          <a:p>
            <a:r>
              <a:rPr lang="fr-FR" sz="1600" b="1" dirty="0" smtClean="0">
                <a:latin typeface="Magneto" panose="04030805050802020D02" pitchFamily="82" charset="0"/>
              </a:rPr>
              <a:t>les fleurs en direction du </a:t>
            </a:r>
            <a:r>
              <a:rPr lang="fr-FR" sz="1600" b="1" dirty="0" smtClean="0">
                <a:solidFill>
                  <a:srgbClr val="FF0000"/>
                </a:solidFill>
                <a:latin typeface="+mj-lt"/>
              </a:rPr>
              <a:t>point focal/ centre focal/point de convergence</a:t>
            </a:r>
          </a:p>
          <a:p>
            <a:r>
              <a:rPr lang="fr-FR" sz="1600" b="1" dirty="0" smtClean="0">
                <a:latin typeface="Magneto" panose="04030805050802020D02" pitchFamily="82" charset="0"/>
              </a:rPr>
              <a:t>variété par variété en tenant compte de la valeur.</a:t>
            </a:r>
          </a:p>
          <a:p>
            <a:endParaRPr lang="fr-FR" sz="1600" b="1" dirty="0" smtClean="0">
              <a:latin typeface="Magneto" panose="04030805050802020D02" pitchFamily="82" charset="0"/>
            </a:endParaRPr>
          </a:p>
          <a:p>
            <a:r>
              <a:rPr lang="fr-FR" sz="1600" b="1" dirty="0" smtClean="0">
                <a:latin typeface="Magneto" panose="04030805050802020D02" pitchFamily="82" charset="0"/>
              </a:rPr>
              <a:t>- Reconstituer un faisceau à partir des tiges récupérées en laissant dépasser quelques tiges.</a:t>
            </a:r>
          </a:p>
          <a:p>
            <a:r>
              <a:rPr lang="fr-FR" sz="1600" b="1" dirty="0" smtClean="0">
                <a:latin typeface="Magneto" panose="04030805050802020D02" pitchFamily="82" charset="0"/>
              </a:rPr>
              <a:t>- Piquer le faisceau en direction du </a:t>
            </a:r>
            <a:r>
              <a:rPr lang="fr-FR" sz="1600" b="1" dirty="0" smtClean="0">
                <a:solidFill>
                  <a:srgbClr val="FF0000"/>
                </a:solidFill>
                <a:latin typeface="+mj-lt"/>
              </a:rPr>
              <a:t>point focal</a:t>
            </a:r>
            <a:r>
              <a:rPr lang="fr-FR" sz="1600" b="1" dirty="0" smtClean="0">
                <a:latin typeface="+mj-lt"/>
              </a:rPr>
              <a:t> </a:t>
            </a:r>
          </a:p>
          <a:p>
            <a:r>
              <a:rPr lang="fr-FR" sz="1600" b="1" dirty="0" smtClean="0">
                <a:latin typeface="Magneto" panose="04030805050802020D02" pitchFamily="82" charset="0"/>
              </a:rPr>
              <a:t>            et le fixer solidement à la </a:t>
            </a:r>
            <a:r>
              <a:rPr lang="fr-FR" sz="1600" b="1" dirty="0" smtClean="0">
                <a:solidFill>
                  <a:srgbClr val="FF0000"/>
                </a:solidFill>
                <a:latin typeface="+mj-lt"/>
              </a:rPr>
              <a:t>poignée de la </a:t>
            </a:r>
            <a:r>
              <a:rPr lang="fr-FR" sz="1600" b="1" dirty="0" err="1" smtClean="0">
                <a:solidFill>
                  <a:srgbClr val="FF0000"/>
                </a:solidFill>
                <a:latin typeface="+mj-lt"/>
              </a:rPr>
              <a:t>florette</a:t>
            </a:r>
            <a:r>
              <a:rPr lang="fr-FR" sz="1600" b="1" dirty="0" smtClean="0">
                <a:solidFill>
                  <a:srgbClr val="FF0000"/>
                </a:solidFill>
                <a:latin typeface="+mj-lt"/>
              </a:rPr>
              <a:t>/le support de gerbe.</a:t>
            </a:r>
          </a:p>
          <a:p>
            <a:endParaRPr lang="fr-FR" sz="1600" b="1" dirty="0" smtClean="0">
              <a:solidFill>
                <a:srgbClr val="FF0000"/>
              </a:solidFill>
              <a:latin typeface="Magneto" panose="04030805050802020D02" pitchFamily="82" charset="0"/>
            </a:endParaRPr>
          </a:p>
          <a:p>
            <a:r>
              <a:rPr lang="fr-FR" sz="1600" b="1" dirty="0" smtClean="0">
                <a:latin typeface="Magneto" panose="04030805050802020D02" pitchFamily="82" charset="0"/>
              </a:rPr>
              <a:t>- Finir en piquant quelques tiges courtes de feuillage et/ou de fleurs autour du faisceau reconstitué.</a:t>
            </a:r>
            <a:endParaRPr lang="fr-FR" sz="1600" b="1" dirty="0">
              <a:solidFill>
                <a:srgbClr val="FF0000"/>
              </a:solidFill>
              <a:latin typeface="Magneto" panose="04030805050802020D02" pitchFamily="82" charset="0"/>
            </a:endParaRPr>
          </a:p>
        </p:txBody>
      </p:sp>
    </p:spTree>
    <p:extLst>
      <p:ext uri="{BB962C8B-B14F-4D97-AF65-F5344CB8AC3E}">
        <p14:creationId xmlns:p14="http://schemas.microsoft.com/office/powerpoint/2010/main" val="1238726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FED9A36-5F06-4412-A453-655BCEBE1FB4}"/>
              </a:ext>
            </a:extLst>
          </p:cNvPr>
          <p:cNvSpPr>
            <a:spLocks noGrp="1"/>
          </p:cNvSpPr>
          <p:nvPr>
            <p:ph type="sldNum" sz="quarter" idx="12"/>
          </p:nvPr>
        </p:nvSpPr>
        <p:spPr/>
        <p:txBody>
          <a:bodyPr/>
          <a:lstStyle/>
          <a:p>
            <a:fld id="{1FC8907D-B208-DC44-82F5-2940ECA1C9FA}" type="slidenum">
              <a:rPr lang="fr-FR" smtClean="0"/>
              <a:pPr/>
              <a:t>24</a:t>
            </a:fld>
            <a:endParaRPr lang="fr-FR" dirty="0"/>
          </a:p>
        </p:txBody>
      </p:sp>
      <p:pic>
        <p:nvPicPr>
          <p:cNvPr id="3" name="Image 2">
            <a:extLst>
              <a:ext uri="{FF2B5EF4-FFF2-40B4-BE49-F238E27FC236}">
                <a16:creationId xmlns:a16="http://schemas.microsoft.com/office/drawing/2014/main" id="{BEC76C9F-3C5F-4EEF-80EA-7CD122C2FF2A}"/>
              </a:ext>
            </a:extLst>
          </p:cNvPr>
          <p:cNvPicPr>
            <a:picLocks noChangeAspect="1"/>
          </p:cNvPicPr>
          <p:nvPr/>
        </p:nvPicPr>
        <p:blipFill>
          <a:blip r:embed="rId2"/>
          <a:stretch>
            <a:fillRect/>
          </a:stretch>
        </p:blipFill>
        <p:spPr>
          <a:xfrm>
            <a:off x="748046" y="0"/>
            <a:ext cx="7945729" cy="4923692"/>
          </a:xfrm>
          <a:prstGeom prst="rect">
            <a:avLst/>
          </a:prstGeom>
        </p:spPr>
      </p:pic>
    </p:spTree>
    <p:extLst>
      <p:ext uri="{BB962C8B-B14F-4D97-AF65-F5344CB8AC3E}">
        <p14:creationId xmlns:p14="http://schemas.microsoft.com/office/powerpoint/2010/main" val="118701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AE70C83-BB13-4B92-8D66-D1E6C1E691AB}"/>
              </a:ext>
            </a:extLst>
          </p:cNvPr>
          <p:cNvSpPr>
            <a:spLocks noGrp="1"/>
          </p:cNvSpPr>
          <p:nvPr>
            <p:ph type="sldNum" sz="quarter" idx="12"/>
          </p:nvPr>
        </p:nvSpPr>
        <p:spPr/>
        <p:txBody>
          <a:bodyPr/>
          <a:lstStyle/>
          <a:p>
            <a:fld id="{1FC8907D-B208-DC44-82F5-2940ECA1C9FA}" type="slidenum">
              <a:rPr lang="fr-FR" smtClean="0"/>
              <a:pPr/>
              <a:t>25</a:t>
            </a:fld>
            <a:endParaRPr lang="fr-FR" dirty="0"/>
          </a:p>
        </p:txBody>
      </p:sp>
      <p:pic>
        <p:nvPicPr>
          <p:cNvPr id="3" name="Image 2">
            <a:extLst>
              <a:ext uri="{FF2B5EF4-FFF2-40B4-BE49-F238E27FC236}">
                <a16:creationId xmlns:a16="http://schemas.microsoft.com/office/drawing/2014/main" id="{F01EF645-092A-43DE-BA21-3BB26F78D2F0}"/>
              </a:ext>
            </a:extLst>
          </p:cNvPr>
          <p:cNvPicPr>
            <a:picLocks noChangeAspect="1"/>
          </p:cNvPicPr>
          <p:nvPr/>
        </p:nvPicPr>
        <p:blipFill>
          <a:blip r:embed="rId2"/>
          <a:stretch>
            <a:fillRect/>
          </a:stretch>
        </p:blipFill>
        <p:spPr>
          <a:xfrm>
            <a:off x="459169" y="159357"/>
            <a:ext cx="6504339" cy="4698885"/>
          </a:xfrm>
          <a:prstGeom prst="rect">
            <a:avLst/>
          </a:prstGeom>
        </p:spPr>
      </p:pic>
      <p:pic>
        <p:nvPicPr>
          <p:cNvPr id="4" name="Image 3">
            <a:extLst>
              <a:ext uri="{FF2B5EF4-FFF2-40B4-BE49-F238E27FC236}">
                <a16:creationId xmlns:a16="http://schemas.microsoft.com/office/drawing/2014/main" id="{CF875B98-1E36-4A6B-8D07-91A534B09FCC}"/>
              </a:ext>
            </a:extLst>
          </p:cNvPr>
          <p:cNvPicPr>
            <a:picLocks noChangeAspect="1"/>
          </p:cNvPicPr>
          <p:nvPr/>
        </p:nvPicPr>
        <p:blipFill>
          <a:blip r:embed="rId3"/>
          <a:stretch>
            <a:fillRect/>
          </a:stretch>
        </p:blipFill>
        <p:spPr>
          <a:xfrm>
            <a:off x="2576383" y="4908825"/>
            <a:ext cx="6024997" cy="1664647"/>
          </a:xfrm>
          <a:prstGeom prst="rect">
            <a:avLst/>
          </a:prstGeom>
        </p:spPr>
      </p:pic>
    </p:spTree>
    <p:extLst>
      <p:ext uri="{BB962C8B-B14F-4D97-AF65-F5344CB8AC3E}">
        <p14:creationId xmlns:p14="http://schemas.microsoft.com/office/powerpoint/2010/main" val="4132519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FC8907D-B208-DC44-82F5-2940ECA1C9FA}" type="slidenum">
              <a:rPr lang="fr-FR" smtClean="0"/>
              <a:pPr/>
              <a:t>26</a:t>
            </a:fld>
            <a:endParaRPr lang="fr-FR" dirty="0"/>
          </a:p>
        </p:txBody>
      </p:sp>
      <p:sp>
        <p:nvSpPr>
          <p:cNvPr id="3" name="Rectangle 2"/>
          <p:cNvSpPr/>
          <p:nvPr/>
        </p:nvSpPr>
        <p:spPr>
          <a:xfrm>
            <a:off x="837499" y="992986"/>
            <a:ext cx="7561942" cy="4139595"/>
          </a:xfrm>
          <a:prstGeom prst="rect">
            <a:avLst/>
          </a:prstGeom>
        </p:spPr>
        <p:txBody>
          <a:bodyPr wrap="square">
            <a:spAutoFit/>
          </a:bodyPr>
          <a:lstStyle/>
          <a:p>
            <a:pPr>
              <a:lnSpc>
                <a:spcPct val="150000"/>
              </a:lnSpc>
              <a:spcAft>
                <a:spcPts val="800"/>
              </a:spcAft>
            </a:pPr>
            <a:r>
              <a:rPr lang="fr-FR" dirty="0">
                <a:ea typeface="Calibri" panose="020F0502020204030204" pitchFamily="34" charset="0"/>
                <a:cs typeface="Times New Roman" panose="02020603050405020304" pitchFamily="18" charset="0"/>
              </a:rPr>
              <a:t>A/ Des compétences </a:t>
            </a:r>
            <a:r>
              <a:rPr lang="fr-FR" b="1" dirty="0">
                <a:ea typeface="Calibri" panose="020F0502020204030204" pitchFamily="34" charset="0"/>
                <a:cs typeface="Times New Roman" panose="02020603050405020304" pitchFamily="18" charset="0"/>
              </a:rPr>
              <a:t>d’analyse</a:t>
            </a:r>
            <a:r>
              <a:rPr lang="fr-FR" dirty="0">
                <a:ea typeface="Calibri" panose="020F0502020204030204" pitchFamily="34" charset="0"/>
                <a:cs typeface="Times New Roman" panose="02020603050405020304" pitchFamily="18" charset="0"/>
              </a:rPr>
              <a:t> </a:t>
            </a:r>
          </a:p>
          <a:p>
            <a:pPr>
              <a:lnSpc>
                <a:spcPct val="150000"/>
              </a:lnSpc>
              <a:spcAft>
                <a:spcPts val="800"/>
              </a:spcAft>
            </a:pPr>
            <a:r>
              <a:rPr lang="fr-FR" dirty="0" smtClean="0">
                <a:ea typeface="Calibri" panose="020F0502020204030204" pitchFamily="34" charset="0"/>
                <a:cs typeface="Times New Roman" panose="02020603050405020304" pitchFamily="18" charset="0"/>
              </a:rPr>
              <a:t>B</a:t>
            </a:r>
            <a:r>
              <a:rPr lang="fr-FR" dirty="0">
                <a:ea typeface="Calibri" panose="020F0502020204030204" pitchFamily="34" charset="0"/>
                <a:cs typeface="Times New Roman" panose="02020603050405020304" pitchFamily="18" charset="0"/>
              </a:rPr>
              <a:t>/ Des compétences de </a:t>
            </a:r>
            <a:r>
              <a:rPr lang="fr-FR" b="1" dirty="0">
                <a:ea typeface="Calibri" panose="020F0502020204030204" pitchFamily="34" charset="0"/>
                <a:cs typeface="Times New Roman" panose="02020603050405020304" pitchFamily="18" charset="0"/>
              </a:rPr>
              <a:t>création</a:t>
            </a:r>
            <a:r>
              <a:rPr lang="fr-FR" dirty="0">
                <a:ea typeface="Calibri" panose="020F0502020204030204" pitchFamily="34" charset="0"/>
                <a:cs typeface="Times New Roman" panose="02020603050405020304" pitchFamily="18" charset="0"/>
              </a:rPr>
              <a:t> et </a:t>
            </a:r>
            <a:r>
              <a:rPr lang="fr-FR" b="1" dirty="0">
                <a:ea typeface="Calibri" panose="020F0502020204030204" pitchFamily="34" charset="0"/>
                <a:cs typeface="Times New Roman" panose="02020603050405020304" pitchFamily="18" charset="0"/>
              </a:rPr>
              <a:t>d’expression graphique</a:t>
            </a:r>
            <a:r>
              <a:rPr lang="fr-FR" dirty="0">
                <a:ea typeface="Calibri" panose="020F0502020204030204" pitchFamily="34" charset="0"/>
                <a:cs typeface="Times New Roman" panose="02020603050405020304" pitchFamily="18" charset="0"/>
              </a:rPr>
              <a:t> .</a:t>
            </a:r>
          </a:p>
          <a:p>
            <a:pPr>
              <a:lnSpc>
                <a:spcPct val="150000"/>
              </a:lnSpc>
              <a:spcAft>
                <a:spcPts val="800"/>
              </a:spcAft>
            </a:pPr>
            <a:r>
              <a:rPr lang="fr-FR" dirty="0">
                <a:ea typeface="Calibri" panose="020F0502020204030204" pitchFamily="34" charset="0"/>
                <a:cs typeface="Times New Roman" panose="02020603050405020304" pitchFamily="18" charset="0"/>
              </a:rPr>
              <a:t>• Le thème changera chaque </a:t>
            </a:r>
            <a:r>
              <a:rPr lang="fr-FR" dirty="0" smtClean="0">
                <a:ea typeface="Calibri" panose="020F0502020204030204" pitchFamily="34" charset="0"/>
                <a:cs typeface="Times New Roman" panose="02020603050405020304" pitchFamily="18" charset="0"/>
              </a:rPr>
              <a:t>année, à </a:t>
            </a:r>
            <a:r>
              <a:rPr lang="fr-FR" dirty="0">
                <a:ea typeface="Calibri" panose="020F0502020204030204" pitchFamily="34" charset="0"/>
                <a:cs typeface="Times New Roman" panose="02020603050405020304" pitchFamily="18" charset="0"/>
              </a:rPr>
              <a:t>partir de situations prétextes variées, issues du référentiel </a:t>
            </a:r>
            <a:r>
              <a:rPr lang="fr-FR" dirty="0" smtClean="0">
                <a:ea typeface="Calibri" panose="020F0502020204030204" pitchFamily="34" charset="0"/>
                <a:cs typeface="Times New Roman" panose="02020603050405020304" pitchFamily="18" charset="0"/>
              </a:rPr>
              <a:t>rénové, qui </a:t>
            </a:r>
            <a:r>
              <a:rPr lang="fr-FR" dirty="0">
                <a:ea typeface="Calibri" panose="020F0502020204030204" pitchFamily="34" charset="0"/>
                <a:cs typeface="Times New Roman" panose="02020603050405020304" pitchFamily="18" charset="0"/>
              </a:rPr>
              <a:t>correspondent à des situations d’un contexte professionnel.</a:t>
            </a:r>
          </a:p>
          <a:p>
            <a:pPr algn="just">
              <a:lnSpc>
                <a:spcPct val="150000"/>
              </a:lnSpc>
              <a:spcAft>
                <a:spcPts val="800"/>
              </a:spcAft>
            </a:pPr>
            <a:r>
              <a:rPr lang="fr-FR" dirty="0">
                <a:ea typeface="Calibri" panose="020F0502020204030204" pitchFamily="34" charset="0"/>
                <a:cs typeface="Times New Roman" panose="02020603050405020304" pitchFamily="18" charset="0"/>
              </a:rPr>
              <a:t>• Les épreuves organisées en contrôle en cours de formation permettent de valider les </a:t>
            </a:r>
            <a:r>
              <a:rPr lang="fr-FR" dirty="0" smtClean="0">
                <a:ea typeface="Calibri" panose="020F0502020204030204" pitchFamily="34" charset="0"/>
                <a:cs typeface="Times New Roman" panose="02020603050405020304" pitchFamily="18" charset="0"/>
              </a:rPr>
              <a:t>mêmes compétences </a:t>
            </a:r>
            <a:r>
              <a:rPr lang="fr-FR" dirty="0">
                <a:ea typeface="Calibri" panose="020F0502020204030204" pitchFamily="34" charset="0"/>
                <a:cs typeface="Times New Roman" panose="02020603050405020304" pitchFamily="18" charset="0"/>
              </a:rPr>
              <a:t>attendues qu’en épreuve ponctuelle, et s’appuient sur </a:t>
            </a:r>
            <a:r>
              <a:rPr lang="fr-FR" b="1" dirty="0">
                <a:solidFill>
                  <a:srgbClr val="C00000"/>
                </a:solidFill>
                <a:ea typeface="Calibri" panose="020F0502020204030204" pitchFamily="34" charset="0"/>
                <a:cs typeface="Times New Roman" panose="02020603050405020304" pitchFamily="18" charset="0"/>
              </a:rPr>
              <a:t>deux situations d’évaluation</a:t>
            </a:r>
            <a:r>
              <a:rPr lang="fr-FR" dirty="0">
                <a:ea typeface="Calibri" panose="020F0502020204030204" pitchFamily="34" charset="0"/>
                <a:cs typeface="Times New Roman" panose="02020603050405020304" pitchFamily="18" charset="0"/>
              </a:rPr>
              <a:t>, menées en seconde année du cursus de formation.</a:t>
            </a:r>
          </a:p>
        </p:txBody>
      </p:sp>
      <p:sp>
        <p:nvSpPr>
          <p:cNvPr id="4" name="ZoneTexte 3"/>
          <p:cNvSpPr txBox="1"/>
          <p:nvPr/>
        </p:nvSpPr>
        <p:spPr>
          <a:xfrm>
            <a:off x="756695" y="506937"/>
            <a:ext cx="7642746" cy="461665"/>
          </a:xfrm>
          <a:prstGeom prst="rect">
            <a:avLst/>
          </a:prstGeom>
          <a:noFill/>
        </p:spPr>
        <p:txBody>
          <a:bodyPr wrap="square" rtlCol="0">
            <a:spAutoFit/>
          </a:bodyPr>
          <a:lstStyle/>
          <a:p>
            <a:pPr algn="ctr"/>
            <a:r>
              <a:rPr lang="fr-FR" sz="2400" b="1" dirty="0" smtClean="0">
                <a:solidFill>
                  <a:srgbClr val="C00000"/>
                </a:solidFill>
              </a:rPr>
              <a:t>La partie arts </a:t>
            </a:r>
            <a:r>
              <a:rPr lang="fr-FR" sz="2400" b="1" dirty="0">
                <a:solidFill>
                  <a:srgbClr val="C00000"/>
                </a:solidFill>
              </a:rPr>
              <a:t>appliqués de </a:t>
            </a:r>
            <a:r>
              <a:rPr lang="fr-FR" sz="2400" b="1" dirty="0" smtClean="0">
                <a:solidFill>
                  <a:srgbClr val="C00000"/>
                </a:solidFill>
              </a:rPr>
              <a:t>l’EP1</a:t>
            </a:r>
            <a:endParaRPr lang="fr-FR" sz="2400" b="1" dirty="0">
              <a:solidFill>
                <a:srgbClr val="C00000"/>
              </a:solidFill>
            </a:endParaRPr>
          </a:p>
        </p:txBody>
      </p:sp>
    </p:spTree>
    <p:extLst>
      <p:ext uri="{BB962C8B-B14F-4D97-AF65-F5344CB8AC3E}">
        <p14:creationId xmlns:p14="http://schemas.microsoft.com/office/powerpoint/2010/main" val="3397448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5E1745B-2FFD-4339-8C12-039BB10A80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907D-B208-DC44-82F5-2940ECA1C9FA}"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4" name="Titre 7">
            <a:extLst>
              <a:ext uri="{FF2B5EF4-FFF2-40B4-BE49-F238E27FC236}">
                <a16:creationId xmlns:a16="http://schemas.microsoft.com/office/drawing/2014/main" id="{9B89FE91-83F7-49A0-B7D3-C73CB2348208}"/>
              </a:ext>
            </a:extLst>
          </p:cNvPr>
          <p:cNvSpPr txBox="1">
            <a:spLocks/>
          </p:cNvSpPr>
          <p:nvPr/>
        </p:nvSpPr>
        <p:spPr>
          <a:xfrm>
            <a:off x="941386" y="118730"/>
            <a:ext cx="7745414" cy="965004"/>
          </a:xfrm>
          <a:prstGeom prst="rect">
            <a:avLst/>
          </a:prstGeom>
          <a:solidFill>
            <a:schemeClr val="accent1">
              <a:lumMod val="20000"/>
              <a:lumOff val="80000"/>
            </a:schemeClr>
          </a:solidFill>
          <a:ln w="9525" cap="flat" cmpd="sng" algn="ctr">
            <a:solidFill>
              <a:schemeClr val="tx1"/>
            </a:solidFill>
            <a:prstDash val="soli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5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Epreuve </a:t>
            </a:r>
            <a:r>
              <a:rPr kumimoji="0" lang="fr-FR" sz="2400" b="0" i="0" u="none" strike="noStrike" kern="1200" cap="none" spc="0" normalizeH="0" baseline="0" noProof="0" dirty="0" smtClean="0">
                <a:ln>
                  <a:noFill/>
                </a:ln>
                <a:solidFill>
                  <a:prstClr val="black"/>
                </a:solidFill>
                <a:effectLst/>
                <a:uLnTx/>
                <a:uFillTx/>
                <a:latin typeface="Calibri"/>
                <a:ea typeface="+mn-ea"/>
                <a:cs typeface="+mn-cs"/>
              </a:rPr>
              <a:t>EP1B   </a:t>
            </a:r>
            <a:r>
              <a:rPr kumimoji="0" lang="fr-FR" sz="2400" b="0" i="0" u="none" strike="noStrike" kern="1200" cap="none" spc="0" normalizeH="0" baseline="0" noProof="0" dirty="0">
                <a:ln>
                  <a:noFill/>
                </a:ln>
                <a:solidFill>
                  <a:prstClr val="black"/>
                </a:solidFill>
                <a:effectLst/>
                <a:uLnTx/>
                <a:uFillTx/>
                <a:latin typeface="Calibri"/>
                <a:ea typeface="+mn-ea"/>
                <a:cs typeface="+mn-cs"/>
              </a:rPr>
              <a:t>Partie </a:t>
            </a:r>
            <a:r>
              <a:rPr kumimoji="0" lang="fr-FR" sz="2400" b="0" i="0" u="none" strike="noStrike" kern="1200" cap="none" spc="0" normalizeH="0" baseline="0" noProof="0" dirty="0" smtClean="0">
                <a:ln>
                  <a:noFill/>
                </a:ln>
                <a:solidFill>
                  <a:prstClr val="black"/>
                </a:solidFill>
                <a:effectLst/>
                <a:uLnTx/>
                <a:uFillTx/>
                <a:latin typeface="Calibri"/>
                <a:ea typeface="+mn-ea"/>
                <a:cs typeface="+mn-cs"/>
              </a:rPr>
              <a:t>pratique : </a:t>
            </a:r>
            <a:r>
              <a:rPr kumimoji="0" lang="fr-FR" sz="2400" b="0" i="0" u="none" strike="noStrike" kern="1200" cap="none" spc="0" normalizeH="0" baseline="0" noProof="0" dirty="0">
                <a:ln>
                  <a:noFill/>
                </a:ln>
                <a:solidFill>
                  <a:prstClr val="black"/>
                </a:solidFill>
                <a:effectLst/>
                <a:uLnTx/>
                <a:uFillTx/>
                <a:latin typeface="Calibri"/>
                <a:ea typeface="+mn-ea"/>
                <a:cs typeface="+mn-cs"/>
              </a:rPr>
              <a:t>3 heures </a:t>
            </a:r>
          </a:p>
        </p:txBody>
      </p:sp>
      <p:sp>
        <p:nvSpPr>
          <p:cNvPr id="5" name="Rectangle : coins arrondis 4">
            <a:extLst>
              <a:ext uri="{FF2B5EF4-FFF2-40B4-BE49-F238E27FC236}">
                <a16:creationId xmlns:a16="http://schemas.microsoft.com/office/drawing/2014/main" id="{B758AC2C-F4E8-4D30-BC5B-D89574DCDF85}"/>
              </a:ext>
            </a:extLst>
          </p:cNvPr>
          <p:cNvSpPr/>
          <p:nvPr/>
        </p:nvSpPr>
        <p:spPr>
          <a:xfrm>
            <a:off x="941386" y="1405467"/>
            <a:ext cx="2874259" cy="10957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Montage, remontage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et collage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a:ea typeface="+mn-ea"/>
                <a:cs typeface="+mn-cs"/>
              </a:rPr>
              <a:t>1h30</a:t>
            </a:r>
            <a:r>
              <a:rPr kumimoji="0" lang="fr-FR" sz="1800" b="0" i="0" u="none" strike="noStrike" kern="1200" cap="none" spc="0" normalizeH="0" baseline="0" noProof="0" dirty="0">
                <a:ln>
                  <a:noFill/>
                </a:ln>
                <a:solidFill>
                  <a:prstClr val="black"/>
                </a:solidFill>
                <a:effectLst/>
                <a:uLnTx/>
                <a:uFillTx/>
                <a:latin typeface="Calibri"/>
                <a:ea typeface="+mn-ea"/>
                <a:cs typeface="+mn-cs"/>
              </a:rPr>
              <a:t> maximum</a:t>
            </a:r>
          </a:p>
        </p:txBody>
      </p:sp>
      <p:sp>
        <p:nvSpPr>
          <p:cNvPr id="6" name="Rectangle : coins arrondis 5">
            <a:extLst>
              <a:ext uri="{FF2B5EF4-FFF2-40B4-BE49-F238E27FC236}">
                <a16:creationId xmlns:a16="http://schemas.microsoft.com/office/drawing/2014/main" id="{0872E66B-980B-4937-B685-554B9582808A}"/>
              </a:ext>
            </a:extLst>
          </p:cNvPr>
          <p:cNvSpPr/>
          <p:nvPr/>
        </p:nvSpPr>
        <p:spPr>
          <a:xfrm>
            <a:off x="941386" y="2822922"/>
            <a:ext cx="2874259"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Bouquet lié à la main de style décoratif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bg1"/>
                </a:solidFill>
                <a:effectLst/>
                <a:uLnTx/>
                <a:uFillTx/>
                <a:latin typeface="Calibri"/>
                <a:ea typeface="+mn-ea"/>
                <a:cs typeface="+mn-cs"/>
              </a:rPr>
              <a:t>0h30</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maximum</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 coins arrondis 6">
            <a:extLst>
              <a:ext uri="{FF2B5EF4-FFF2-40B4-BE49-F238E27FC236}">
                <a16:creationId xmlns:a16="http://schemas.microsoft.com/office/drawing/2014/main" id="{274AE436-16B2-4263-93CB-DDE32F0599A1}"/>
              </a:ext>
            </a:extLst>
          </p:cNvPr>
          <p:cNvSpPr/>
          <p:nvPr/>
        </p:nvSpPr>
        <p:spPr>
          <a:xfrm>
            <a:off x="941387" y="4059055"/>
            <a:ext cx="2874258" cy="109572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Arrangement piqué ou raciné de style décoratif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et son emballage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a:ea typeface="+mn-ea"/>
                <a:cs typeface="+mn-cs"/>
              </a:rPr>
              <a:t>1</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smtClean="0">
                <a:ln>
                  <a:noFill/>
                </a:ln>
                <a:solidFill>
                  <a:schemeClr val="bg1"/>
                </a:solidFill>
                <a:effectLst/>
                <a:uLnTx/>
                <a:uFillTx/>
                <a:latin typeface="Calibri"/>
                <a:ea typeface="+mn-ea"/>
                <a:cs typeface="+mn-cs"/>
              </a:rPr>
              <a:t>heure</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prstClr val="black"/>
                </a:solidFill>
                <a:effectLst/>
                <a:uLnTx/>
                <a:uFillTx/>
                <a:latin typeface="Calibri"/>
                <a:ea typeface="+mn-ea"/>
                <a:cs typeface="+mn-cs"/>
              </a:rPr>
              <a:t>maximum</a:t>
            </a:r>
          </a:p>
        </p:txBody>
      </p:sp>
      <p:sp>
        <p:nvSpPr>
          <p:cNvPr id="8" name="Rectangle : coins arrondis 7">
            <a:extLst>
              <a:ext uri="{FF2B5EF4-FFF2-40B4-BE49-F238E27FC236}">
                <a16:creationId xmlns:a16="http://schemas.microsoft.com/office/drawing/2014/main" id="{09BFE1DC-313F-4EAB-BEED-23C3447EE243}"/>
              </a:ext>
            </a:extLst>
          </p:cNvPr>
          <p:cNvSpPr/>
          <p:nvPr/>
        </p:nvSpPr>
        <p:spPr>
          <a:xfrm>
            <a:off x="4572001" y="1998133"/>
            <a:ext cx="4492978" cy="232621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Organiser le travail selon la commande à traiter</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Appliquer les différentes techniques</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Vérifier l’adéquation entre le travail réalisé et la commande</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Remettre en état le plan de travail</a:t>
            </a:r>
          </a:p>
        </p:txBody>
      </p:sp>
      <p:cxnSp>
        <p:nvCxnSpPr>
          <p:cNvPr id="10" name="Connecteur droit avec flèche 9">
            <a:extLst>
              <a:ext uri="{FF2B5EF4-FFF2-40B4-BE49-F238E27FC236}">
                <a16:creationId xmlns:a16="http://schemas.microsoft.com/office/drawing/2014/main" id="{45F2F2DD-411C-4162-BEAF-1198C2CC049C}"/>
              </a:ext>
            </a:extLst>
          </p:cNvPr>
          <p:cNvCxnSpPr>
            <a:cxnSpLocks/>
          </p:cNvCxnSpPr>
          <p:nvPr/>
        </p:nvCxnSpPr>
        <p:spPr>
          <a:xfrm>
            <a:off x="3815645" y="1862667"/>
            <a:ext cx="756355" cy="503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2EB58A22-FC76-4AB6-844A-B5C51271607B}"/>
              </a:ext>
            </a:extLst>
          </p:cNvPr>
          <p:cNvCxnSpPr>
            <a:cxnSpLocks/>
            <a:stCxn id="6" idx="3"/>
          </p:cNvCxnSpPr>
          <p:nvPr/>
        </p:nvCxnSpPr>
        <p:spPr>
          <a:xfrm>
            <a:off x="3815645" y="3280122"/>
            <a:ext cx="756355"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Connecteur droit avec flèche 15">
            <a:extLst>
              <a:ext uri="{FF2B5EF4-FFF2-40B4-BE49-F238E27FC236}">
                <a16:creationId xmlns:a16="http://schemas.microsoft.com/office/drawing/2014/main" id="{8EAC2DEE-AB6D-4961-B068-8337FEF9A592}"/>
              </a:ext>
            </a:extLst>
          </p:cNvPr>
          <p:cNvCxnSpPr>
            <a:cxnSpLocks/>
            <a:stCxn id="7" idx="3"/>
          </p:cNvCxnSpPr>
          <p:nvPr/>
        </p:nvCxnSpPr>
        <p:spPr>
          <a:xfrm flipV="1">
            <a:off x="3815645" y="4194522"/>
            <a:ext cx="756355" cy="41239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0724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F2328A0-B91D-4C0F-9488-2EFC69379BCE}"/>
              </a:ext>
            </a:extLst>
          </p:cNvPr>
          <p:cNvSpPr>
            <a:spLocks noGrp="1"/>
          </p:cNvSpPr>
          <p:nvPr>
            <p:ph type="ctrTitle"/>
          </p:nvPr>
        </p:nvSpPr>
        <p:spPr>
          <a:xfrm>
            <a:off x="941385" y="101966"/>
            <a:ext cx="7894637" cy="1060790"/>
          </a:xfrm>
        </p:spPr>
        <p:txBody>
          <a:bodyPr/>
          <a:lstStyle/>
          <a:p>
            <a:pPr algn="ctr"/>
            <a:r>
              <a:rPr lang="fr-FR" sz="4000" dirty="0">
                <a:solidFill>
                  <a:srgbClr val="C00000"/>
                </a:solidFill>
              </a:rPr>
              <a:t>Pratique professionnelle</a:t>
            </a:r>
          </a:p>
        </p:txBody>
      </p:sp>
      <p:sp>
        <p:nvSpPr>
          <p:cNvPr id="4" name="Sous-titre 3">
            <a:extLst>
              <a:ext uri="{FF2B5EF4-FFF2-40B4-BE49-F238E27FC236}">
                <a16:creationId xmlns:a16="http://schemas.microsoft.com/office/drawing/2014/main" id="{5C5A702D-9AE6-4D04-9768-FC2244B6ADAE}"/>
              </a:ext>
            </a:extLst>
          </p:cNvPr>
          <p:cNvSpPr>
            <a:spLocks noGrp="1"/>
          </p:cNvSpPr>
          <p:nvPr>
            <p:ph type="subTitle" idx="1"/>
          </p:nvPr>
        </p:nvSpPr>
        <p:spPr>
          <a:xfrm>
            <a:off x="778933" y="1038578"/>
            <a:ext cx="8045800" cy="4267200"/>
          </a:xfrm>
        </p:spPr>
        <p:txBody>
          <a:bodyPr>
            <a:normAutofit/>
          </a:bodyPr>
          <a:lstStyle/>
          <a:p>
            <a:pPr algn="ctr"/>
            <a:r>
              <a:rPr lang="fr-FR" sz="2400" i="1" dirty="0">
                <a:solidFill>
                  <a:schemeClr val="tx1"/>
                </a:solidFill>
              </a:rPr>
              <a:t>Quelques changements</a:t>
            </a:r>
          </a:p>
          <a:p>
            <a:pPr marL="457200" indent="-457200">
              <a:buFontTx/>
              <a:buChar char="-"/>
            </a:pPr>
            <a:r>
              <a:rPr lang="fr-FR" sz="2400" dirty="0">
                <a:solidFill>
                  <a:schemeClr val="tx1"/>
                </a:solidFill>
              </a:rPr>
              <a:t>Seul le </a:t>
            </a:r>
            <a:r>
              <a:rPr lang="fr-FR" sz="2400" dirty="0">
                <a:solidFill>
                  <a:srgbClr val="C00000"/>
                </a:solidFill>
              </a:rPr>
              <a:t>style décoratif </a:t>
            </a:r>
            <a:r>
              <a:rPr lang="fr-FR" sz="2400" dirty="0" smtClean="0">
                <a:solidFill>
                  <a:schemeClr val="tx1"/>
                </a:solidFill>
              </a:rPr>
              <a:t>évalué (tous </a:t>
            </a:r>
            <a:r>
              <a:rPr lang="fr-FR" sz="2400" dirty="0">
                <a:solidFill>
                  <a:schemeClr val="tx1"/>
                </a:solidFill>
              </a:rPr>
              <a:t>les styles seront </a:t>
            </a:r>
            <a:r>
              <a:rPr lang="fr-FR" sz="2400" dirty="0" smtClean="0">
                <a:solidFill>
                  <a:schemeClr val="tx1"/>
                </a:solidFill>
              </a:rPr>
              <a:t>enseignés)</a:t>
            </a:r>
            <a:endParaRPr lang="fr-FR" sz="2400" dirty="0">
              <a:solidFill>
                <a:schemeClr val="tx1"/>
              </a:solidFill>
            </a:endParaRPr>
          </a:p>
          <a:p>
            <a:pPr marL="457200" indent="-457200">
              <a:buFontTx/>
              <a:buChar char="-"/>
            </a:pPr>
            <a:r>
              <a:rPr lang="fr-FR" sz="2400" dirty="0">
                <a:solidFill>
                  <a:srgbClr val="C00000"/>
                </a:solidFill>
              </a:rPr>
              <a:t>L’arrangement piqué ou raciné </a:t>
            </a:r>
            <a:r>
              <a:rPr lang="fr-FR" sz="2400" dirty="0" smtClean="0">
                <a:solidFill>
                  <a:schemeClr val="tx1"/>
                </a:solidFill>
              </a:rPr>
              <a:t>obligatoirement </a:t>
            </a:r>
            <a:r>
              <a:rPr lang="fr-FR" sz="2400" dirty="0">
                <a:solidFill>
                  <a:srgbClr val="C00000"/>
                </a:solidFill>
              </a:rPr>
              <a:t>emballé et l’emballage évalué</a:t>
            </a:r>
            <a:r>
              <a:rPr lang="fr-FR" sz="2400" dirty="0" smtClean="0">
                <a:solidFill>
                  <a:srgbClr val="C00000"/>
                </a:solidFill>
              </a:rPr>
              <a:t>. </a:t>
            </a:r>
          </a:p>
          <a:p>
            <a:pPr marL="457200" indent="-457200">
              <a:buFontTx/>
              <a:buChar char="-"/>
            </a:pPr>
            <a:r>
              <a:rPr lang="fr-FR" sz="2400" dirty="0" smtClean="0">
                <a:solidFill>
                  <a:schemeClr val="tx1"/>
                </a:solidFill>
              </a:rPr>
              <a:t>Pour </a:t>
            </a:r>
            <a:r>
              <a:rPr lang="fr-FR" sz="2400" dirty="0">
                <a:solidFill>
                  <a:schemeClr val="tx1"/>
                </a:solidFill>
              </a:rPr>
              <a:t>l’épreuve de </a:t>
            </a:r>
            <a:r>
              <a:rPr lang="fr-FR" sz="2400" dirty="0">
                <a:solidFill>
                  <a:srgbClr val="C00000"/>
                </a:solidFill>
              </a:rPr>
              <a:t>montage, remontage et c</a:t>
            </a:r>
            <a:r>
              <a:rPr lang="fr-FR" sz="2400" dirty="0">
                <a:solidFill>
                  <a:schemeClr val="tx1"/>
                </a:solidFill>
              </a:rPr>
              <a:t>ollage, le candidat réalisera deux </a:t>
            </a:r>
            <a:r>
              <a:rPr lang="fr-FR" sz="2400" dirty="0" smtClean="0">
                <a:solidFill>
                  <a:schemeClr val="tx1"/>
                </a:solidFill>
              </a:rPr>
              <a:t>produits :</a:t>
            </a:r>
            <a:endParaRPr lang="fr-FR" sz="2400" dirty="0">
              <a:solidFill>
                <a:schemeClr val="tx1"/>
              </a:solidFill>
            </a:endParaRPr>
          </a:p>
          <a:p>
            <a:pPr marL="898525" lvl="2" indent="-441325" algn="l">
              <a:buFontTx/>
              <a:buChar char="-"/>
            </a:pPr>
            <a:r>
              <a:rPr lang="fr-FR" sz="2000" dirty="0">
                <a:solidFill>
                  <a:srgbClr val="C00000"/>
                </a:solidFill>
              </a:rPr>
              <a:t>Un petit bouquet rond </a:t>
            </a:r>
            <a:r>
              <a:rPr lang="fr-FR" sz="2000" dirty="0">
                <a:solidFill>
                  <a:schemeClr val="tx1"/>
                </a:solidFill>
              </a:rPr>
              <a:t>pour évaluer la technique de    			montage et remontage</a:t>
            </a:r>
          </a:p>
          <a:p>
            <a:pPr lvl="2" indent="-457200" algn="l">
              <a:buFontTx/>
              <a:buChar char="-"/>
            </a:pPr>
            <a:r>
              <a:rPr lang="fr-FR" sz="2000" dirty="0">
                <a:solidFill>
                  <a:srgbClr val="C00000"/>
                </a:solidFill>
              </a:rPr>
              <a:t>Une boutonnière </a:t>
            </a:r>
            <a:r>
              <a:rPr lang="fr-FR" sz="2000" dirty="0">
                <a:solidFill>
                  <a:schemeClr val="tx1"/>
                </a:solidFill>
              </a:rPr>
              <a:t>pour évaluer la technique </a:t>
            </a:r>
            <a:br>
              <a:rPr lang="fr-FR" sz="2000" dirty="0">
                <a:solidFill>
                  <a:schemeClr val="tx1"/>
                </a:solidFill>
              </a:rPr>
            </a:br>
            <a:r>
              <a:rPr lang="fr-FR" sz="2000" dirty="0">
                <a:solidFill>
                  <a:schemeClr val="tx1"/>
                </a:solidFill>
              </a:rPr>
              <a:t>de collage.</a:t>
            </a:r>
          </a:p>
          <a:p>
            <a:pPr marL="457200" indent="-457200">
              <a:buFontTx/>
              <a:buChar char="-"/>
            </a:pPr>
            <a:endParaRPr lang="fr-FR" sz="2800" dirty="0">
              <a:solidFill>
                <a:schemeClr val="tx1"/>
              </a:solidFill>
            </a:endParaRPr>
          </a:p>
        </p:txBody>
      </p:sp>
      <p:sp>
        <p:nvSpPr>
          <p:cNvPr id="2" name="Espace réservé du numéro de diapositive 1">
            <a:extLst>
              <a:ext uri="{FF2B5EF4-FFF2-40B4-BE49-F238E27FC236}">
                <a16:creationId xmlns:a16="http://schemas.microsoft.com/office/drawing/2014/main" id="{F58B8D10-64F9-45D3-84E8-329AB7DD17D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907D-B208-DC44-82F5-2940ECA1C9FA}"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pic>
        <p:nvPicPr>
          <p:cNvPr id="6" name="Image 5">
            <a:extLst>
              <a:ext uri="{FF2B5EF4-FFF2-40B4-BE49-F238E27FC236}">
                <a16:creationId xmlns:a16="http://schemas.microsoft.com/office/drawing/2014/main" id="{9012ED40-1ED7-44F3-8EBF-18B19C3CDB10}"/>
              </a:ext>
            </a:extLst>
          </p:cNvPr>
          <p:cNvPicPr>
            <a:picLocks noChangeAspect="1"/>
          </p:cNvPicPr>
          <p:nvPr/>
        </p:nvPicPr>
        <p:blipFill>
          <a:blip r:embed="rId2"/>
          <a:stretch>
            <a:fillRect/>
          </a:stretch>
        </p:blipFill>
        <p:spPr>
          <a:xfrm>
            <a:off x="7118252" y="5612937"/>
            <a:ext cx="1717770" cy="1143098"/>
          </a:xfrm>
          <a:prstGeom prst="rect">
            <a:avLst/>
          </a:prstGeom>
        </p:spPr>
      </p:pic>
    </p:spTree>
    <p:extLst>
      <p:ext uri="{BB962C8B-B14F-4D97-AF65-F5344CB8AC3E}">
        <p14:creationId xmlns:p14="http://schemas.microsoft.com/office/powerpoint/2010/main" val="39822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90608" y="1106311"/>
            <a:ext cx="7894637" cy="4118497"/>
          </a:xfrm>
        </p:spPr>
        <p:txBody>
          <a:bodyPr/>
          <a:lstStyle/>
          <a:p>
            <a:endParaRPr lang="fr-FR" dirty="0"/>
          </a:p>
          <a:p>
            <a:endParaRPr lang="fr-FR" dirty="0"/>
          </a:p>
          <a:p>
            <a:endParaRPr lang="fr-FR" dirty="0"/>
          </a:p>
        </p:txBody>
      </p:sp>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29</a:t>
            </a:fld>
            <a:endParaRPr lang="fr-FR" dirty="0"/>
          </a:p>
        </p:txBody>
      </p:sp>
      <p:sp>
        <p:nvSpPr>
          <p:cNvPr id="5" name="Forme libre : forme 4">
            <a:extLst>
              <a:ext uri="{FF2B5EF4-FFF2-40B4-BE49-F238E27FC236}">
                <a16:creationId xmlns:a16="http://schemas.microsoft.com/office/drawing/2014/main" id="{6E98CBFB-FC24-4568-99B2-E95222C6C125}"/>
              </a:ext>
            </a:extLst>
          </p:cNvPr>
          <p:cNvSpPr/>
          <p:nvPr/>
        </p:nvSpPr>
        <p:spPr>
          <a:xfrm>
            <a:off x="2933287" y="1515060"/>
            <a:ext cx="2895976" cy="2895976"/>
          </a:xfrm>
          <a:custGeom>
            <a:avLst/>
            <a:gdLst>
              <a:gd name="connsiteX0" fmla="*/ 0 w 2895976"/>
              <a:gd name="connsiteY0" fmla="*/ 1447988 h 2895976"/>
              <a:gd name="connsiteX1" fmla="*/ 1447988 w 2895976"/>
              <a:gd name="connsiteY1" fmla="*/ 0 h 2895976"/>
              <a:gd name="connsiteX2" fmla="*/ 2895976 w 2895976"/>
              <a:gd name="connsiteY2" fmla="*/ 1447988 h 2895976"/>
              <a:gd name="connsiteX3" fmla="*/ 1447988 w 2895976"/>
              <a:gd name="connsiteY3" fmla="*/ 2895976 h 2895976"/>
              <a:gd name="connsiteX4" fmla="*/ 0 w 2895976"/>
              <a:gd name="connsiteY4" fmla="*/ 1447988 h 289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976" h="2895976">
                <a:moveTo>
                  <a:pt x="0" y="1447988"/>
                </a:moveTo>
                <a:cubicBezTo>
                  <a:pt x="0" y="648286"/>
                  <a:pt x="648286" y="0"/>
                  <a:pt x="1447988" y="0"/>
                </a:cubicBezTo>
                <a:cubicBezTo>
                  <a:pt x="2247690" y="0"/>
                  <a:pt x="2895976" y="648286"/>
                  <a:pt x="2895976" y="1447988"/>
                </a:cubicBezTo>
                <a:cubicBezTo>
                  <a:pt x="2895976" y="2247690"/>
                  <a:pt x="2247690" y="2895976"/>
                  <a:pt x="1447988" y="2895976"/>
                </a:cubicBezTo>
                <a:cubicBezTo>
                  <a:pt x="648286" y="2895976"/>
                  <a:pt x="0" y="2247690"/>
                  <a:pt x="0" y="1447988"/>
                </a:cubicBezTo>
                <a:close/>
              </a:path>
            </a:pathLst>
          </a:custGeom>
          <a:solidFill>
            <a:srgbClr val="92D050">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4">
              <a:alpha val="50000"/>
              <a:hueOff val="0"/>
              <a:satOff val="0"/>
              <a:lumOff val="0"/>
              <a:alphaOff val="0"/>
            </a:schemeClr>
          </a:fillRef>
          <a:effectRef idx="1">
            <a:schemeClr val="accent4">
              <a:alpha val="50000"/>
              <a:hueOff val="0"/>
              <a:satOff val="0"/>
              <a:lumOff val="0"/>
              <a:alphaOff val="0"/>
            </a:schemeClr>
          </a:effectRef>
          <a:fontRef idx="minor">
            <a:schemeClr val="tx1"/>
          </a:fontRef>
        </p:style>
        <p:txBody>
          <a:bodyPr spcFirstLastPara="0" vert="horz" wrap="square" lIns="386130" tIns="506796" rIns="386130" bIns="1085991" numCol="1" spcCol="1270" anchor="ctr" anchorCtr="0">
            <a:noAutofit/>
          </a:bodyPr>
          <a:lstStyle/>
          <a:p>
            <a:pPr marL="0" lvl="0" indent="0" algn="ctr" defTabSz="1600200">
              <a:lnSpc>
                <a:spcPct val="90000"/>
              </a:lnSpc>
              <a:spcBef>
                <a:spcPct val="0"/>
              </a:spcBef>
              <a:spcAft>
                <a:spcPct val="35000"/>
              </a:spcAft>
              <a:buNone/>
            </a:pPr>
            <a:r>
              <a:rPr lang="fr-FR" sz="3600" b="1" kern="1200" dirty="0"/>
              <a:t>Vendre</a:t>
            </a:r>
          </a:p>
        </p:txBody>
      </p:sp>
      <p:sp>
        <p:nvSpPr>
          <p:cNvPr id="7" name="Forme libre : forme 6">
            <a:extLst>
              <a:ext uri="{FF2B5EF4-FFF2-40B4-BE49-F238E27FC236}">
                <a16:creationId xmlns:a16="http://schemas.microsoft.com/office/drawing/2014/main" id="{78C70427-3DF1-4284-81B3-4AA013424394}"/>
              </a:ext>
            </a:extLst>
          </p:cNvPr>
          <p:cNvSpPr/>
          <p:nvPr/>
        </p:nvSpPr>
        <p:spPr>
          <a:xfrm>
            <a:off x="4499500" y="2629454"/>
            <a:ext cx="2895976" cy="2895976"/>
          </a:xfrm>
          <a:custGeom>
            <a:avLst/>
            <a:gdLst>
              <a:gd name="connsiteX0" fmla="*/ 0 w 2895976"/>
              <a:gd name="connsiteY0" fmla="*/ 1447988 h 2895976"/>
              <a:gd name="connsiteX1" fmla="*/ 1447988 w 2895976"/>
              <a:gd name="connsiteY1" fmla="*/ 0 h 2895976"/>
              <a:gd name="connsiteX2" fmla="*/ 2895976 w 2895976"/>
              <a:gd name="connsiteY2" fmla="*/ 1447988 h 2895976"/>
              <a:gd name="connsiteX3" fmla="*/ 1447988 w 2895976"/>
              <a:gd name="connsiteY3" fmla="*/ 2895976 h 2895976"/>
              <a:gd name="connsiteX4" fmla="*/ 0 w 2895976"/>
              <a:gd name="connsiteY4" fmla="*/ 1447988 h 289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976" h="2895976">
                <a:moveTo>
                  <a:pt x="0" y="1447988"/>
                </a:moveTo>
                <a:cubicBezTo>
                  <a:pt x="0" y="648286"/>
                  <a:pt x="648286" y="0"/>
                  <a:pt x="1447988" y="0"/>
                </a:cubicBezTo>
                <a:cubicBezTo>
                  <a:pt x="2247690" y="0"/>
                  <a:pt x="2895976" y="648286"/>
                  <a:pt x="2895976" y="1447988"/>
                </a:cubicBezTo>
                <a:cubicBezTo>
                  <a:pt x="2895976" y="2247690"/>
                  <a:pt x="2247690" y="2895976"/>
                  <a:pt x="1447988" y="2895976"/>
                </a:cubicBezTo>
                <a:cubicBezTo>
                  <a:pt x="648286" y="2895976"/>
                  <a:pt x="0" y="2247690"/>
                  <a:pt x="0" y="1447988"/>
                </a:cubicBezTo>
                <a:close/>
              </a:path>
            </a:pathLst>
          </a:custGeom>
          <a:solidFill>
            <a:srgbClr val="FFFF00">
              <a:alpha val="5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4">
              <a:alpha val="50000"/>
              <a:hueOff val="4900445"/>
              <a:satOff val="-20388"/>
              <a:lumOff val="4804"/>
              <a:alphaOff val="0"/>
            </a:schemeClr>
          </a:fillRef>
          <a:effectRef idx="1">
            <a:schemeClr val="accent4">
              <a:alpha val="50000"/>
              <a:hueOff val="4900445"/>
              <a:satOff val="-20388"/>
              <a:lumOff val="4804"/>
              <a:alphaOff val="0"/>
            </a:schemeClr>
          </a:effectRef>
          <a:fontRef idx="minor">
            <a:schemeClr val="tx1"/>
          </a:fontRef>
        </p:style>
        <p:txBody>
          <a:bodyPr spcFirstLastPara="0" vert="horz" wrap="square" lIns="885686" tIns="748128" rIns="272704" bIns="555061" numCol="1" spcCol="1270" anchor="ctr" anchorCtr="0">
            <a:noAutofit/>
          </a:bodyPr>
          <a:lstStyle/>
          <a:p>
            <a:pPr marL="0" lvl="0" indent="0" algn="ctr" defTabSz="1422400">
              <a:lnSpc>
                <a:spcPct val="90000"/>
              </a:lnSpc>
              <a:spcBef>
                <a:spcPct val="0"/>
              </a:spcBef>
              <a:spcAft>
                <a:spcPct val="35000"/>
              </a:spcAft>
              <a:buNone/>
            </a:pPr>
            <a:r>
              <a:rPr lang="fr-FR" sz="3200" b="1" kern="1200" dirty="0"/>
              <a:t>Conseiller</a:t>
            </a:r>
          </a:p>
        </p:txBody>
      </p:sp>
      <p:sp>
        <p:nvSpPr>
          <p:cNvPr id="9" name="Forme libre : forme 8">
            <a:extLst>
              <a:ext uri="{FF2B5EF4-FFF2-40B4-BE49-F238E27FC236}">
                <a16:creationId xmlns:a16="http://schemas.microsoft.com/office/drawing/2014/main" id="{7B465066-FFE9-4C47-8218-F6A98B20131F}"/>
              </a:ext>
            </a:extLst>
          </p:cNvPr>
          <p:cNvSpPr/>
          <p:nvPr/>
        </p:nvSpPr>
        <p:spPr>
          <a:xfrm>
            <a:off x="1464820" y="2629454"/>
            <a:ext cx="2895976" cy="2895976"/>
          </a:xfrm>
          <a:custGeom>
            <a:avLst/>
            <a:gdLst>
              <a:gd name="connsiteX0" fmla="*/ 0 w 2895976"/>
              <a:gd name="connsiteY0" fmla="*/ 1447988 h 2895976"/>
              <a:gd name="connsiteX1" fmla="*/ 1447988 w 2895976"/>
              <a:gd name="connsiteY1" fmla="*/ 0 h 2895976"/>
              <a:gd name="connsiteX2" fmla="*/ 2895976 w 2895976"/>
              <a:gd name="connsiteY2" fmla="*/ 1447988 h 2895976"/>
              <a:gd name="connsiteX3" fmla="*/ 1447988 w 2895976"/>
              <a:gd name="connsiteY3" fmla="*/ 2895976 h 2895976"/>
              <a:gd name="connsiteX4" fmla="*/ 0 w 2895976"/>
              <a:gd name="connsiteY4" fmla="*/ 1447988 h 289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976" h="2895976">
                <a:moveTo>
                  <a:pt x="0" y="1447988"/>
                </a:moveTo>
                <a:cubicBezTo>
                  <a:pt x="0" y="648286"/>
                  <a:pt x="648286" y="0"/>
                  <a:pt x="1447988" y="0"/>
                </a:cubicBezTo>
                <a:cubicBezTo>
                  <a:pt x="2247690" y="0"/>
                  <a:pt x="2895976" y="648286"/>
                  <a:pt x="2895976" y="1447988"/>
                </a:cubicBezTo>
                <a:cubicBezTo>
                  <a:pt x="2895976" y="2247690"/>
                  <a:pt x="2247690" y="2895976"/>
                  <a:pt x="1447988" y="2895976"/>
                </a:cubicBezTo>
                <a:cubicBezTo>
                  <a:pt x="648286" y="2895976"/>
                  <a:pt x="0" y="2247690"/>
                  <a:pt x="0" y="1447988"/>
                </a:cubicBezTo>
                <a:close/>
              </a:path>
            </a:pathLst>
          </a:custGeom>
          <a:solidFill>
            <a:srgbClr val="0070C0">
              <a:alpha val="49804"/>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4">
              <a:alpha val="50000"/>
              <a:hueOff val="9800891"/>
              <a:satOff val="-40777"/>
              <a:lumOff val="9608"/>
              <a:alphaOff val="0"/>
            </a:schemeClr>
          </a:fillRef>
          <a:effectRef idx="1">
            <a:schemeClr val="accent4">
              <a:alpha val="50000"/>
              <a:hueOff val="9800891"/>
              <a:satOff val="-40777"/>
              <a:lumOff val="9608"/>
              <a:alphaOff val="0"/>
            </a:schemeClr>
          </a:effectRef>
          <a:fontRef idx="minor">
            <a:schemeClr val="tx1"/>
          </a:fontRef>
        </p:style>
        <p:txBody>
          <a:bodyPr spcFirstLastPara="0" vert="horz" wrap="square" lIns="272705" tIns="748127" rIns="885685" bIns="555062" numCol="1" spcCol="1270" anchor="ctr" anchorCtr="0">
            <a:noAutofit/>
          </a:bodyPr>
          <a:lstStyle/>
          <a:p>
            <a:pPr marL="0" lvl="0" indent="0" algn="ctr" defTabSz="1422400">
              <a:lnSpc>
                <a:spcPct val="90000"/>
              </a:lnSpc>
              <a:spcBef>
                <a:spcPct val="0"/>
              </a:spcBef>
              <a:spcAft>
                <a:spcPct val="35000"/>
              </a:spcAft>
              <a:buNone/>
            </a:pPr>
            <a:r>
              <a:rPr lang="fr-FR" sz="3200" b="1" kern="1200" dirty="0"/>
              <a:t>FIDELISER</a:t>
            </a:r>
          </a:p>
        </p:txBody>
      </p:sp>
      <p:sp>
        <p:nvSpPr>
          <p:cNvPr id="10" name="Titre 4">
            <a:extLst>
              <a:ext uri="{FF2B5EF4-FFF2-40B4-BE49-F238E27FC236}">
                <a16:creationId xmlns:a16="http://schemas.microsoft.com/office/drawing/2014/main" id="{D3C43DE4-33A3-4638-AAB9-B87A84C3C7D6}"/>
              </a:ext>
            </a:extLst>
          </p:cNvPr>
          <p:cNvSpPr txBox="1">
            <a:spLocks/>
          </p:cNvSpPr>
          <p:nvPr/>
        </p:nvSpPr>
        <p:spPr>
          <a:xfrm>
            <a:off x="876120" y="325677"/>
            <a:ext cx="8109125" cy="1029355"/>
          </a:xfrm>
          <a:prstGeom prst="rect">
            <a:avLst/>
          </a:prstGeom>
          <a:solidFill>
            <a:schemeClr val="accent6">
              <a:lumMod val="40000"/>
              <a:lumOff val="60000"/>
            </a:schemeClr>
          </a:solidFill>
          <a:ln w="9525" cap="flat" cmpd="sng" algn="ctr">
            <a:solidFill>
              <a:schemeClr val="tx1"/>
            </a:solidFill>
            <a:prstDash val="solid"/>
          </a:ln>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5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400" dirty="0" smtClean="0">
                <a:solidFill>
                  <a:schemeClr val="tx1"/>
                </a:solidFill>
              </a:rPr>
              <a:t>Epreuve EP2, Vente</a:t>
            </a:r>
            <a:r>
              <a:rPr lang="fr-FR" sz="2400" dirty="0">
                <a:solidFill>
                  <a:schemeClr val="tx1"/>
                </a:solidFill>
              </a:rPr>
              <a:t>, conseil </a:t>
            </a:r>
            <a:r>
              <a:rPr lang="fr-FR" sz="2400" dirty="0" smtClean="0">
                <a:solidFill>
                  <a:schemeClr val="tx1"/>
                </a:solidFill>
              </a:rPr>
              <a:t>et mise </a:t>
            </a:r>
            <a:r>
              <a:rPr lang="fr-FR" sz="2400" dirty="0">
                <a:solidFill>
                  <a:schemeClr val="tx1"/>
                </a:solidFill>
              </a:rPr>
              <a:t>en valeur de </a:t>
            </a:r>
            <a:r>
              <a:rPr lang="fr-FR" sz="2400" dirty="0" smtClean="0">
                <a:solidFill>
                  <a:schemeClr val="tx1"/>
                </a:solidFill>
              </a:rPr>
              <a:t>l’offre, </a:t>
            </a:r>
            <a:r>
              <a:rPr lang="fr-FR" sz="2400" dirty="0" err="1" smtClean="0">
                <a:solidFill>
                  <a:schemeClr val="tx1"/>
                </a:solidFill>
              </a:rPr>
              <a:t>Coef</a:t>
            </a:r>
            <a:r>
              <a:rPr lang="fr-FR" sz="2400" dirty="0" smtClean="0">
                <a:solidFill>
                  <a:schemeClr val="tx1"/>
                </a:solidFill>
              </a:rPr>
              <a:t> 6</a:t>
            </a:r>
            <a:br>
              <a:rPr lang="fr-FR" sz="2400" dirty="0" smtClean="0">
                <a:solidFill>
                  <a:schemeClr val="tx1"/>
                </a:solidFill>
              </a:rPr>
            </a:br>
            <a:r>
              <a:rPr lang="fr-FR" sz="2400" dirty="0" smtClean="0">
                <a:solidFill>
                  <a:schemeClr val="tx1"/>
                </a:solidFill>
              </a:rPr>
              <a:t>Partie </a:t>
            </a:r>
            <a:r>
              <a:rPr lang="fr-FR" sz="2400" dirty="0" smtClean="0">
                <a:solidFill>
                  <a:schemeClr val="tx1"/>
                </a:solidFill>
              </a:rPr>
              <a:t>pratique et orale : 45 minutes</a:t>
            </a:r>
            <a:endParaRPr lang="fr-FR" sz="2400" dirty="0">
              <a:solidFill>
                <a:schemeClr val="tx1"/>
              </a:solidFill>
            </a:endParaRPr>
          </a:p>
        </p:txBody>
      </p:sp>
    </p:spTree>
    <p:extLst>
      <p:ext uri="{BB962C8B-B14F-4D97-AF65-F5344CB8AC3E}">
        <p14:creationId xmlns:p14="http://schemas.microsoft.com/office/powerpoint/2010/main" val="48853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C2D03A9-BE79-40D4-AA64-3596897B5F1B}"/>
              </a:ext>
            </a:extLst>
          </p:cNvPr>
          <p:cNvSpPr>
            <a:spLocks noGrp="1"/>
          </p:cNvSpPr>
          <p:nvPr>
            <p:ph type="sldNum" sz="quarter" idx="12"/>
          </p:nvPr>
        </p:nvSpPr>
        <p:spPr/>
        <p:txBody>
          <a:bodyPr/>
          <a:lstStyle/>
          <a:p>
            <a:fld id="{1FC8907D-B208-DC44-82F5-2940ECA1C9FA}" type="slidenum">
              <a:rPr lang="fr-FR" smtClean="0"/>
              <a:pPr/>
              <a:t>3</a:t>
            </a:fld>
            <a:endParaRPr lang="fr-FR" dirty="0"/>
          </a:p>
        </p:txBody>
      </p:sp>
      <p:pic>
        <p:nvPicPr>
          <p:cNvPr id="3" name="Image 2">
            <a:extLst>
              <a:ext uri="{FF2B5EF4-FFF2-40B4-BE49-F238E27FC236}">
                <a16:creationId xmlns:a16="http://schemas.microsoft.com/office/drawing/2014/main" id="{BBDC06CA-C467-41F4-8989-A783AF5D2B64}"/>
              </a:ext>
            </a:extLst>
          </p:cNvPr>
          <p:cNvPicPr>
            <a:picLocks noChangeAspect="1"/>
          </p:cNvPicPr>
          <p:nvPr/>
        </p:nvPicPr>
        <p:blipFill>
          <a:blip r:embed="rId2"/>
          <a:stretch>
            <a:fillRect/>
          </a:stretch>
        </p:blipFill>
        <p:spPr>
          <a:xfrm>
            <a:off x="381000" y="0"/>
            <a:ext cx="8399745" cy="6742448"/>
          </a:xfrm>
          <a:prstGeom prst="rect">
            <a:avLst/>
          </a:prstGeom>
        </p:spPr>
      </p:pic>
    </p:spTree>
    <p:extLst>
      <p:ext uri="{BB962C8B-B14F-4D97-AF65-F5344CB8AC3E}">
        <p14:creationId xmlns:p14="http://schemas.microsoft.com/office/powerpoint/2010/main" val="10176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E8029B1-C04E-4FA2-B705-07C93E555BF4}"/>
              </a:ext>
            </a:extLst>
          </p:cNvPr>
          <p:cNvSpPr>
            <a:spLocks noGrp="1"/>
          </p:cNvSpPr>
          <p:nvPr>
            <p:ph type="sldNum" sz="quarter" idx="12"/>
          </p:nvPr>
        </p:nvSpPr>
        <p:spPr/>
        <p:txBody>
          <a:bodyPr/>
          <a:lstStyle/>
          <a:p>
            <a:fld id="{1FC8907D-B208-DC44-82F5-2940ECA1C9FA}" type="slidenum">
              <a:rPr lang="fr-FR" smtClean="0"/>
              <a:pPr/>
              <a:t>30</a:t>
            </a:fld>
            <a:endParaRPr lang="fr-FR" dirty="0"/>
          </a:p>
        </p:txBody>
      </p:sp>
      <p:graphicFrame>
        <p:nvGraphicFramePr>
          <p:cNvPr id="3" name="Diagramme 2">
            <a:extLst>
              <a:ext uri="{FF2B5EF4-FFF2-40B4-BE49-F238E27FC236}">
                <a16:creationId xmlns:a16="http://schemas.microsoft.com/office/drawing/2014/main" id="{E598B373-543D-49A9-983C-9EAA7DA7E403}"/>
              </a:ext>
            </a:extLst>
          </p:cNvPr>
          <p:cNvGraphicFramePr/>
          <p:nvPr>
            <p:extLst>
              <p:ext uri="{D42A27DB-BD31-4B8C-83A1-F6EECF244321}">
                <p14:modId xmlns:p14="http://schemas.microsoft.com/office/powerpoint/2010/main" val="380873369"/>
              </p:ext>
            </p:extLst>
          </p:nvPr>
        </p:nvGraphicFramePr>
        <p:xfrm>
          <a:off x="183444" y="835378"/>
          <a:ext cx="7936089" cy="4861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C4DAE2B7-8A11-41D7-9047-6B5D82518A36}"/>
              </a:ext>
            </a:extLst>
          </p:cNvPr>
          <p:cNvSpPr/>
          <p:nvPr/>
        </p:nvSpPr>
        <p:spPr>
          <a:xfrm>
            <a:off x="1095022" y="201726"/>
            <a:ext cx="7721599" cy="523220"/>
          </a:xfrm>
          <a:prstGeom prst="rect">
            <a:avLst/>
          </a:prstGeom>
        </p:spPr>
        <p:txBody>
          <a:bodyPr wrap="square">
            <a:spAutoFit/>
          </a:bodyPr>
          <a:lstStyle/>
          <a:p>
            <a:pPr algn="ctr"/>
            <a:r>
              <a:rPr lang="fr-FR" sz="2800" dirty="0"/>
              <a:t>Une approche pluridisciplinaire</a:t>
            </a:r>
          </a:p>
        </p:txBody>
      </p:sp>
    </p:spTree>
    <p:extLst>
      <p:ext uri="{BB962C8B-B14F-4D97-AF65-F5344CB8AC3E}">
        <p14:creationId xmlns:p14="http://schemas.microsoft.com/office/powerpoint/2010/main" val="376140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16BF7AE0-A53B-4CC8-A32E-328D554CF949}"/>
                                            </p:graphicEl>
                                          </p:spTgt>
                                        </p:tgtEl>
                                        <p:attrNameLst>
                                          <p:attrName>style.visibility</p:attrName>
                                        </p:attrNameLst>
                                      </p:cBhvr>
                                      <p:to>
                                        <p:strVal val="visible"/>
                                      </p:to>
                                    </p:set>
                                    <p:animEffect transition="in" filter="wheel(1)">
                                      <p:cBhvr>
                                        <p:cTn id="7" dur="2000"/>
                                        <p:tgtEl>
                                          <p:spTgt spid="3">
                                            <p:graphicEl>
                                              <a:dgm id="{16BF7AE0-A53B-4CC8-A32E-328D554CF9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graphicEl>
                                              <a:dgm id="{88F4B339-2452-437A-AF69-909E16A23339}"/>
                                            </p:graphicEl>
                                          </p:spTgt>
                                        </p:tgtEl>
                                        <p:attrNameLst>
                                          <p:attrName>style.visibility</p:attrName>
                                        </p:attrNameLst>
                                      </p:cBhvr>
                                      <p:to>
                                        <p:strVal val="visible"/>
                                      </p:to>
                                    </p:set>
                                    <p:animEffect transition="in" filter="wheel(1)">
                                      <p:cBhvr>
                                        <p:cTn id="12" dur="2000"/>
                                        <p:tgtEl>
                                          <p:spTgt spid="3">
                                            <p:graphicEl>
                                              <a:dgm id="{88F4B339-2452-437A-AF69-909E16A23339}"/>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graphicEl>
                                              <a:dgm id="{7FD95888-6686-4889-8297-7BB27E278BE7}"/>
                                            </p:graphicEl>
                                          </p:spTgt>
                                        </p:tgtEl>
                                        <p:attrNameLst>
                                          <p:attrName>style.visibility</p:attrName>
                                        </p:attrNameLst>
                                      </p:cBhvr>
                                      <p:to>
                                        <p:strVal val="visible"/>
                                      </p:to>
                                    </p:set>
                                    <p:animEffect transition="in" filter="wheel(1)">
                                      <p:cBhvr>
                                        <p:cTn id="15" dur="2000"/>
                                        <p:tgtEl>
                                          <p:spTgt spid="3">
                                            <p:graphicEl>
                                              <a:dgm id="{7FD95888-6686-4889-8297-7BB27E278B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graphicEl>
                                              <a:dgm id="{4D25BF50-9833-4103-AE01-DA9918294DF0}"/>
                                            </p:graphicEl>
                                          </p:spTgt>
                                        </p:tgtEl>
                                        <p:attrNameLst>
                                          <p:attrName>style.visibility</p:attrName>
                                        </p:attrNameLst>
                                      </p:cBhvr>
                                      <p:to>
                                        <p:strVal val="visible"/>
                                      </p:to>
                                    </p:set>
                                    <p:animEffect transition="in" filter="wheel(1)">
                                      <p:cBhvr>
                                        <p:cTn id="20" dur="2000"/>
                                        <p:tgtEl>
                                          <p:spTgt spid="3">
                                            <p:graphicEl>
                                              <a:dgm id="{4D25BF50-9833-4103-AE01-DA9918294DF0}"/>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graphicEl>
                                              <a:dgm id="{FC6D3075-A6EC-42D1-8540-73B8B13DEE31}"/>
                                            </p:graphicEl>
                                          </p:spTgt>
                                        </p:tgtEl>
                                        <p:attrNameLst>
                                          <p:attrName>style.visibility</p:attrName>
                                        </p:attrNameLst>
                                      </p:cBhvr>
                                      <p:to>
                                        <p:strVal val="visible"/>
                                      </p:to>
                                    </p:set>
                                    <p:animEffect transition="in" filter="wheel(1)">
                                      <p:cBhvr>
                                        <p:cTn id="23" dur="2000"/>
                                        <p:tgtEl>
                                          <p:spTgt spid="3">
                                            <p:graphicEl>
                                              <a:dgm id="{FC6D3075-A6EC-42D1-8540-73B8B13DEE3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graphicEl>
                                              <a:dgm id="{256B12D1-46DA-4159-9F5C-0EF1A5F7D7FB}"/>
                                            </p:graphicEl>
                                          </p:spTgt>
                                        </p:tgtEl>
                                        <p:attrNameLst>
                                          <p:attrName>style.visibility</p:attrName>
                                        </p:attrNameLst>
                                      </p:cBhvr>
                                      <p:to>
                                        <p:strVal val="visible"/>
                                      </p:to>
                                    </p:set>
                                    <p:animEffect transition="in" filter="wheel(1)">
                                      <p:cBhvr>
                                        <p:cTn id="28" dur="2000"/>
                                        <p:tgtEl>
                                          <p:spTgt spid="3">
                                            <p:graphicEl>
                                              <a:dgm id="{256B12D1-46DA-4159-9F5C-0EF1A5F7D7FB}"/>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graphicEl>
                                              <a:dgm id="{A0369167-FD2B-453D-B6E6-5180D3E32035}"/>
                                            </p:graphicEl>
                                          </p:spTgt>
                                        </p:tgtEl>
                                        <p:attrNameLst>
                                          <p:attrName>style.visibility</p:attrName>
                                        </p:attrNameLst>
                                      </p:cBhvr>
                                      <p:to>
                                        <p:strVal val="visible"/>
                                      </p:to>
                                    </p:set>
                                    <p:animEffect transition="in" filter="wheel(1)">
                                      <p:cBhvr>
                                        <p:cTn id="31" dur="2000"/>
                                        <p:tgtEl>
                                          <p:spTgt spid="3">
                                            <p:graphicEl>
                                              <a:dgm id="{A0369167-FD2B-453D-B6E6-5180D3E3203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graphicEl>
                                              <a:dgm id="{CF4DDA9D-874D-4AAF-B343-CACF225EB5AF}"/>
                                            </p:graphicEl>
                                          </p:spTgt>
                                        </p:tgtEl>
                                        <p:attrNameLst>
                                          <p:attrName>style.visibility</p:attrName>
                                        </p:attrNameLst>
                                      </p:cBhvr>
                                      <p:to>
                                        <p:strVal val="visible"/>
                                      </p:to>
                                    </p:set>
                                    <p:animEffect transition="in" filter="wheel(1)">
                                      <p:cBhvr>
                                        <p:cTn id="36" dur="2000"/>
                                        <p:tgtEl>
                                          <p:spTgt spid="3">
                                            <p:graphicEl>
                                              <a:dgm id="{CF4DDA9D-874D-4AAF-B343-CACF225EB5AF}"/>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
                                            <p:graphicEl>
                                              <a:dgm id="{167186C7-F5EC-4829-B0A6-AEC2A5472F59}"/>
                                            </p:graphicEl>
                                          </p:spTgt>
                                        </p:tgtEl>
                                        <p:attrNameLst>
                                          <p:attrName>style.visibility</p:attrName>
                                        </p:attrNameLst>
                                      </p:cBhvr>
                                      <p:to>
                                        <p:strVal val="visible"/>
                                      </p:to>
                                    </p:set>
                                    <p:animEffect transition="in" filter="wheel(1)">
                                      <p:cBhvr>
                                        <p:cTn id="39" dur="2000"/>
                                        <p:tgtEl>
                                          <p:spTgt spid="3">
                                            <p:graphicEl>
                                              <a:dgm id="{167186C7-F5EC-4829-B0A6-AEC2A5472F5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3">
                                            <p:graphicEl>
                                              <a:dgm id="{9B5B0A9E-8926-4653-9036-CB0B8DAFF851}"/>
                                            </p:graphicEl>
                                          </p:spTgt>
                                        </p:tgtEl>
                                        <p:attrNameLst>
                                          <p:attrName>style.visibility</p:attrName>
                                        </p:attrNameLst>
                                      </p:cBhvr>
                                      <p:to>
                                        <p:strVal val="visible"/>
                                      </p:to>
                                    </p:set>
                                    <p:animEffect transition="in" filter="wheel(1)">
                                      <p:cBhvr>
                                        <p:cTn id="44" dur="2000"/>
                                        <p:tgtEl>
                                          <p:spTgt spid="3">
                                            <p:graphicEl>
                                              <a:dgm id="{9B5B0A9E-8926-4653-9036-CB0B8DAFF851}"/>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3">
                                            <p:graphicEl>
                                              <a:dgm id="{638C697B-3C51-4673-BE03-48F90F99A454}"/>
                                            </p:graphicEl>
                                          </p:spTgt>
                                        </p:tgtEl>
                                        <p:attrNameLst>
                                          <p:attrName>style.visibility</p:attrName>
                                        </p:attrNameLst>
                                      </p:cBhvr>
                                      <p:to>
                                        <p:strVal val="visible"/>
                                      </p:to>
                                    </p:set>
                                    <p:animEffect transition="in" filter="wheel(1)">
                                      <p:cBhvr>
                                        <p:cTn id="47" dur="2000"/>
                                        <p:tgtEl>
                                          <p:spTgt spid="3">
                                            <p:graphicEl>
                                              <a:dgm id="{638C697B-3C51-4673-BE03-48F90F99A4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D9DE1D6-6083-4C25-BDE0-D963527718A6}"/>
              </a:ext>
            </a:extLst>
          </p:cNvPr>
          <p:cNvSpPr>
            <a:spLocks noGrp="1"/>
          </p:cNvSpPr>
          <p:nvPr>
            <p:ph type="ctrTitle"/>
          </p:nvPr>
        </p:nvSpPr>
        <p:spPr>
          <a:xfrm>
            <a:off x="738670" y="258324"/>
            <a:ext cx="8240889" cy="1230124"/>
          </a:xfrm>
        </p:spPr>
        <p:txBody>
          <a:bodyPr/>
          <a:lstStyle/>
          <a:p>
            <a:pPr algn="ctr"/>
            <a:r>
              <a:rPr lang="fr-FR" sz="3600" dirty="0">
                <a:solidFill>
                  <a:srgbClr val="C00000"/>
                </a:solidFill>
              </a:rPr>
              <a:t>Vente, conseil et mise en valeur de l’offre</a:t>
            </a:r>
            <a:r>
              <a:rPr lang="fr-FR" sz="5400" dirty="0"/>
              <a:t/>
            </a:r>
            <a:br>
              <a:rPr lang="fr-FR" sz="5400" dirty="0"/>
            </a:br>
            <a:endParaRPr lang="fr-FR" dirty="0"/>
          </a:p>
        </p:txBody>
      </p:sp>
      <p:sp>
        <p:nvSpPr>
          <p:cNvPr id="6" name="Sous-titre 5">
            <a:extLst>
              <a:ext uri="{FF2B5EF4-FFF2-40B4-BE49-F238E27FC236}">
                <a16:creationId xmlns:a16="http://schemas.microsoft.com/office/drawing/2014/main" id="{D1FD90CF-AF9C-4218-B4C6-A9C37D8744B8}"/>
              </a:ext>
            </a:extLst>
          </p:cNvPr>
          <p:cNvSpPr>
            <a:spLocks noGrp="1"/>
          </p:cNvSpPr>
          <p:nvPr>
            <p:ph type="subTitle" idx="1"/>
          </p:nvPr>
        </p:nvSpPr>
        <p:spPr>
          <a:xfrm>
            <a:off x="738670" y="1076586"/>
            <a:ext cx="7862710" cy="4136503"/>
          </a:xfrm>
        </p:spPr>
        <p:txBody>
          <a:bodyPr>
            <a:normAutofit lnSpcReduction="10000"/>
          </a:bodyPr>
          <a:lstStyle/>
          <a:p>
            <a:pPr marL="457200" indent="-457200" algn="just">
              <a:buFont typeface="Wingdings" panose="05000000000000000000" pitchFamily="2" charset="2"/>
              <a:buChar char="§"/>
            </a:pPr>
            <a:r>
              <a:rPr lang="fr-FR" sz="2400" dirty="0">
                <a:solidFill>
                  <a:schemeClr val="tx1"/>
                </a:solidFill>
              </a:rPr>
              <a:t>1</a:t>
            </a:r>
            <a:r>
              <a:rPr lang="fr-FR" sz="2400" baseline="30000" dirty="0">
                <a:solidFill>
                  <a:schemeClr val="tx1"/>
                </a:solidFill>
              </a:rPr>
              <a:t>ère</a:t>
            </a:r>
            <a:r>
              <a:rPr lang="fr-FR" sz="2400" dirty="0">
                <a:solidFill>
                  <a:schemeClr val="tx1"/>
                </a:solidFill>
              </a:rPr>
              <a:t> phase </a:t>
            </a:r>
            <a:r>
              <a:rPr lang="fr-FR" sz="2400" dirty="0" smtClean="0">
                <a:solidFill>
                  <a:schemeClr val="tx1"/>
                </a:solidFill>
              </a:rPr>
              <a:t>d’entretien : </a:t>
            </a:r>
            <a:r>
              <a:rPr lang="fr-FR" sz="2400" dirty="0">
                <a:solidFill>
                  <a:srgbClr val="C00000"/>
                </a:solidFill>
              </a:rPr>
              <a:t>15 minutes </a:t>
            </a:r>
            <a:r>
              <a:rPr lang="fr-FR" sz="2400" dirty="0" smtClean="0">
                <a:solidFill>
                  <a:srgbClr val="C00000"/>
                </a:solidFill>
              </a:rPr>
              <a:t>maximum</a:t>
            </a:r>
            <a:endParaRPr lang="fr-FR" sz="2400" dirty="0">
              <a:solidFill>
                <a:srgbClr val="C00000"/>
              </a:solidFill>
            </a:endParaRPr>
          </a:p>
          <a:p>
            <a:pPr marL="457200" indent="-457200" algn="just">
              <a:buFont typeface="Wingdings" panose="05000000000000000000" pitchFamily="2" charset="2"/>
              <a:buChar char="§"/>
            </a:pPr>
            <a:endParaRPr lang="fr-FR" sz="2400" dirty="0">
              <a:solidFill>
                <a:schemeClr val="tx1"/>
              </a:solidFill>
            </a:endParaRPr>
          </a:p>
          <a:p>
            <a:pPr marL="457200" indent="-457200" algn="just">
              <a:buFont typeface="Wingdings" panose="05000000000000000000" pitchFamily="2" charset="2"/>
              <a:buChar char="§"/>
            </a:pPr>
            <a:r>
              <a:rPr lang="fr-FR" sz="2400" dirty="0">
                <a:solidFill>
                  <a:schemeClr val="tx1"/>
                </a:solidFill>
              </a:rPr>
              <a:t>Simulation de la prise en charge du client jusqu’à la conclusion de vente, sous forme d’un jeu de </a:t>
            </a:r>
            <a:r>
              <a:rPr lang="fr-FR" sz="2400" dirty="0" smtClean="0">
                <a:solidFill>
                  <a:schemeClr val="tx1"/>
                </a:solidFill>
              </a:rPr>
              <a:t>rôle</a:t>
            </a:r>
            <a:endParaRPr lang="fr-FR" sz="2400" dirty="0">
              <a:solidFill>
                <a:schemeClr val="tx1"/>
              </a:solidFill>
            </a:endParaRPr>
          </a:p>
          <a:p>
            <a:pPr algn="just"/>
            <a:endParaRPr lang="fr-FR" sz="2400" dirty="0">
              <a:solidFill>
                <a:schemeClr val="tx1"/>
              </a:solidFill>
            </a:endParaRPr>
          </a:p>
          <a:p>
            <a:pPr marL="457200" indent="-457200" algn="just">
              <a:buFont typeface="Wingdings" panose="05000000000000000000" pitchFamily="2" charset="2"/>
              <a:buChar char="§"/>
            </a:pPr>
            <a:r>
              <a:rPr lang="fr-FR" sz="2400" dirty="0">
                <a:solidFill>
                  <a:schemeClr val="tx1"/>
                </a:solidFill>
              </a:rPr>
              <a:t>Selon les ressources mises à disposition, lieux de vente ou magasin </a:t>
            </a:r>
            <a:r>
              <a:rPr lang="fr-FR" sz="2400" dirty="0" smtClean="0">
                <a:solidFill>
                  <a:schemeClr val="tx1"/>
                </a:solidFill>
              </a:rPr>
              <a:t>reconstitué</a:t>
            </a:r>
            <a:endParaRPr lang="fr-FR" sz="2400" dirty="0">
              <a:solidFill>
                <a:schemeClr val="tx1"/>
              </a:solidFill>
            </a:endParaRPr>
          </a:p>
          <a:p>
            <a:pPr marL="457200" indent="-457200" algn="just">
              <a:buFont typeface="Wingdings" panose="05000000000000000000" pitchFamily="2" charset="2"/>
              <a:buChar char="§"/>
            </a:pPr>
            <a:endParaRPr lang="fr-FR" sz="2400" dirty="0">
              <a:solidFill>
                <a:schemeClr val="tx1"/>
              </a:solidFill>
            </a:endParaRPr>
          </a:p>
          <a:p>
            <a:pPr marL="457200" indent="-457200" algn="just">
              <a:buFont typeface="Wingdings" panose="05000000000000000000" pitchFamily="2" charset="2"/>
              <a:buChar char="§"/>
            </a:pPr>
            <a:r>
              <a:rPr lang="fr-FR" sz="2400" dirty="0">
                <a:solidFill>
                  <a:schemeClr val="tx1"/>
                </a:solidFill>
              </a:rPr>
              <a:t>La commission d’évaluation est composé d’un formateur et d’un </a:t>
            </a:r>
            <a:r>
              <a:rPr lang="fr-FR" sz="2400" dirty="0" smtClean="0">
                <a:solidFill>
                  <a:schemeClr val="tx1"/>
                </a:solidFill>
              </a:rPr>
              <a:t>professionnel</a:t>
            </a:r>
            <a:endParaRPr lang="fr-FR" sz="2400" dirty="0">
              <a:solidFill>
                <a:schemeClr val="tx1"/>
              </a:solidFill>
            </a:endParaRPr>
          </a:p>
          <a:p>
            <a:pPr marL="457200" indent="-457200" algn="just">
              <a:buFont typeface="Wingdings" panose="05000000000000000000" pitchFamily="2" charset="2"/>
              <a:buChar char="§"/>
            </a:pPr>
            <a:endParaRPr lang="fr-FR" sz="2400" dirty="0">
              <a:solidFill>
                <a:schemeClr val="tx1"/>
              </a:solidFill>
            </a:endParaRPr>
          </a:p>
          <a:p>
            <a:pPr marL="457200" indent="-457200" algn="just">
              <a:buFont typeface="Wingdings" panose="05000000000000000000" pitchFamily="2" charset="2"/>
              <a:buChar char="§"/>
            </a:pPr>
            <a:endParaRPr lang="fr-FR" sz="2400" dirty="0">
              <a:solidFill>
                <a:schemeClr val="tx1"/>
              </a:solidFill>
            </a:endParaRPr>
          </a:p>
          <a:p>
            <a:pPr marL="457200" indent="-457200" algn="just">
              <a:buFont typeface="Wingdings" panose="05000000000000000000" pitchFamily="2" charset="2"/>
              <a:buChar char="§"/>
            </a:pPr>
            <a:endParaRPr lang="fr-FR" dirty="0">
              <a:solidFill>
                <a:schemeClr val="tx1"/>
              </a:solidFill>
            </a:endParaRPr>
          </a:p>
          <a:p>
            <a:pPr marL="457200" indent="-457200">
              <a:buFont typeface="Wingdings" panose="05000000000000000000" pitchFamily="2" charset="2"/>
              <a:buChar char="§"/>
            </a:pP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911DC46E-1354-44AA-B133-C701AAE82E20}"/>
              </a:ext>
            </a:extLst>
          </p:cNvPr>
          <p:cNvSpPr>
            <a:spLocks noGrp="1"/>
          </p:cNvSpPr>
          <p:nvPr>
            <p:ph type="sldNum" sz="quarter" idx="12"/>
          </p:nvPr>
        </p:nvSpPr>
        <p:spPr/>
        <p:txBody>
          <a:bodyPr/>
          <a:lstStyle/>
          <a:p>
            <a:fld id="{1FC8907D-B208-DC44-82F5-2940ECA1C9FA}" type="slidenum">
              <a:rPr lang="fr-FR" smtClean="0"/>
              <a:t>31</a:t>
            </a:fld>
            <a:endParaRPr lang="fr-FR"/>
          </a:p>
        </p:txBody>
      </p:sp>
    </p:spTree>
    <p:extLst>
      <p:ext uri="{BB962C8B-B14F-4D97-AF65-F5344CB8AC3E}">
        <p14:creationId xmlns:p14="http://schemas.microsoft.com/office/powerpoint/2010/main" val="171099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CFA3D88-B2EE-45BF-9C07-0B8496060CA5}"/>
              </a:ext>
            </a:extLst>
          </p:cNvPr>
          <p:cNvSpPr>
            <a:spLocks noGrp="1"/>
          </p:cNvSpPr>
          <p:nvPr>
            <p:ph type="ctrTitle"/>
          </p:nvPr>
        </p:nvSpPr>
        <p:spPr>
          <a:xfrm>
            <a:off x="790222" y="101965"/>
            <a:ext cx="8260643" cy="1339238"/>
          </a:xfrm>
        </p:spPr>
        <p:txBody>
          <a:bodyPr/>
          <a:lstStyle/>
          <a:p>
            <a:r>
              <a:rPr lang="fr-FR" sz="3600" dirty="0">
                <a:solidFill>
                  <a:srgbClr val="C00000"/>
                </a:solidFill>
              </a:rPr>
              <a:t>Vente, conseil et mise en valeur de l’offre</a:t>
            </a:r>
          </a:p>
        </p:txBody>
      </p:sp>
      <p:sp>
        <p:nvSpPr>
          <p:cNvPr id="5" name="Sous-titre 4">
            <a:extLst>
              <a:ext uri="{FF2B5EF4-FFF2-40B4-BE49-F238E27FC236}">
                <a16:creationId xmlns:a16="http://schemas.microsoft.com/office/drawing/2014/main" id="{005C10BB-2624-418D-9082-C7402E8465CD}"/>
              </a:ext>
            </a:extLst>
          </p:cNvPr>
          <p:cNvSpPr>
            <a:spLocks noGrp="1"/>
          </p:cNvSpPr>
          <p:nvPr>
            <p:ph type="subTitle" idx="1"/>
          </p:nvPr>
        </p:nvSpPr>
        <p:spPr>
          <a:xfrm>
            <a:off x="921275" y="1441203"/>
            <a:ext cx="7850191" cy="4278488"/>
          </a:xfrm>
        </p:spPr>
        <p:txBody>
          <a:bodyPr>
            <a:normAutofit/>
          </a:bodyPr>
          <a:lstStyle/>
          <a:p>
            <a:pPr marL="457200" indent="-457200">
              <a:buFont typeface="Arial" panose="020B0604020202020204" pitchFamily="34" charset="0"/>
              <a:buChar char="•"/>
            </a:pPr>
            <a:r>
              <a:rPr lang="fr-FR" sz="2200" dirty="0">
                <a:solidFill>
                  <a:schemeClr val="tx1"/>
                </a:solidFill>
              </a:rPr>
              <a:t>2</a:t>
            </a:r>
            <a:r>
              <a:rPr lang="fr-FR" sz="2200" baseline="30000" dirty="0">
                <a:solidFill>
                  <a:schemeClr val="tx1"/>
                </a:solidFill>
              </a:rPr>
              <a:t>ème</a:t>
            </a:r>
            <a:r>
              <a:rPr lang="fr-FR" sz="2200" dirty="0">
                <a:solidFill>
                  <a:schemeClr val="tx1"/>
                </a:solidFill>
              </a:rPr>
              <a:t> phase d’entretien sur le </a:t>
            </a:r>
            <a:r>
              <a:rPr lang="fr-FR" sz="2200" dirty="0" smtClean="0">
                <a:solidFill>
                  <a:schemeClr val="tx1"/>
                </a:solidFill>
              </a:rPr>
              <a:t>dossier : </a:t>
            </a:r>
            <a:r>
              <a:rPr lang="fr-FR" sz="2200" dirty="0">
                <a:solidFill>
                  <a:srgbClr val="C00000"/>
                </a:solidFill>
              </a:rPr>
              <a:t>30 minutes </a:t>
            </a:r>
            <a:r>
              <a:rPr lang="fr-FR" sz="2200" dirty="0" smtClean="0">
                <a:solidFill>
                  <a:srgbClr val="C00000"/>
                </a:solidFill>
              </a:rPr>
              <a:t>maximum</a:t>
            </a:r>
            <a:endParaRPr lang="fr-FR" sz="2200" dirty="0"/>
          </a:p>
          <a:p>
            <a:pPr marL="457200" indent="-457200">
              <a:buFont typeface="Arial" panose="020B0604020202020204" pitchFamily="34" charset="0"/>
              <a:buChar char="•"/>
            </a:pPr>
            <a:endParaRPr lang="fr-FR" sz="2200" dirty="0"/>
          </a:p>
          <a:p>
            <a:pPr marL="457200" indent="-457200">
              <a:buFont typeface="Arial" panose="020B0604020202020204" pitchFamily="34" charset="0"/>
              <a:buChar char="•"/>
            </a:pPr>
            <a:r>
              <a:rPr lang="fr-FR" sz="2200" dirty="0">
                <a:solidFill>
                  <a:schemeClr val="tx1"/>
                </a:solidFill>
              </a:rPr>
              <a:t>Vérification des compétences qui n’ont pas pu être évaluées dans la 1</a:t>
            </a:r>
            <a:r>
              <a:rPr lang="fr-FR" sz="2200" baseline="30000" dirty="0">
                <a:solidFill>
                  <a:schemeClr val="tx1"/>
                </a:solidFill>
              </a:rPr>
              <a:t>ère</a:t>
            </a:r>
            <a:r>
              <a:rPr lang="fr-FR" sz="2200" dirty="0">
                <a:solidFill>
                  <a:schemeClr val="tx1"/>
                </a:solidFill>
              </a:rPr>
              <a:t> phase dont la compétence « Mettre en valeur l’offre </a:t>
            </a:r>
            <a:r>
              <a:rPr lang="fr-FR" sz="2200" dirty="0" smtClean="0">
                <a:solidFill>
                  <a:schemeClr val="tx1"/>
                </a:solidFill>
              </a:rPr>
              <a:t>»</a:t>
            </a:r>
            <a:endParaRPr lang="fr-FR" sz="2200" dirty="0">
              <a:solidFill>
                <a:schemeClr val="tx1"/>
              </a:solidFill>
            </a:endParaRPr>
          </a:p>
          <a:p>
            <a:pPr marL="457200" indent="-457200">
              <a:buFont typeface="Arial" panose="020B0604020202020204" pitchFamily="34" charset="0"/>
              <a:buChar char="•"/>
            </a:pPr>
            <a:endParaRPr lang="fr-FR" sz="2200" dirty="0">
              <a:solidFill>
                <a:schemeClr val="tx1"/>
              </a:solidFill>
            </a:endParaRPr>
          </a:p>
          <a:p>
            <a:pPr marL="457200" indent="-457200">
              <a:buFont typeface="Arial" panose="020B0604020202020204" pitchFamily="34" charset="0"/>
              <a:buChar char="•"/>
            </a:pPr>
            <a:r>
              <a:rPr lang="fr-FR" sz="2200" dirty="0">
                <a:solidFill>
                  <a:schemeClr val="tx1"/>
                </a:solidFill>
              </a:rPr>
              <a:t>Elle prendra appui sur les environnements décrits dans le </a:t>
            </a:r>
            <a:r>
              <a:rPr lang="fr-FR" sz="2200" dirty="0">
                <a:solidFill>
                  <a:srgbClr val="C00000"/>
                </a:solidFill>
              </a:rPr>
              <a:t>dossier du candidat</a:t>
            </a:r>
            <a:r>
              <a:rPr lang="fr-FR" sz="2200" dirty="0">
                <a:solidFill>
                  <a:schemeClr val="tx1"/>
                </a:solidFill>
              </a:rPr>
              <a:t>.</a:t>
            </a:r>
          </a:p>
        </p:txBody>
      </p:sp>
      <p:sp>
        <p:nvSpPr>
          <p:cNvPr id="2" name="Espace réservé du numéro de diapositive 1">
            <a:extLst>
              <a:ext uri="{FF2B5EF4-FFF2-40B4-BE49-F238E27FC236}">
                <a16:creationId xmlns:a16="http://schemas.microsoft.com/office/drawing/2014/main" id="{A4AC36B7-19C1-4B50-9CD3-849394F69CA4}"/>
              </a:ext>
            </a:extLst>
          </p:cNvPr>
          <p:cNvSpPr>
            <a:spLocks noGrp="1"/>
          </p:cNvSpPr>
          <p:nvPr>
            <p:ph type="sldNum" sz="quarter" idx="12"/>
          </p:nvPr>
        </p:nvSpPr>
        <p:spPr/>
        <p:txBody>
          <a:bodyPr/>
          <a:lstStyle/>
          <a:p>
            <a:fld id="{1FC8907D-B208-DC44-82F5-2940ECA1C9FA}" type="slidenum">
              <a:rPr lang="fr-FR" smtClean="0"/>
              <a:pPr/>
              <a:t>32</a:t>
            </a:fld>
            <a:endParaRPr lang="fr-FR" dirty="0"/>
          </a:p>
        </p:txBody>
      </p:sp>
    </p:spTree>
    <p:extLst>
      <p:ext uri="{BB962C8B-B14F-4D97-AF65-F5344CB8AC3E}">
        <p14:creationId xmlns:p14="http://schemas.microsoft.com/office/powerpoint/2010/main" val="202553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041D79C-0943-4A3A-9113-A5E6C1241906}"/>
              </a:ext>
            </a:extLst>
          </p:cNvPr>
          <p:cNvSpPr>
            <a:spLocks noGrp="1"/>
          </p:cNvSpPr>
          <p:nvPr>
            <p:ph type="sldNum" sz="quarter" idx="12"/>
          </p:nvPr>
        </p:nvSpPr>
        <p:spPr/>
        <p:txBody>
          <a:bodyPr/>
          <a:lstStyle/>
          <a:p>
            <a:fld id="{1FC8907D-B208-DC44-82F5-2940ECA1C9FA}" type="slidenum">
              <a:rPr lang="fr-FR" smtClean="0"/>
              <a:pPr/>
              <a:t>33</a:t>
            </a:fld>
            <a:endParaRPr lang="fr-FR" dirty="0"/>
          </a:p>
        </p:txBody>
      </p:sp>
      <p:sp>
        <p:nvSpPr>
          <p:cNvPr id="4" name="Rectangle 3">
            <a:extLst>
              <a:ext uri="{FF2B5EF4-FFF2-40B4-BE49-F238E27FC236}">
                <a16:creationId xmlns:a16="http://schemas.microsoft.com/office/drawing/2014/main" id="{703E8583-6ACA-4E72-AE97-3CBF4AFF1B59}"/>
              </a:ext>
            </a:extLst>
          </p:cNvPr>
          <p:cNvSpPr/>
          <p:nvPr/>
        </p:nvSpPr>
        <p:spPr>
          <a:xfrm>
            <a:off x="812800" y="316089"/>
            <a:ext cx="8026399" cy="646331"/>
          </a:xfrm>
          <a:prstGeom prst="rect">
            <a:avLst/>
          </a:prstGeom>
        </p:spPr>
        <p:txBody>
          <a:bodyPr wrap="square">
            <a:spAutoFit/>
          </a:bodyPr>
          <a:lstStyle/>
          <a:p>
            <a:pPr algn="ctr"/>
            <a:r>
              <a:rPr lang="fr-FR" sz="3600" dirty="0">
                <a:solidFill>
                  <a:srgbClr val="C00000"/>
                </a:solidFill>
              </a:rPr>
              <a:t>Vente, conseil et mise en valeur de l’offre</a:t>
            </a:r>
          </a:p>
        </p:txBody>
      </p:sp>
      <p:graphicFrame>
        <p:nvGraphicFramePr>
          <p:cNvPr id="5" name="Diagramme 4">
            <a:extLst>
              <a:ext uri="{FF2B5EF4-FFF2-40B4-BE49-F238E27FC236}">
                <a16:creationId xmlns:a16="http://schemas.microsoft.com/office/drawing/2014/main" id="{20FB9E6A-1E6D-48F2-BBEB-96C7778C3989}"/>
              </a:ext>
            </a:extLst>
          </p:cNvPr>
          <p:cNvGraphicFramePr/>
          <p:nvPr>
            <p:extLst>
              <p:ext uri="{D42A27DB-BD31-4B8C-83A1-F6EECF244321}">
                <p14:modId xmlns:p14="http://schemas.microsoft.com/office/powerpoint/2010/main" val="4124030666"/>
              </p:ext>
            </p:extLst>
          </p:nvPr>
        </p:nvGraphicFramePr>
        <p:xfrm>
          <a:off x="603955" y="835378"/>
          <a:ext cx="7936089" cy="4861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21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16BF7AE0-A53B-4CC8-A32E-328D554CF949}"/>
                                            </p:graphicEl>
                                          </p:spTgt>
                                        </p:tgtEl>
                                        <p:attrNameLst>
                                          <p:attrName>style.visibility</p:attrName>
                                        </p:attrNameLst>
                                      </p:cBhvr>
                                      <p:to>
                                        <p:strVal val="visible"/>
                                      </p:to>
                                    </p:set>
                                    <p:animEffect transition="in" filter="wheel(1)">
                                      <p:cBhvr>
                                        <p:cTn id="7" dur="2000"/>
                                        <p:tgtEl>
                                          <p:spTgt spid="5">
                                            <p:graphicEl>
                                              <a:dgm id="{16BF7AE0-A53B-4CC8-A32E-328D554CF9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88F4B339-2452-437A-AF69-909E16A23339}"/>
                                            </p:graphicEl>
                                          </p:spTgt>
                                        </p:tgtEl>
                                        <p:attrNameLst>
                                          <p:attrName>style.visibility</p:attrName>
                                        </p:attrNameLst>
                                      </p:cBhvr>
                                      <p:to>
                                        <p:strVal val="visible"/>
                                      </p:to>
                                    </p:set>
                                    <p:animEffect transition="in" filter="wheel(1)">
                                      <p:cBhvr>
                                        <p:cTn id="12" dur="2000"/>
                                        <p:tgtEl>
                                          <p:spTgt spid="5">
                                            <p:graphicEl>
                                              <a:dgm id="{88F4B339-2452-437A-AF69-909E16A23339}"/>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7FD95888-6686-4889-8297-7BB27E278BE7}"/>
                                            </p:graphicEl>
                                          </p:spTgt>
                                        </p:tgtEl>
                                        <p:attrNameLst>
                                          <p:attrName>style.visibility</p:attrName>
                                        </p:attrNameLst>
                                      </p:cBhvr>
                                      <p:to>
                                        <p:strVal val="visible"/>
                                      </p:to>
                                    </p:set>
                                    <p:animEffect transition="in" filter="wheel(1)">
                                      <p:cBhvr>
                                        <p:cTn id="15" dur="2000"/>
                                        <p:tgtEl>
                                          <p:spTgt spid="5">
                                            <p:graphicEl>
                                              <a:dgm id="{7FD95888-6686-4889-8297-7BB27E278B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4D25BF50-9833-4103-AE01-DA9918294DF0}"/>
                                            </p:graphicEl>
                                          </p:spTgt>
                                        </p:tgtEl>
                                        <p:attrNameLst>
                                          <p:attrName>style.visibility</p:attrName>
                                        </p:attrNameLst>
                                      </p:cBhvr>
                                      <p:to>
                                        <p:strVal val="visible"/>
                                      </p:to>
                                    </p:set>
                                    <p:animEffect transition="in" filter="wheel(1)">
                                      <p:cBhvr>
                                        <p:cTn id="20" dur="2000"/>
                                        <p:tgtEl>
                                          <p:spTgt spid="5">
                                            <p:graphicEl>
                                              <a:dgm id="{4D25BF50-9833-4103-AE01-DA9918294DF0}"/>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FC6D3075-A6EC-42D1-8540-73B8B13DEE31}"/>
                                            </p:graphicEl>
                                          </p:spTgt>
                                        </p:tgtEl>
                                        <p:attrNameLst>
                                          <p:attrName>style.visibility</p:attrName>
                                        </p:attrNameLst>
                                      </p:cBhvr>
                                      <p:to>
                                        <p:strVal val="visible"/>
                                      </p:to>
                                    </p:set>
                                    <p:animEffect transition="in" filter="wheel(1)">
                                      <p:cBhvr>
                                        <p:cTn id="23" dur="2000"/>
                                        <p:tgtEl>
                                          <p:spTgt spid="5">
                                            <p:graphicEl>
                                              <a:dgm id="{FC6D3075-A6EC-42D1-8540-73B8B13DEE3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256B12D1-46DA-4159-9F5C-0EF1A5F7D7FB}"/>
                                            </p:graphicEl>
                                          </p:spTgt>
                                        </p:tgtEl>
                                        <p:attrNameLst>
                                          <p:attrName>style.visibility</p:attrName>
                                        </p:attrNameLst>
                                      </p:cBhvr>
                                      <p:to>
                                        <p:strVal val="visible"/>
                                      </p:to>
                                    </p:set>
                                    <p:animEffect transition="in" filter="wheel(1)">
                                      <p:cBhvr>
                                        <p:cTn id="28" dur="2000"/>
                                        <p:tgtEl>
                                          <p:spTgt spid="5">
                                            <p:graphicEl>
                                              <a:dgm id="{256B12D1-46DA-4159-9F5C-0EF1A5F7D7FB}"/>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A0369167-FD2B-453D-B6E6-5180D3E32035}"/>
                                            </p:graphicEl>
                                          </p:spTgt>
                                        </p:tgtEl>
                                        <p:attrNameLst>
                                          <p:attrName>style.visibility</p:attrName>
                                        </p:attrNameLst>
                                      </p:cBhvr>
                                      <p:to>
                                        <p:strVal val="visible"/>
                                      </p:to>
                                    </p:set>
                                    <p:animEffect transition="in" filter="wheel(1)">
                                      <p:cBhvr>
                                        <p:cTn id="31" dur="2000"/>
                                        <p:tgtEl>
                                          <p:spTgt spid="5">
                                            <p:graphicEl>
                                              <a:dgm id="{A0369167-FD2B-453D-B6E6-5180D3E320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CFA3D88-B2EE-45BF-9C07-0B8496060CA5}"/>
              </a:ext>
            </a:extLst>
          </p:cNvPr>
          <p:cNvSpPr>
            <a:spLocks noGrp="1"/>
          </p:cNvSpPr>
          <p:nvPr>
            <p:ph type="ctrTitle"/>
          </p:nvPr>
        </p:nvSpPr>
        <p:spPr>
          <a:xfrm>
            <a:off x="790222" y="101965"/>
            <a:ext cx="8260643" cy="1339238"/>
          </a:xfrm>
        </p:spPr>
        <p:txBody>
          <a:bodyPr/>
          <a:lstStyle/>
          <a:p>
            <a:pPr algn="ctr"/>
            <a:r>
              <a:rPr lang="fr-FR" sz="3600" dirty="0"/>
              <a:t>Le dossier obligatoire</a:t>
            </a:r>
          </a:p>
        </p:txBody>
      </p:sp>
      <p:sp>
        <p:nvSpPr>
          <p:cNvPr id="5" name="Sous-titre 4">
            <a:extLst>
              <a:ext uri="{FF2B5EF4-FFF2-40B4-BE49-F238E27FC236}">
                <a16:creationId xmlns:a16="http://schemas.microsoft.com/office/drawing/2014/main" id="{005C10BB-2624-418D-9082-C7402E8465CD}"/>
              </a:ext>
            </a:extLst>
          </p:cNvPr>
          <p:cNvSpPr>
            <a:spLocks noGrp="1"/>
          </p:cNvSpPr>
          <p:nvPr>
            <p:ph type="subTitle" idx="1"/>
          </p:nvPr>
        </p:nvSpPr>
        <p:spPr>
          <a:xfrm>
            <a:off x="921275" y="1441203"/>
            <a:ext cx="7850191" cy="4278488"/>
          </a:xfrm>
        </p:spPr>
        <p:txBody>
          <a:bodyPr>
            <a:normAutofit/>
          </a:bodyPr>
          <a:lstStyle/>
          <a:p>
            <a:pPr marL="457200" indent="-457200">
              <a:buFont typeface="Arial" panose="020B0604020202020204" pitchFamily="34" charset="0"/>
              <a:buChar char="•"/>
            </a:pPr>
            <a:r>
              <a:rPr lang="fr-FR" sz="2000" u="sng" dirty="0">
                <a:solidFill>
                  <a:schemeClr val="tx1"/>
                </a:solidFill>
              </a:rPr>
              <a:t>Dossier personnel de 10 pages maximum pouvant être écrit, graphique et </a:t>
            </a:r>
            <a:r>
              <a:rPr lang="fr-FR" sz="2000" u="sng" dirty="0" smtClean="0">
                <a:solidFill>
                  <a:schemeClr val="tx1"/>
                </a:solidFill>
              </a:rPr>
              <a:t>iconographique</a:t>
            </a:r>
            <a:endParaRPr lang="fr-FR" sz="2000" u="sng" dirty="0">
              <a:solidFill>
                <a:schemeClr val="tx1"/>
              </a:solidFill>
            </a:endParaRPr>
          </a:p>
          <a:p>
            <a:pPr marL="457200" indent="-457200">
              <a:buFont typeface="Arial" panose="020B0604020202020204" pitchFamily="34" charset="0"/>
              <a:buChar char="•"/>
            </a:pPr>
            <a:r>
              <a:rPr lang="fr-FR" sz="2000" dirty="0">
                <a:solidFill>
                  <a:schemeClr val="tx1"/>
                </a:solidFill>
              </a:rPr>
              <a:t>Il présente rapidement l’entreprise (statut, composition de l’équipe, type de contrat. Existe-t-il un règlement intérieur?)</a:t>
            </a:r>
          </a:p>
          <a:p>
            <a:pPr marL="457200" indent="-457200">
              <a:buFont typeface="Arial" panose="020B0604020202020204" pitchFamily="34" charset="0"/>
              <a:buChar char="•"/>
            </a:pPr>
            <a:r>
              <a:rPr lang="fr-FR" sz="2000" dirty="0">
                <a:solidFill>
                  <a:schemeClr val="tx1"/>
                </a:solidFill>
              </a:rPr>
              <a:t>Lieux </a:t>
            </a:r>
            <a:r>
              <a:rPr lang="fr-FR" sz="2000" dirty="0" smtClean="0">
                <a:solidFill>
                  <a:schemeClr val="tx1"/>
                </a:solidFill>
              </a:rPr>
              <a:t>d’approvisionnements</a:t>
            </a:r>
            <a:endParaRPr lang="fr-FR" sz="2000" u="sng" dirty="0"/>
          </a:p>
          <a:p>
            <a:pPr marL="457200" indent="-457200">
              <a:buFont typeface="Arial" panose="020B0604020202020204" pitchFamily="34" charset="0"/>
              <a:buChar char="•"/>
            </a:pPr>
            <a:r>
              <a:rPr lang="fr-FR" sz="2000" dirty="0">
                <a:solidFill>
                  <a:schemeClr val="tx1"/>
                </a:solidFill>
              </a:rPr>
              <a:t>Il présente des exemples de mises en valeur des végétaux (des réalisations faites en périodes en entreprise). L’apprenant réalise t’il des travaux floraux commandés par des institutionnels? (collectivités territoriales…), calcul d’un prix de </a:t>
            </a:r>
            <a:r>
              <a:rPr lang="fr-FR" sz="2000" dirty="0" smtClean="0">
                <a:solidFill>
                  <a:schemeClr val="tx1"/>
                </a:solidFill>
              </a:rPr>
              <a:t>vente</a:t>
            </a:r>
            <a:endParaRPr lang="fr-FR" sz="2000" dirty="0">
              <a:solidFill>
                <a:schemeClr val="tx1"/>
              </a:solidFill>
            </a:endParaRPr>
          </a:p>
          <a:p>
            <a:pPr marL="457200" indent="-457200">
              <a:buFont typeface="Arial" panose="020B0604020202020204" pitchFamily="34" charset="0"/>
              <a:buChar char="•"/>
            </a:pPr>
            <a:r>
              <a:rPr lang="fr-FR" sz="2000" dirty="0">
                <a:solidFill>
                  <a:schemeClr val="tx1"/>
                </a:solidFill>
              </a:rPr>
              <a:t>Des exemples de documents commerciaux, d’une transmission florale.</a:t>
            </a:r>
          </a:p>
          <a:p>
            <a:pPr marL="457200" indent="-457200">
              <a:buFont typeface="Arial" panose="020B0604020202020204" pitchFamily="34" charset="0"/>
              <a:buChar char="•"/>
            </a:pPr>
            <a:endParaRPr lang="fr-FR" sz="2000" dirty="0">
              <a:solidFill>
                <a:schemeClr val="tx1"/>
              </a:solidFill>
            </a:endParaRP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endParaRPr lang="fr-FR" sz="2400" dirty="0"/>
          </a:p>
        </p:txBody>
      </p:sp>
      <p:sp>
        <p:nvSpPr>
          <p:cNvPr id="2" name="Espace réservé du numéro de diapositive 1">
            <a:extLst>
              <a:ext uri="{FF2B5EF4-FFF2-40B4-BE49-F238E27FC236}">
                <a16:creationId xmlns:a16="http://schemas.microsoft.com/office/drawing/2014/main" id="{A4AC36B7-19C1-4B50-9CD3-849394F69CA4}"/>
              </a:ext>
            </a:extLst>
          </p:cNvPr>
          <p:cNvSpPr>
            <a:spLocks noGrp="1"/>
          </p:cNvSpPr>
          <p:nvPr>
            <p:ph type="sldNum" sz="quarter" idx="12"/>
          </p:nvPr>
        </p:nvSpPr>
        <p:spPr/>
        <p:txBody>
          <a:bodyPr/>
          <a:lstStyle/>
          <a:p>
            <a:fld id="{1FC8907D-B208-DC44-82F5-2940ECA1C9FA}" type="slidenum">
              <a:rPr lang="fr-FR" smtClean="0"/>
              <a:pPr/>
              <a:t>34</a:t>
            </a:fld>
            <a:endParaRPr lang="fr-FR" dirty="0"/>
          </a:p>
        </p:txBody>
      </p:sp>
    </p:spTree>
    <p:extLst>
      <p:ext uri="{BB962C8B-B14F-4D97-AF65-F5344CB8AC3E}">
        <p14:creationId xmlns:p14="http://schemas.microsoft.com/office/powerpoint/2010/main" val="11452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041D79C-0943-4A3A-9113-A5E6C1241906}"/>
              </a:ext>
            </a:extLst>
          </p:cNvPr>
          <p:cNvSpPr>
            <a:spLocks noGrp="1"/>
          </p:cNvSpPr>
          <p:nvPr>
            <p:ph type="sldNum" sz="quarter" idx="12"/>
          </p:nvPr>
        </p:nvSpPr>
        <p:spPr/>
        <p:txBody>
          <a:bodyPr/>
          <a:lstStyle/>
          <a:p>
            <a:fld id="{1FC8907D-B208-DC44-82F5-2940ECA1C9FA}" type="slidenum">
              <a:rPr lang="fr-FR" smtClean="0"/>
              <a:pPr/>
              <a:t>35</a:t>
            </a:fld>
            <a:endParaRPr lang="fr-FR" dirty="0"/>
          </a:p>
        </p:txBody>
      </p:sp>
      <p:sp>
        <p:nvSpPr>
          <p:cNvPr id="4" name="Rectangle 3">
            <a:extLst>
              <a:ext uri="{FF2B5EF4-FFF2-40B4-BE49-F238E27FC236}">
                <a16:creationId xmlns:a16="http://schemas.microsoft.com/office/drawing/2014/main" id="{703E8583-6ACA-4E72-AE97-3CBF4AFF1B59}"/>
              </a:ext>
            </a:extLst>
          </p:cNvPr>
          <p:cNvSpPr/>
          <p:nvPr/>
        </p:nvSpPr>
        <p:spPr>
          <a:xfrm>
            <a:off x="812800" y="316089"/>
            <a:ext cx="8205940" cy="646331"/>
          </a:xfrm>
          <a:prstGeom prst="rect">
            <a:avLst/>
          </a:prstGeom>
        </p:spPr>
        <p:txBody>
          <a:bodyPr wrap="square">
            <a:spAutoFit/>
          </a:bodyPr>
          <a:lstStyle/>
          <a:p>
            <a:pPr algn="ctr"/>
            <a:r>
              <a:rPr lang="fr-FR" sz="3600" dirty="0"/>
              <a:t>C</a:t>
            </a:r>
            <a:r>
              <a:rPr lang="fr-FR" sz="3600" dirty="0" smtClean="0"/>
              <a:t>ontrôle en cours de formation EP1 et EP2</a:t>
            </a:r>
            <a:endParaRPr lang="fr-FR" sz="3600" dirty="0"/>
          </a:p>
        </p:txBody>
      </p:sp>
      <p:sp>
        <p:nvSpPr>
          <p:cNvPr id="6" name="Sous-titre 4">
            <a:extLst>
              <a:ext uri="{FF2B5EF4-FFF2-40B4-BE49-F238E27FC236}">
                <a16:creationId xmlns:a16="http://schemas.microsoft.com/office/drawing/2014/main" id="{005C10BB-2624-418D-9082-C7402E8465CD}"/>
              </a:ext>
            </a:extLst>
          </p:cNvPr>
          <p:cNvSpPr txBox="1">
            <a:spLocks/>
          </p:cNvSpPr>
          <p:nvPr/>
        </p:nvSpPr>
        <p:spPr>
          <a:xfrm>
            <a:off x="1057272" y="1393229"/>
            <a:ext cx="7850191" cy="4278488"/>
          </a:xfrm>
          <a:prstGeom prst="rect">
            <a:avLst/>
          </a:prstGeom>
        </p:spPr>
        <p:txBody>
          <a:bodyPr>
            <a:normAutofit/>
          </a:bodyPr>
          <a:lst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fr-FR" sz="1800" dirty="0" smtClean="0">
              <a:solidFill>
                <a:schemeClr val="tx1"/>
              </a:solidFill>
            </a:endParaRPr>
          </a:p>
          <a:p>
            <a:pPr marL="457200" indent="-457200">
              <a:buFont typeface="Arial" panose="020B0604020202020204" pitchFamily="34" charset="0"/>
              <a:buChar char="•"/>
            </a:pPr>
            <a:endParaRPr lang="fr-FR" sz="1800" dirty="0" smtClean="0"/>
          </a:p>
          <a:p>
            <a:pPr marL="457200" indent="-457200">
              <a:buFont typeface="Arial" panose="020B0604020202020204" pitchFamily="34" charset="0"/>
              <a:buChar char="•"/>
            </a:pPr>
            <a:endParaRPr lang="fr-FR" sz="2200" dirty="0"/>
          </a:p>
        </p:txBody>
      </p:sp>
      <p:sp>
        <p:nvSpPr>
          <p:cNvPr id="3" name="Rectangle 2"/>
          <p:cNvSpPr/>
          <p:nvPr/>
        </p:nvSpPr>
        <p:spPr>
          <a:xfrm>
            <a:off x="1605100" y="1230391"/>
            <a:ext cx="6621339" cy="707886"/>
          </a:xfrm>
          <a:prstGeom prst="rect">
            <a:avLst/>
          </a:prstGeom>
        </p:spPr>
        <p:txBody>
          <a:bodyPr wrap="square">
            <a:spAutoFit/>
          </a:bodyPr>
          <a:lstStyle/>
          <a:p>
            <a:pPr algn="just"/>
            <a:r>
              <a:rPr lang="fr-FR" sz="2000" dirty="0"/>
              <a:t>M</a:t>
            </a:r>
            <a:r>
              <a:rPr lang="fr-FR" sz="2000" dirty="0" smtClean="0"/>
              <a:t>êmes </a:t>
            </a:r>
            <a:r>
              <a:rPr lang="fr-FR" sz="2000" dirty="0"/>
              <a:t>exigences que l’épreuve </a:t>
            </a:r>
            <a:r>
              <a:rPr lang="fr-FR" sz="2000" dirty="0" smtClean="0"/>
              <a:t>ponctuelle</a:t>
            </a:r>
          </a:p>
          <a:p>
            <a:pPr algn="just"/>
            <a:r>
              <a:rPr lang="fr-FR" sz="2000" dirty="0" smtClean="0"/>
              <a:t>Principe de confiance sous la responsabilité de l’inspecteur</a:t>
            </a:r>
            <a:endParaRPr lang="fr-FR" sz="2000" dirty="0"/>
          </a:p>
        </p:txBody>
      </p:sp>
      <p:sp>
        <p:nvSpPr>
          <p:cNvPr id="7" name="Rectangle 6"/>
          <p:cNvSpPr/>
          <p:nvPr/>
        </p:nvSpPr>
        <p:spPr>
          <a:xfrm>
            <a:off x="1096026" y="2203961"/>
            <a:ext cx="7505353" cy="1323439"/>
          </a:xfrm>
          <a:prstGeom prst="rect">
            <a:avLst/>
          </a:prstGeom>
        </p:spPr>
        <p:txBody>
          <a:bodyPr wrap="square">
            <a:spAutoFit/>
          </a:bodyPr>
          <a:lstStyle/>
          <a:p>
            <a:r>
              <a:rPr lang="fr-FR" sz="2000" dirty="0" smtClean="0"/>
              <a:t>Contenu : l’évaluation </a:t>
            </a:r>
            <a:r>
              <a:rPr lang="fr-FR" sz="2000" dirty="0"/>
              <a:t>des compétences du candidat repose sur deux </a:t>
            </a:r>
            <a:r>
              <a:rPr lang="fr-FR" sz="2000" b="1" dirty="0"/>
              <a:t>situations</a:t>
            </a:r>
            <a:r>
              <a:rPr lang="fr-FR" sz="2000" dirty="0"/>
              <a:t> </a:t>
            </a:r>
            <a:r>
              <a:rPr lang="fr-FR" sz="2000" dirty="0" smtClean="0"/>
              <a:t>d’évaluation, sur </a:t>
            </a:r>
            <a:r>
              <a:rPr lang="fr-FR" sz="2000" dirty="0"/>
              <a:t>les activités développées en entreprise pour EP2</a:t>
            </a:r>
          </a:p>
          <a:p>
            <a:r>
              <a:rPr lang="fr-FR" sz="2000" dirty="0" smtClean="0"/>
              <a:t>        </a:t>
            </a:r>
            <a:endParaRPr lang="fr-FR" sz="2000" dirty="0"/>
          </a:p>
        </p:txBody>
      </p:sp>
      <p:sp>
        <p:nvSpPr>
          <p:cNvPr id="8" name="Rectangle 7"/>
          <p:cNvSpPr/>
          <p:nvPr/>
        </p:nvSpPr>
        <p:spPr>
          <a:xfrm>
            <a:off x="1097715" y="3244334"/>
            <a:ext cx="4271106" cy="400110"/>
          </a:xfrm>
          <a:prstGeom prst="rect">
            <a:avLst/>
          </a:prstGeom>
        </p:spPr>
        <p:txBody>
          <a:bodyPr wrap="none">
            <a:spAutoFit/>
          </a:bodyPr>
          <a:lstStyle/>
          <a:p>
            <a:r>
              <a:rPr lang="fr-FR" sz="2000" dirty="0" smtClean="0"/>
              <a:t>Quand : dernier </a:t>
            </a:r>
            <a:r>
              <a:rPr lang="fr-FR" sz="2000" dirty="0"/>
              <a:t>semestre de formation</a:t>
            </a:r>
          </a:p>
        </p:txBody>
      </p:sp>
      <p:sp>
        <p:nvSpPr>
          <p:cNvPr id="9" name="Rectangle 8"/>
          <p:cNvSpPr/>
          <p:nvPr/>
        </p:nvSpPr>
        <p:spPr>
          <a:xfrm>
            <a:off x="1096027" y="3930041"/>
            <a:ext cx="7877990" cy="400110"/>
          </a:xfrm>
          <a:prstGeom prst="rect">
            <a:avLst/>
          </a:prstGeom>
        </p:spPr>
        <p:txBody>
          <a:bodyPr wrap="none">
            <a:spAutoFit/>
          </a:bodyPr>
          <a:lstStyle/>
          <a:p>
            <a:r>
              <a:rPr lang="fr-FR" sz="2000" dirty="0" smtClean="0"/>
              <a:t>Par qui : 2 </a:t>
            </a:r>
            <a:r>
              <a:rPr lang="fr-FR" sz="2000" dirty="0"/>
              <a:t>formateurs au </a:t>
            </a:r>
            <a:r>
              <a:rPr lang="fr-FR" sz="2000" dirty="0" smtClean="0"/>
              <a:t>minimum (EP1) professionnel et formateur (EP2)</a:t>
            </a:r>
            <a:endParaRPr lang="fr-FR" sz="2000" dirty="0"/>
          </a:p>
        </p:txBody>
      </p:sp>
    </p:spTree>
    <p:extLst>
      <p:ext uri="{BB962C8B-B14F-4D97-AF65-F5344CB8AC3E}">
        <p14:creationId xmlns:p14="http://schemas.microsoft.com/office/powerpoint/2010/main" val="2850791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FFAB0030-05A3-484F-AB54-0F691A4EF43A}"/>
              </a:ext>
            </a:extLst>
          </p:cNvPr>
          <p:cNvSpPr>
            <a:spLocks noGrp="1"/>
          </p:cNvSpPr>
          <p:nvPr>
            <p:ph type="subTitle" idx="1"/>
          </p:nvPr>
        </p:nvSpPr>
        <p:spPr>
          <a:xfrm>
            <a:off x="778933" y="1719608"/>
            <a:ext cx="8120893" cy="3586170"/>
          </a:xfrm>
        </p:spPr>
        <p:txBody>
          <a:bodyPr>
            <a:normAutofit/>
          </a:bodyPr>
          <a:lstStyle/>
          <a:p>
            <a:pPr algn="ctr"/>
            <a:r>
              <a:rPr lang="fr-FR" sz="2800" dirty="0">
                <a:solidFill>
                  <a:schemeClr val="tx1"/>
                </a:solidFill>
              </a:rPr>
              <a:t>La partie écrite devra obligatoirement avoir lieu avant la partie pratique.</a:t>
            </a:r>
          </a:p>
          <a:p>
            <a:pPr algn="ctr"/>
            <a:endParaRPr lang="fr-FR" sz="2800" dirty="0">
              <a:solidFill>
                <a:schemeClr val="tx1"/>
              </a:solidFill>
            </a:endParaRPr>
          </a:p>
          <a:p>
            <a:pPr algn="ctr"/>
            <a:r>
              <a:rPr lang="fr-FR" sz="2400" dirty="0">
                <a:solidFill>
                  <a:schemeClr val="tx1"/>
                </a:solidFill>
              </a:rPr>
              <a:t>Le candidat sera invité </a:t>
            </a:r>
            <a:r>
              <a:rPr lang="fr-FR" sz="2400" dirty="0" smtClean="0">
                <a:solidFill>
                  <a:schemeClr val="tx1"/>
                </a:solidFill>
              </a:rPr>
              <a:t>à :</a:t>
            </a:r>
            <a:endParaRPr lang="fr-FR" sz="2400" dirty="0">
              <a:solidFill>
                <a:schemeClr val="tx1"/>
              </a:solidFill>
            </a:endParaRPr>
          </a:p>
          <a:p>
            <a:pPr marL="342900" indent="-342900">
              <a:buFontTx/>
              <a:buChar char="-"/>
            </a:pPr>
            <a:r>
              <a:rPr lang="fr-FR" sz="2400" dirty="0">
                <a:solidFill>
                  <a:schemeClr val="tx1"/>
                </a:solidFill>
              </a:rPr>
              <a:t>Prendre connaissance de l’ensemble du sujet.</a:t>
            </a:r>
          </a:p>
          <a:p>
            <a:pPr marL="342900" indent="-342900">
              <a:buFontTx/>
              <a:buChar char="-"/>
            </a:pPr>
            <a:r>
              <a:rPr lang="fr-FR" sz="2400" dirty="0">
                <a:solidFill>
                  <a:schemeClr val="tx1"/>
                </a:solidFill>
              </a:rPr>
              <a:t>Vérifier la matière d’œuvre.</a:t>
            </a:r>
          </a:p>
          <a:p>
            <a:pPr marL="342900" indent="-342900">
              <a:buFontTx/>
              <a:buChar char="-"/>
            </a:pPr>
            <a:r>
              <a:rPr lang="fr-FR" sz="2400" dirty="0">
                <a:solidFill>
                  <a:schemeClr val="tx1"/>
                </a:solidFill>
              </a:rPr>
              <a:t>Sélectionner et répartir les végétaux pour chaque </a:t>
            </a:r>
            <a:r>
              <a:rPr lang="fr-FR" sz="2400" dirty="0" smtClean="0">
                <a:solidFill>
                  <a:schemeClr val="tx1"/>
                </a:solidFill>
              </a:rPr>
              <a:t/>
            </a:r>
            <a:br>
              <a:rPr lang="fr-FR" sz="2400" dirty="0" smtClean="0">
                <a:solidFill>
                  <a:schemeClr val="tx1"/>
                </a:solidFill>
              </a:rPr>
            </a:br>
            <a:r>
              <a:rPr lang="fr-FR" sz="2400" dirty="0" smtClean="0">
                <a:solidFill>
                  <a:schemeClr val="tx1"/>
                </a:solidFill>
              </a:rPr>
              <a:t>réalisation</a:t>
            </a:r>
            <a:r>
              <a:rPr lang="fr-FR" sz="2400" dirty="0">
                <a:solidFill>
                  <a:schemeClr val="tx1"/>
                </a:solidFill>
              </a:rPr>
              <a:t>.</a:t>
            </a:r>
          </a:p>
        </p:txBody>
      </p:sp>
      <p:sp>
        <p:nvSpPr>
          <p:cNvPr id="2" name="Espace réservé du numéro de diapositive 1">
            <a:extLst>
              <a:ext uri="{FF2B5EF4-FFF2-40B4-BE49-F238E27FC236}">
                <a16:creationId xmlns:a16="http://schemas.microsoft.com/office/drawing/2014/main" id="{7CA0A68C-4F6F-43D2-86B3-23083EAB25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907D-B208-DC44-82F5-2940ECA1C9FA}"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5" name="Titre 4">
            <a:extLst>
              <a:ext uri="{FF2B5EF4-FFF2-40B4-BE49-F238E27FC236}">
                <a16:creationId xmlns:a16="http://schemas.microsoft.com/office/drawing/2014/main" id="{D3C43DE4-33A3-4638-AAB9-B87A84C3C7D6}"/>
              </a:ext>
            </a:extLst>
          </p:cNvPr>
          <p:cNvSpPr>
            <a:spLocks noGrp="1"/>
          </p:cNvSpPr>
          <p:nvPr>
            <p:ph type="ctrTitle"/>
          </p:nvPr>
        </p:nvSpPr>
        <p:spPr>
          <a:xfrm>
            <a:off x="876120" y="107441"/>
            <a:ext cx="7894637" cy="1247591"/>
          </a:xfrm>
          <a:prstGeom prst="rect">
            <a:avLst/>
          </a:prstGeom>
          <a:solidFill>
            <a:schemeClr val="accent1">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a:solidFill>
                  <a:srgbClr val="FF0000"/>
                </a:solidFill>
              </a:rPr>
              <a:t>Epreuve EP1  : Coefficient 6</a:t>
            </a:r>
            <a:br>
              <a:rPr lang="fr-FR" sz="2400" dirty="0">
                <a:solidFill>
                  <a:srgbClr val="FF0000"/>
                </a:solidFill>
              </a:rPr>
            </a:br>
            <a:r>
              <a:rPr lang="fr-FR" sz="2400" dirty="0">
                <a:solidFill>
                  <a:srgbClr val="FF0000"/>
                </a:solidFill>
              </a:rPr>
              <a:t> Partie écrite: 2 heures 30 </a:t>
            </a:r>
            <a:br>
              <a:rPr lang="fr-FR" sz="2400" dirty="0">
                <a:solidFill>
                  <a:srgbClr val="FF0000"/>
                </a:solidFill>
              </a:rPr>
            </a:br>
            <a:r>
              <a:rPr lang="fr-FR" sz="2400" dirty="0">
                <a:solidFill>
                  <a:srgbClr val="FF0000"/>
                </a:solidFill>
              </a:rPr>
              <a:t>Partie pratique: 3 heures</a:t>
            </a:r>
          </a:p>
        </p:txBody>
      </p:sp>
    </p:spTree>
    <p:extLst>
      <p:ext uri="{BB962C8B-B14F-4D97-AF65-F5344CB8AC3E}">
        <p14:creationId xmlns:p14="http://schemas.microsoft.com/office/powerpoint/2010/main" val="23175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6EEA2F-39D0-4F10-BA0B-D5BC85DC0B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907D-B208-DC44-82F5-2940ECA1C9FA}"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graphicFrame>
        <p:nvGraphicFramePr>
          <p:cNvPr id="3" name="Diagramme 2">
            <a:extLst>
              <a:ext uri="{FF2B5EF4-FFF2-40B4-BE49-F238E27FC236}">
                <a16:creationId xmlns:a16="http://schemas.microsoft.com/office/drawing/2014/main" id="{8B7B9647-BEF3-4F11-9958-1632B7E7A390}"/>
              </a:ext>
            </a:extLst>
          </p:cNvPr>
          <p:cNvGraphicFramePr/>
          <p:nvPr>
            <p:extLst/>
          </p:nvPr>
        </p:nvGraphicFramePr>
        <p:xfrm>
          <a:off x="970844" y="993422"/>
          <a:ext cx="7416800" cy="4467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1DF6514-9BA9-4A35-AE03-7F65723EDBB6}"/>
              </a:ext>
            </a:extLst>
          </p:cNvPr>
          <p:cNvSpPr/>
          <p:nvPr/>
        </p:nvSpPr>
        <p:spPr>
          <a:xfrm>
            <a:off x="970843" y="112889"/>
            <a:ext cx="7416800" cy="914400"/>
          </a:xfrm>
          <a:prstGeom prst="rect">
            <a:avLst/>
          </a:prstGeom>
          <a:solidFill>
            <a:schemeClr val="accent1">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Epreuve </a:t>
            </a:r>
            <a:r>
              <a:rPr kumimoji="0" lang="fr-FR" sz="2400" b="0" i="0" u="none" strike="noStrike" kern="1200" cap="none" spc="0" normalizeH="0" baseline="0" noProof="0" dirty="0" smtClean="0">
                <a:ln>
                  <a:noFill/>
                </a:ln>
                <a:solidFill>
                  <a:prstClr val="black"/>
                </a:solidFill>
                <a:effectLst/>
                <a:uLnTx/>
                <a:uFillTx/>
                <a:latin typeface="Calibri"/>
                <a:ea typeface="+mn-ea"/>
                <a:cs typeface="+mn-cs"/>
              </a:rPr>
              <a:t>EP1A   </a:t>
            </a:r>
            <a:r>
              <a:rPr kumimoji="0" lang="fr-FR" sz="2400" b="0" i="0" u="none" strike="noStrike" kern="1200" cap="none" spc="0" normalizeH="0" baseline="0" noProof="0" dirty="0">
                <a:ln>
                  <a:noFill/>
                </a:ln>
                <a:solidFill>
                  <a:prstClr val="black"/>
                </a:solidFill>
                <a:effectLst/>
                <a:uLnTx/>
                <a:uFillTx/>
                <a:latin typeface="Calibri"/>
                <a:ea typeface="+mn-ea"/>
                <a:cs typeface="+mn-cs"/>
              </a:rPr>
              <a:t>Partie écrite: 2 heures 30</a:t>
            </a:r>
          </a:p>
        </p:txBody>
      </p:sp>
      <p:graphicFrame>
        <p:nvGraphicFramePr>
          <p:cNvPr id="6" name="Diagramme 5">
            <a:extLst>
              <a:ext uri="{FF2B5EF4-FFF2-40B4-BE49-F238E27FC236}">
                <a16:creationId xmlns:a16="http://schemas.microsoft.com/office/drawing/2014/main" id="{ED2A712B-990E-46CC-9F01-919DF1EC5D46}"/>
              </a:ext>
            </a:extLst>
          </p:cNvPr>
          <p:cNvGraphicFramePr/>
          <p:nvPr>
            <p:extLst>
              <p:ext uri="{D42A27DB-BD31-4B8C-83A1-F6EECF244321}">
                <p14:modId xmlns:p14="http://schemas.microsoft.com/office/powerpoint/2010/main" val="2972745196"/>
              </p:ext>
            </p:extLst>
          </p:nvPr>
        </p:nvGraphicFramePr>
        <p:xfrm>
          <a:off x="1535797" y="1397000"/>
          <a:ext cx="686364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889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graphicEl>
                                              <a:dgm id="{A96BE622-58EF-415A-B953-BFA18EBA5592}"/>
                                            </p:graphicEl>
                                          </p:spTgt>
                                        </p:tgtEl>
                                        <p:attrNameLst>
                                          <p:attrName>style.visibility</p:attrName>
                                        </p:attrNameLst>
                                      </p:cBhvr>
                                      <p:to>
                                        <p:strVal val="visible"/>
                                      </p:to>
                                    </p:set>
                                    <p:animEffect transition="in" filter="wheel(1)">
                                      <p:cBhvr>
                                        <p:cTn id="12" dur="2000"/>
                                        <p:tgtEl>
                                          <p:spTgt spid="6">
                                            <p:graphicEl>
                                              <a:dgm id="{A96BE622-58EF-415A-B953-BFA18EBA559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graphicEl>
                                              <a:dgm id="{4C41A269-10D6-40B1-8AD6-4166231A6848}"/>
                                            </p:graphicEl>
                                          </p:spTgt>
                                        </p:tgtEl>
                                        <p:attrNameLst>
                                          <p:attrName>style.visibility</p:attrName>
                                        </p:attrNameLst>
                                      </p:cBhvr>
                                      <p:to>
                                        <p:strVal val="visible"/>
                                      </p:to>
                                    </p:set>
                                    <p:animEffect transition="in" filter="wheel(1)">
                                      <p:cBhvr>
                                        <p:cTn id="17" dur="2000"/>
                                        <p:tgtEl>
                                          <p:spTgt spid="6">
                                            <p:graphicEl>
                                              <a:dgm id="{4C41A269-10D6-40B1-8AD6-4166231A6848}"/>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
                                            <p:graphicEl>
                                              <a:dgm id="{F19779F7-4399-4C49-A3C2-3486DF865386}"/>
                                            </p:graphicEl>
                                          </p:spTgt>
                                        </p:tgtEl>
                                        <p:attrNameLst>
                                          <p:attrName>style.visibility</p:attrName>
                                        </p:attrNameLst>
                                      </p:cBhvr>
                                      <p:to>
                                        <p:strVal val="visible"/>
                                      </p:to>
                                    </p:set>
                                    <p:animEffect transition="in" filter="wheel(1)">
                                      <p:cBhvr>
                                        <p:cTn id="20" dur="2000"/>
                                        <p:tgtEl>
                                          <p:spTgt spid="6">
                                            <p:graphicEl>
                                              <a:dgm id="{F19779F7-4399-4C49-A3C2-3486DF86538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graphicEl>
                                              <a:dgm id="{221A6511-ECD9-4E72-AAC2-9CD7B4B45330}"/>
                                            </p:graphicEl>
                                          </p:spTgt>
                                        </p:tgtEl>
                                        <p:attrNameLst>
                                          <p:attrName>style.visibility</p:attrName>
                                        </p:attrNameLst>
                                      </p:cBhvr>
                                      <p:to>
                                        <p:strVal val="visible"/>
                                      </p:to>
                                    </p:set>
                                    <p:animEffect transition="in" filter="wheel(1)">
                                      <p:cBhvr>
                                        <p:cTn id="25" dur="2000"/>
                                        <p:tgtEl>
                                          <p:spTgt spid="6">
                                            <p:graphicEl>
                                              <a:dgm id="{221A6511-ECD9-4E72-AAC2-9CD7B4B45330}"/>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graphicEl>
                                              <a:dgm id="{F063911C-C221-45CE-AED6-528AEF53C7A5}"/>
                                            </p:graphicEl>
                                          </p:spTgt>
                                        </p:tgtEl>
                                        <p:attrNameLst>
                                          <p:attrName>style.visibility</p:attrName>
                                        </p:attrNameLst>
                                      </p:cBhvr>
                                      <p:to>
                                        <p:strVal val="visible"/>
                                      </p:to>
                                    </p:set>
                                    <p:animEffect transition="in" filter="wheel(1)">
                                      <p:cBhvr>
                                        <p:cTn id="28" dur="2000"/>
                                        <p:tgtEl>
                                          <p:spTgt spid="6">
                                            <p:graphicEl>
                                              <a:dgm id="{F063911C-C221-45CE-AED6-528AEF53C7A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graphicEl>
                                              <a:dgm id="{B105822F-13E8-4620-8B83-F27073FECA5A}"/>
                                            </p:graphicEl>
                                          </p:spTgt>
                                        </p:tgtEl>
                                        <p:attrNameLst>
                                          <p:attrName>style.visibility</p:attrName>
                                        </p:attrNameLst>
                                      </p:cBhvr>
                                      <p:to>
                                        <p:strVal val="visible"/>
                                      </p:to>
                                    </p:set>
                                    <p:animEffect transition="in" filter="wheel(1)">
                                      <p:cBhvr>
                                        <p:cTn id="33" dur="2000"/>
                                        <p:tgtEl>
                                          <p:spTgt spid="6">
                                            <p:graphicEl>
                                              <a:dgm id="{B105822F-13E8-4620-8B83-F27073FECA5A}"/>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6">
                                            <p:graphicEl>
                                              <a:dgm id="{6E2CCB3D-8AEF-4831-8EF0-E943EA2791DA}"/>
                                            </p:graphicEl>
                                          </p:spTgt>
                                        </p:tgtEl>
                                        <p:attrNameLst>
                                          <p:attrName>style.visibility</p:attrName>
                                        </p:attrNameLst>
                                      </p:cBhvr>
                                      <p:to>
                                        <p:strVal val="visible"/>
                                      </p:to>
                                    </p:set>
                                    <p:animEffect transition="in" filter="wheel(1)">
                                      <p:cBhvr>
                                        <p:cTn id="36" dur="2000"/>
                                        <p:tgtEl>
                                          <p:spTgt spid="6">
                                            <p:graphicEl>
                                              <a:dgm id="{6E2CCB3D-8AEF-4831-8EF0-E943EA2791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a:extLst>
              <a:ext uri="{FF2B5EF4-FFF2-40B4-BE49-F238E27FC236}">
                <a16:creationId xmlns:a16="http://schemas.microsoft.com/office/drawing/2014/main" id="{20C28E1A-ADDF-4479-8C96-D3D8790F968D}"/>
              </a:ext>
            </a:extLst>
          </p:cNvPr>
          <p:cNvSpPr>
            <a:spLocks noGrp="1"/>
          </p:cNvSpPr>
          <p:nvPr>
            <p:ph type="subTitle" idx="1"/>
          </p:nvPr>
        </p:nvSpPr>
        <p:spPr>
          <a:xfrm>
            <a:off x="814386" y="1280160"/>
            <a:ext cx="7999414" cy="3980463"/>
          </a:xfrm>
        </p:spPr>
        <p:txBody>
          <a:bodyPr>
            <a:normAutofit fontScale="85000" lnSpcReduction="20000"/>
          </a:bodyPr>
          <a:lstStyle/>
          <a:p>
            <a:r>
              <a:rPr lang="fr-FR" sz="2000" dirty="0"/>
              <a:t>		 </a:t>
            </a:r>
            <a:r>
              <a:rPr lang="fr-FR" sz="2200" b="1" dirty="0">
                <a:solidFill>
                  <a:schemeClr val="tx1"/>
                </a:solidFill>
              </a:rPr>
              <a:t>Situation Professionnelle en lien avec la partie pratique</a:t>
            </a:r>
          </a:p>
          <a:p>
            <a:endParaRPr lang="fr-FR" sz="2000" dirty="0">
              <a:solidFill>
                <a:schemeClr val="tx1"/>
              </a:solidFill>
            </a:endParaRPr>
          </a:p>
          <a:p>
            <a:r>
              <a:rPr lang="fr-FR" sz="2200" dirty="0">
                <a:solidFill>
                  <a:schemeClr val="tx1"/>
                </a:solidFill>
              </a:rPr>
              <a:t>Compétences </a:t>
            </a:r>
            <a:r>
              <a:rPr lang="fr-FR" sz="2200" dirty="0" smtClean="0">
                <a:solidFill>
                  <a:schemeClr val="tx1"/>
                </a:solidFill>
              </a:rPr>
              <a:t>évaluées :</a:t>
            </a:r>
            <a:endParaRPr lang="fr-FR" sz="2200" dirty="0">
              <a:solidFill>
                <a:schemeClr val="tx1"/>
              </a:solidFill>
            </a:endParaRPr>
          </a:p>
          <a:p>
            <a:pPr marL="342900" indent="-342900">
              <a:buFontTx/>
              <a:buChar char="-"/>
            </a:pPr>
            <a:r>
              <a:rPr lang="fr-FR" sz="2200" dirty="0">
                <a:solidFill>
                  <a:schemeClr val="tx1"/>
                </a:solidFill>
              </a:rPr>
              <a:t>Conseils d’entretien, de stockage ou de </a:t>
            </a:r>
            <a:r>
              <a:rPr lang="fr-FR" sz="2200" dirty="0" smtClean="0">
                <a:solidFill>
                  <a:schemeClr val="tx1"/>
                </a:solidFill>
              </a:rPr>
              <a:t>manipulation</a:t>
            </a:r>
            <a:endParaRPr lang="fr-FR" sz="2200" dirty="0">
              <a:solidFill>
                <a:schemeClr val="tx1"/>
              </a:solidFill>
            </a:endParaRPr>
          </a:p>
          <a:p>
            <a:pPr marL="342900" indent="-342900">
              <a:buFontTx/>
              <a:buChar char="-"/>
            </a:pPr>
            <a:r>
              <a:rPr lang="fr-FR" sz="2200" dirty="0">
                <a:solidFill>
                  <a:schemeClr val="tx1"/>
                </a:solidFill>
              </a:rPr>
              <a:t>Réaliser des propositions graphiques et </a:t>
            </a:r>
            <a:r>
              <a:rPr lang="fr-FR" sz="2200" dirty="0" smtClean="0">
                <a:solidFill>
                  <a:schemeClr val="tx1"/>
                </a:solidFill>
              </a:rPr>
              <a:t>colorées</a:t>
            </a:r>
            <a:endParaRPr lang="fr-FR" sz="2200" dirty="0">
              <a:solidFill>
                <a:schemeClr val="tx1"/>
              </a:solidFill>
            </a:endParaRPr>
          </a:p>
          <a:p>
            <a:pPr marL="342900" indent="-342900">
              <a:buFontTx/>
              <a:buChar char="-"/>
            </a:pPr>
            <a:r>
              <a:rPr lang="fr-FR" sz="2200" dirty="0">
                <a:solidFill>
                  <a:schemeClr val="tx1"/>
                </a:solidFill>
              </a:rPr>
              <a:t>Contrôler la quantité et la qualité des végétaux et des </a:t>
            </a:r>
            <a:r>
              <a:rPr lang="fr-FR" sz="2200" dirty="0" smtClean="0">
                <a:solidFill>
                  <a:schemeClr val="tx1"/>
                </a:solidFill>
              </a:rPr>
              <a:t>produits</a:t>
            </a:r>
            <a:endParaRPr lang="fr-FR" sz="2200" dirty="0">
              <a:solidFill>
                <a:schemeClr val="tx1"/>
              </a:solidFill>
            </a:endParaRPr>
          </a:p>
          <a:p>
            <a:pPr marL="342900" indent="-342900">
              <a:buFontTx/>
              <a:buChar char="-"/>
            </a:pPr>
            <a:r>
              <a:rPr lang="fr-FR" sz="2200" dirty="0">
                <a:solidFill>
                  <a:schemeClr val="tx1"/>
                </a:solidFill>
              </a:rPr>
              <a:t>Préparer les végétaux et les produits en vue de leur stockage et/ou </a:t>
            </a:r>
            <a:r>
              <a:rPr lang="fr-FR" sz="2200" dirty="0" smtClean="0">
                <a:solidFill>
                  <a:schemeClr val="tx1"/>
                </a:solidFill>
              </a:rPr>
              <a:t>transformation</a:t>
            </a:r>
            <a:endParaRPr lang="fr-FR" sz="2200" dirty="0">
              <a:solidFill>
                <a:schemeClr val="tx1"/>
              </a:solidFill>
            </a:endParaRPr>
          </a:p>
          <a:p>
            <a:pPr marL="342900" indent="-342900">
              <a:buFontTx/>
              <a:buChar char="-"/>
            </a:pPr>
            <a:r>
              <a:rPr lang="fr-FR" sz="2200" dirty="0">
                <a:solidFill>
                  <a:schemeClr val="tx1"/>
                </a:solidFill>
              </a:rPr>
              <a:t>Entretenir les végétaux et les lieux de stockage et/ou de </a:t>
            </a:r>
            <a:r>
              <a:rPr lang="fr-FR" sz="2200" dirty="0" smtClean="0">
                <a:solidFill>
                  <a:schemeClr val="tx1"/>
                </a:solidFill>
              </a:rPr>
              <a:t>transformation</a:t>
            </a:r>
            <a:endParaRPr lang="fr-FR" sz="2200" dirty="0">
              <a:solidFill>
                <a:schemeClr val="tx1"/>
              </a:solidFill>
            </a:endParaRPr>
          </a:p>
          <a:p>
            <a:pPr marL="342900" indent="-342900">
              <a:buFontTx/>
              <a:buChar char="-"/>
            </a:pPr>
            <a:r>
              <a:rPr lang="fr-FR" sz="2200" dirty="0">
                <a:solidFill>
                  <a:schemeClr val="tx1"/>
                </a:solidFill>
              </a:rPr>
              <a:t>Mettre à disposition les végétaux et les produits en fonction de leur nature et de leur état et des ventes </a:t>
            </a:r>
            <a:r>
              <a:rPr lang="fr-FR" sz="2200" dirty="0" smtClean="0">
                <a:solidFill>
                  <a:schemeClr val="tx1"/>
                </a:solidFill>
              </a:rPr>
              <a:t>prévisionnelles</a:t>
            </a:r>
            <a:endParaRPr lang="fr-FR" sz="2200" dirty="0">
              <a:solidFill>
                <a:schemeClr val="tx1"/>
              </a:solidFill>
            </a:endParaRPr>
          </a:p>
          <a:p>
            <a:pPr marL="342900" indent="-342900">
              <a:buFontTx/>
              <a:buChar char="-"/>
            </a:pPr>
            <a:r>
              <a:rPr lang="fr-FR" sz="2200" dirty="0">
                <a:solidFill>
                  <a:schemeClr val="tx1"/>
                </a:solidFill>
              </a:rPr>
              <a:t>Contrôler et transmettre les résultats de l’inventaire au </a:t>
            </a:r>
            <a:r>
              <a:rPr lang="fr-FR" sz="2200" dirty="0" smtClean="0">
                <a:solidFill>
                  <a:schemeClr val="tx1"/>
                </a:solidFill>
              </a:rPr>
              <a:t>responsable</a:t>
            </a:r>
            <a:endParaRPr lang="fr-FR" sz="2200" dirty="0">
              <a:solidFill>
                <a:schemeClr val="tx1"/>
              </a:solidFill>
            </a:endParaRPr>
          </a:p>
          <a:p>
            <a:pPr marL="342900" indent="-342900">
              <a:buFontTx/>
              <a:buChar char="-"/>
            </a:pPr>
            <a:r>
              <a:rPr lang="fr-FR" sz="2200" dirty="0">
                <a:solidFill>
                  <a:schemeClr val="tx1"/>
                </a:solidFill>
              </a:rPr>
              <a:t>Nettoyer suivant les consignes d’hygiène et de </a:t>
            </a:r>
            <a:r>
              <a:rPr lang="fr-FR" sz="2200" dirty="0" smtClean="0">
                <a:solidFill>
                  <a:schemeClr val="tx1"/>
                </a:solidFill>
              </a:rPr>
              <a:t>sécurité</a:t>
            </a:r>
            <a:endParaRPr lang="fr-FR" sz="2200" dirty="0">
              <a:solidFill>
                <a:schemeClr val="tx1"/>
              </a:solidFill>
            </a:endParaRPr>
          </a:p>
          <a:p>
            <a:pPr marL="342900" indent="-342900">
              <a:buFontTx/>
              <a:buChar char="-"/>
            </a:pPr>
            <a:r>
              <a:rPr lang="fr-FR" sz="2200" dirty="0">
                <a:solidFill>
                  <a:schemeClr val="tx1"/>
                </a:solidFill>
              </a:rPr>
              <a:t>Analyser le travail à </a:t>
            </a:r>
            <a:r>
              <a:rPr lang="fr-FR" sz="2200" dirty="0" smtClean="0">
                <a:solidFill>
                  <a:schemeClr val="tx1"/>
                </a:solidFill>
              </a:rPr>
              <a:t>réaliser</a:t>
            </a:r>
            <a:endParaRPr lang="fr-FR" sz="2200" dirty="0">
              <a:solidFill>
                <a:schemeClr val="tx1"/>
              </a:solidFill>
            </a:endParaRPr>
          </a:p>
        </p:txBody>
      </p:sp>
      <p:sp>
        <p:nvSpPr>
          <p:cNvPr id="2" name="Espace réservé du numéro de diapositive 1">
            <a:extLst>
              <a:ext uri="{FF2B5EF4-FFF2-40B4-BE49-F238E27FC236}">
                <a16:creationId xmlns:a16="http://schemas.microsoft.com/office/drawing/2014/main" id="{400D7B19-27F6-42E0-9344-54647E3AE03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907D-B208-DC44-82F5-2940ECA1C9FA}"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8" name="Titre 7">
            <a:extLst>
              <a:ext uri="{FF2B5EF4-FFF2-40B4-BE49-F238E27FC236}">
                <a16:creationId xmlns:a16="http://schemas.microsoft.com/office/drawing/2014/main" id="{726D0D97-63B0-4BBB-A501-22FE15C34A0E}"/>
              </a:ext>
            </a:extLst>
          </p:cNvPr>
          <p:cNvSpPr>
            <a:spLocks noGrp="1"/>
          </p:cNvSpPr>
          <p:nvPr>
            <p:ph type="ctrTitle"/>
          </p:nvPr>
        </p:nvSpPr>
        <p:spPr>
          <a:xfrm>
            <a:off x="941386" y="118730"/>
            <a:ext cx="7745414" cy="965004"/>
          </a:xfrm>
          <a:prstGeom prst="rect">
            <a:avLst/>
          </a:prstGeom>
          <a:solidFill>
            <a:schemeClr val="accent1">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a:solidFill>
                  <a:schemeClr val="tx1"/>
                </a:solidFill>
              </a:rPr>
              <a:t>Epreuve </a:t>
            </a:r>
            <a:r>
              <a:rPr lang="fr-FR" sz="2400" dirty="0" smtClean="0">
                <a:solidFill>
                  <a:schemeClr val="tx1"/>
                </a:solidFill>
              </a:rPr>
              <a:t>EP1A :  Partie </a:t>
            </a:r>
            <a:r>
              <a:rPr lang="fr-FR" sz="2400" dirty="0">
                <a:solidFill>
                  <a:schemeClr val="tx1"/>
                </a:solidFill>
              </a:rPr>
              <a:t>écrite: 2 heures 30</a:t>
            </a:r>
          </a:p>
        </p:txBody>
      </p:sp>
    </p:spTree>
    <p:extLst>
      <p:ext uri="{BB962C8B-B14F-4D97-AF65-F5344CB8AC3E}">
        <p14:creationId xmlns:p14="http://schemas.microsoft.com/office/powerpoint/2010/main" val="11665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1000"/>
                                        <p:tgtEl>
                                          <p:spTgt spid="7">
                                            <p:txEl>
                                              <p:pRg st="4" end="4"/>
                                            </p:txEl>
                                          </p:spTgt>
                                        </p:tgtEl>
                                      </p:cBhvr>
                                    </p:animEffect>
                                    <p:anim calcmode="lin" valueType="num">
                                      <p:cBhvr>
                                        <p:cTn id="3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1000"/>
                                        <p:tgtEl>
                                          <p:spTgt spid="7">
                                            <p:txEl>
                                              <p:pRg st="6" end="6"/>
                                            </p:txEl>
                                          </p:spTgt>
                                        </p:tgtEl>
                                      </p:cBhvr>
                                    </p:animEffect>
                                    <p:anim calcmode="lin" valueType="num">
                                      <p:cBhvr>
                                        <p:cTn id="4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fade">
                                      <p:cBhvr>
                                        <p:cTn id="54" dur="1000"/>
                                        <p:tgtEl>
                                          <p:spTgt spid="7">
                                            <p:txEl>
                                              <p:pRg st="7" end="7"/>
                                            </p:txEl>
                                          </p:spTgt>
                                        </p:tgtEl>
                                      </p:cBhvr>
                                    </p:animEffect>
                                    <p:anim calcmode="lin" valueType="num">
                                      <p:cBhvr>
                                        <p:cTn id="5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fade">
                                      <p:cBhvr>
                                        <p:cTn id="61" dur="1000"/>
                                        <p:tgtEl>
                                          <p:spTgt spid="7">
                                            <p:txEl>
                                              <p:pRg st="8" end="8"/>
                                            </p:txEl>
                                          </p:spTgt>
                                        </p:tgtEl>
                                      </p:cBhvr>
                                    </p:animEffect>
                                    <p:anim calcmode="lin" valueType="num">
                                      <p:cBhvr>
                                        <p:cTn id="62"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xEl>
                                              <p:pRg st="9" end="9"/>
                                            </p:txEl>
                                          </p:spTgt>
                                        </p:tgtEl>
                                        <p:attrNameLst>
                                          <p:attrName>style.visibility</p:attrName>
                                        </p:attrNameLst>
                                      </p:cBhvr>
                                      <p:to>
                                        <p:strVal val="visible"/>
                                      </p:to>
                                    </p:set>
                                    <p:animEffect transition="in" filter="fade">
                                      <p:cBhvr>
                                        <p:cTn id="68" dur="1000"/>
                                        <p:tgtEl>
                                          <p:spTgt spid="7">
                                            <p:txEl>
                                              <p:pRg st="9" end="9"/>
                                            </p:txEl>
                                          </p:spTgt>
                                        </p:tgtEl>
                                      </p:cBhvr>
                                    </p:animEffect>
                                    <p:anim calcmode="lin" valueType="num">
                                      <p:cBhvr>
                                        <p:cTn id="69"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xEl>
                                              <p:pRg st="10" end="10"/>
                                            </p:txEl>
                                          </p:spTgt>
                                        </p:tgtEl>
                                        <p:attrNameLst>
                                          <p:attrName>style.visibility</p:attrName>
                                        </p:attrNameLst>
                                      </p:cBhvr>
                                      <p:to>
                                        <p:strVal val="visible"/>
                                      </p:to>
                                    </p:set>
                                    <p:animEffect transition="in" filter="fade">
                                      <p:cBhvr>
                                        <p:cTn id="75" dur="1000"/>
                                        <p:tgtEl>
                                          <p:spTgt spid="7">
                                            <p:txEl>
                                              <p:pRg st="10" end="10"/>
                                            </p:txEl>
                                          </p:spTgt>
                                        </p:tgtEl>
                                      </p:cBhvr>
                                    </p:animEffect>
                                    <p:anim calcmode="lin" valueType="num">
                                      <p:cBhvr>
                                        <p:cTn id="76"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7">
                                            <p:txEl>
                                              <p:pRg st="11" end="11"/>
                                            </p:txEl>
                                          </p:spTgt>
                                        </p:tgtEl>
                                        <p:attrNameLst>
                                          <p:attrName>style.visibility</p:attrName>
                                        </p:attrNameLst>
                                      </p:cBhvr>
                                      <p:to>
                                        <p:strVal val="visible"/>
                                      </p:to>
                                    </p:set>
                                    <p:animEffect transition="in" filter="fade">
                                      <p:cBhvr>
                                        <p:cTn id="82" dur="1000"/>
                                        <p:tgtEl>
                                          <p:spTgt spid="7">
                                            <p:txEl>
                                              <p:pRg st="11" end="11"/>
                                            </p:txEl>
                                          </p:spTgt>
                                        </p:tgtEl>
                                      </p:cBhvr>
                                    </p:animEffect>
                                    <p:anim calcmode="lin" valueType="num">
                                      <p:cBhvr>
                                        <p:cTn id="83"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6D89F53-6C51-4040-8200-60F03B4CE747}"/>
              </a:ext>
            </a:extLst>
          </p:cNvPr>
          <p:cNvPicPr>
            <a:picLocks noChangeAspect="1"/>
          </p:cNvPicPr>
          <p:nvPr/>
        </p:nvPicPr>
        <p:blipFill>
          <a:blip r:embed="rId2"/>
          <a:stretch>
            <a:fillRect/>
          </a:stretch>
        </p:blipFill>
        <p:spPr>
          <a:xfrm>
            <a:off x="1114816" y="119323"/>
            <a:ext cx="7240044" cy="5792961"/>
          </a:xfrm>
          <a:prstGeom prst="rect">
            <a:avLst/>
          </a:prstGeom>
        </p:spPr>
      </p:pic>
      <p:sp>
        <p:nvSpPr>
          <p:cNvPr id="4" name="Espace réservé du numéro de diapositive 3">
            <a:extLst>
              <a:ext uri="{FF2B5EF4-FFF2-40B4-BE49-F238E27FC236}">
                <a16:creationId xmlns:a16="http://schemas.microsoft.com/office/drawing/2014/main" id="{9C36C220-114B-40B9-8DEA-88E7305C68F1}"/>
              </a:ext>
            </a:extLst>
          </p:cNvPr>
          <p:cNvSpPr>
            <a:spLocks noGrp="1"/>
          </p:cNvSpPr>
          <p:nvPr>
            <p:ph type="sldNum" sz="quarter" idx="12"/>
          </p:nvPr>
        </p:nvSpPr>
        <p:spPr/>
        <p:txBody>
          <a:bodyPr/>
          <a:lstStyle/>
          <a:p>
            <a:fld id="{1FC8907D-B208-DC44-82F5-2940ECA1C9FA}" type="slidenum">
              <a:rPr lang="fr-FR" smtClean="0"/>
              <a:t>7</a:t>
            </a:fld>
            <a:endParaRPr lang="fr-FR"/>
          </a:p>
        </p:txBody>
      </p:sp>
    </p:spTree>
    <p:extLst>
      <p:ext uri="{BB962C8B-B14F-4D97-AF65-F5344CB8AC3E}">
        <p14:creationId xmlns:p14="http://schemas.microsoft.com/office/powerpoint/2010/main" val="249218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3CB41C9-FA3A-4BE0-8816-87F6D1C095AF}"/>
              </a:ext>
            </a:extLst>
          </p:cNvPr>
          <p:cNvSpPr>
            <a:spLocks noGrp="1"/>
          </p:cNvSpPr>
          <p:nvPr>
            <p:ph type="sldNum" sz="quarter" idx="12"/>
          </p:nvPr>
        </p:nvSpPr>
        <p:spPr/>
        <p:txBody>
          <a:bodyPr/>
          <a:lstStyle/>
          <a:p>
            <a:fld id="{1FC8907D-B208-DC44-82F5-2940ECA1C9FA}" type="slidenum">
              <a:rPr lang="fr-FR" smtClean="0"/>
              <a:pPr/>
              <a:t>8</a:t>
            </a:fld>
            <a:endParaRPr lang="fr-FR" dirty="0"/>
          </a:p>
        </p:txBody>
      </p:sp>
      <p:pic>
        <p:nvPicPr>
          <p:cNvPr id="3" name="Image 2">
            <a:extLst>
              <a:ext uri="{FF2B5EF4-FFF2-40B4-BE49-F238E27FC236}">
                <a16:creationId xmlns:a16="http://schemas.microsoft.com/office/drawing/2014/main" id="{4E2DACE3-AD65-4C87-A74E-38AB8C622311}"/>
              </a:ext>
            </a:extLst>
          </p:cNvPr>
          <p:cNvPicPr>
            <a:picLocks noChangeAspect="1"/>
          </p:cNvPicPr>
          <p:nvPr/>
        </p:nvPicPr>
        <p:blipFill>
          <a:blip r:embed="rId3"/>
          <a:stretch>
            <a:fillRect/>
          </a:stretch>
        </p:blipFill>
        <p:spPr>
          <a:xfrm>
            <a:off x="941506" y="891364"/>
            <a:ext cx="7417164" cy="3314876"/>
          </a:xfrm>
          <a:prstGeom prst="rect">
            <a:avLst/>
          </a:prstGeom>
        </p:spPr>
      </p:pic>
    </p:spTree>
    <p:extLst>
      <p:ext uri="{BB962C8B-B14F-4D97-AF65-F5344CB8AC3E}">
        <p14:creationId xmlns:p14="http://schemas.microsoft.com/office/powerpoint/2010/main" val="232307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39761F2-F672-45AD-9BAC-E22545C98A7B}"/>
              </a:ext>
            </a:extLst>
          </p:cNvPr>
          <p:cNvSpPr>
            <a:spLocks noGrp="1"/>
          </p:cNvSpPr>
          <p:nvPr>
            <p:ph type="sldNum" sz="quarter" idx="12"/>
          </p:nvPr>
        </p:nvSpPr>
        <p:spPr/>
        <p:txBody>
          <a:bodyPr/>
          <a:lstStyle/>
          <a:p>
            <a:fld id="{1FC8907D-B208-DC44-82F5-2940ECA1C9FA}" type="slidenum">
              <a:rPr lang="fr-FR" smtClean="0"/>
              <a:pPr/>
              <a:t>9</a:t>
            </a:fld>
            <a:endParaRPr lang="fr-FR" dirty="0"/>
          </a:p>
        </p:txBody>
      </p:sp>
      <p:pic>
        <p:nvPicPr>
          <p:cNvPr id="3" name="Image 2">
            <a:extLst>
              <a:ext uri="{FF2B5EF4-FFF2-40B4-BE49-F238E27FC236}">
                <a16:creationId xmlns:a16="http://schemas.microsoft.com/office/drawing/2014/main" id="{EA02377C-C0F7-4FA5-985F-E30E6A92FB40}"/>
              </a:ext>
            </a:extLst>
          </p:cNvPr>
          <p:cNvPicPr>
            <a:picLocks noChangeAspect="1"/>
          </p:cNvPicPr>
          <p:nvPr/>
        </p:nvPicPr>
        <p:blipFill>
          <a:blip r:embed="rId2"/>
          <a:stretch>
            <a:fillRect/>
          </a:stretch>
        </p:blipFill>
        <p:spPr>
          <a:xfrm>
            <a:off x="211015" y="158841"/>
            <a:ext cx="4581778" cy="5608914"/>
          </a:xfrm>
          <a:prstGeom prst="rect">
            <a:avLst/>
          </a:prstGeom>
        </p:spPr>
      </p:pic>
      <p:pic>
        <p:nvPicPr>
          <p:cNvPr id="4" name="Image 3">
            <a:extLst>
              <a:ext uri="{FF2B5EF4-FFF2-40B4-BE49-F238E27FC236}">
                <a16:creationId xmlns:a16="http://schemas.microsoft.com/office/drawing/2014/main" id="{774A4FB4-DB34-4540-9A52-0A9A86DD5C4D}"/>
              </a:ext>
            </a:extLst>
          </p:cNvPr>
          <p:cNvPicPr>
            <a:picLocks noChangeAspect="1"/>
          </p:cNvPicPr>
          <p:nvPr/>
        </p:nvPicPr>
        <p:blipFill>
          <a:blip r:embed="rId3"/>
          <a:stretch>
            <a:fillRect/>
          </a:stretch>
        </p:blipFill>
        <p:spPr>
          <a:xfrm>
            <a:off x="4665394" y="717866"/>
            <a:ext cx="3935986" cy="5422267"/>
          </a:xfrm>
          <a:prstGeom prst="rect">
            <a:avLst/>
          </a:prstGeom>
        </p:spPr>
      </p:pic>
    </p:spTree>
    <p:extLst>
      <p:ext uri="{BB962C8B-B14F-4D97-AF65-F5344CB8AC3E}">
        <p14:creationId xmlns:p14="http://schemas.microsoft.com/office/powerpoint/2010/main" val="1845927251"/>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6A5D86C437A24C83C1B49F509B56B4" ma:contentTypeVersion="1" ma:contentTypeDescription="Crée un document." ma:contentTypeScope="" ma:versionID="b0d49e8b6fe21d55c3c8d973bf6fc59f">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72D60F-A0FA-4913-A0C2-4C42DB111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F9A5E2-31E2-4E63-BA6B-DE52211595B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EDF3BBD-BA71-49D8-A4F6-9C4462E1E1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1285</TotalTime>
  <Words>993</Words>
  <Application>Microsoft Office PowerPoint</Application>
  <PresentationFormat>Affichage à l'écran (4:3)</PresentationFormat>
  <Paragraphs>174</Paragraphs>
  <Slides>35</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Calibri</vt:lpstr>
      <vt:lpstr>Magneto</vt:lpstr>
      <vt:lpstr>Times New Roman</vt:lpstr>
      <vt:lpstr>Wingdings</vt:lpstr>
      <vt:lpstr>page de presentation et de partie</vt:lpstr>
      <vt:lpstr> L’évaluation, les épreuves professionnelles</vt:lpstr>
      <vt:lpstr>L’évaluation </vt:lpstr>
      <vt:lpstr>Présentation PowerPoint</vt:lpstr>
      <vt:lpstr>Epreuve EP1  : Coefficient 6  Partie écrite: 2 heures 30  Partie pratique: 3 heures</vt:lpstr>
      <vt:lpstr>Présentation PowerPoint</vt:lpstr>
      <vt:lpstr>Epreuve EP1A :  Partie écrite: 2 heures 30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Pratique professionnelle</vt:lpstr>
      <vt:lpstr>Présentation PowerPoint</vt:lpstr>
      <vt:lpstr>Présentation PowerPoint</vt:lpstr>
      <vt:lpstr>Vente, conseil et mise en valeur de l’offre </vt:lpstr>
      <vt:lpstr>Vente, conseil et mise en valeur de l’offre</vt:lpstr>
      <vt:lpstr>Présentation PowerPoint</vt:lpstr>
      <vt:lpstr>Le dossier obligatoire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ANNE MARIE GIACOMETTI</cp:lastModifiedBy>
  <cp:revision>183</cp:revision>
  <cp:lastPrinted>2015-02-04T16:19:06Z</cp:lastPrinted>
  <dcterms:created xsi:type="dcterms:W3CDTF">2015-02-04T10:43:31Z</dcterms:created>
  <dcterms:modified xsi:type="dcterms:W3CDTF">2018-05-07T10:00:51Z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0x010100166A5D86C437A24C83C1B49F509B56B4</vt:lpwstr>
  </property>
</Properties>
</file>