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notesSlides/notesSlide17.xml" ContentType="application/vnd.openxmlformats-officedocument.presentationml.notesSlid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notesSlides/notesSlide24.xml" ContentType="application/vnd.openxmlformats-officedocument.presentationml.notesSlide+xml"/>
  <Override PartName="/ppt/diagrams/data10.xml" ContentType="application/vnd.openxmlformats-officedocument.drawingml.diagramData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notesSlides/notesSlide22.xml" ContentType="application/vnd.openxmlformats-officedocument.presentationml.notesSlide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diagrams/colors7.xml" ContentType="application/vnd.openxmlformats-officedocument.drawingml.diagramColors+xml"/>
  <Override PartName="/ppt/notesSlides/notesSlide20.xml" ContentType="application/vnd.openxmlformats-officedocument.presentationml.notesSlide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diagrams/layout11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63" r:id="rId4"/>
    <p:sldId id="289" r:id="rId5"/>
    <p:sldId id="265" r:id="rId6"/>
    <p:sldId id="258" r:id="rId7"/>
    <p:sldId id="260" r:id="rId8"/>
    <p:sldId id="264" r:id="rId9"/>
    <p:sldId id="292" r:id="rId10"/>
    <p:sldId id="290" r:id="rId11"/>
    <p:sldId id="294" r:id="rId12"/>
    <p:sldId id="293" r:id="rId13"/>
    <p:sldId id="296" r:id="rId14"/>
    <p:sldId id="291" r:id="rId15"/>
    <p:sldId id="295" r:id="rId16"/>
    <p:sldId id="267" r:id="rId17"/>
    <p:sldId id="276" r:id="rId18"/>
    <p:sldId id="277" r:id="rId19"/>
    <p:sldId id="278" r:id="rId20"/>
    <p:sldId id="279" r:id="rId21"/>
    <p:sldId id="280" r:id="rId22"/>
    <p:sldId id="298" r:id="rId23"/>
    <p:sldId id="297" r:id="rId24"/>
    <p:sldId id="286" r:id="rId25"/>
    <p:sldId id="287" r:id="rId26"/>
    <p:sldId id="288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crez" initials="pm" lastIdx="12" clrIdx="0"/>
  <p:cmAuthor id="1" name="blandine" initials="b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02" autoAdjust="0"/>
    <p:restoredTop sz="91500" autoAdjust="0"/>
  </p:normalViewPr>
  <p:slideViewPr>
    <p:cSldViewPr>
      <p:cViewPr>
        <p:scale>
          <a:sx n="120" d="100"/>
          <a:sy n="120" d="100"/>
        </p:scale>
        <p:origin x="-72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890" y="245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iagrams/_rels/data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domo.com/fr/mindmap/lutilisation-pedagogique-des-outils-web-20-084605eff829439dac65cd804928e3eb" TargetMode="External"/><Relationship Id="rId2" Type="http://schemas.openxmlformats.org/officeDocument/2006/relationships/hyperlink" Target="http://www.pearltrees.com/" TargetMode="External"/><Relationship Id="rId1" Type="http://schemas.openxmlformats.org/officeDocument/2006/relationships/hyperlink" Target="http://www.scoop.it/t/aefe-collaboratif" TargetMode="External"/><Relationship Id="rId4" Type="http://schemas.openxmlformats.org/officeDocument/2006/relationships/hyperlink" Target="http://www.cndp.fr/crdp-besancon/index.php?id=travail-collaboratif" TargetMode="Externa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manege.eu/" TargetMode="External"/><Relationship Id="rId2" Type="http://schemas.openxmlformats.org/officeDocument/2006/relationships/hyperlink" Target="http://www4.ac-nancy-metz.fr/crm/" TargetMode="External"/><Relationship Id="rId1" Type="http://schemas.openxmlformats.org/officeDocument/2006/relationships/hyperlink" Target="http://eduscol.education.fr/bd/urtic/ecogest/?feuilleCSS=firefox" TargetMode="External"/><Relationship Id="rId5" Type="http://schemas.openxmlformats.org/officeDocument/2006/relationships/hyperlink" Target="http://eduscol.education.fr/ecogest/enseignements/STMG/programme-seminaire-national" TargetMode="External"/><Relationship Id="rId4" Type="http://schemas.openxmlformats.org/officeDocument/2006/relationships/hyperlink" Target="http://eduscol.education.fr/ecogest/im_ecogest/doc-accompagnement-term-STMG-M" TargetMode="External"/></Relationships>
</file>

<file path=ppt/diagrams/_rels/drawing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domo.com/fr/mindmap/lutilisation-pedagogique-des-outils-web-20-084605eff829439dac65cd804928e3eb" TargetMode="External"/><Relationship Id="rId2" Type="http://schemas.openxmlformats.org/officeDocument/2006/relationships/hyperlink" Target="http://www.pearltrees.com/" TargetMode="External"/><Relationship Id="rId1" Type="http://schemas.openxmlformats.org/officeDocument/2006/relationships/hyperlink" Target="http://www.scoop.it/t/aefe-collaboratif" TargetMode="External"/><Relationship Id="rId4" Type="http://schemas.openxmlformats.org/officeDocument/2006/relationships/hyperlink" Target="http://www.cndp.fr/crdp-besancon/index.php?id=travail-collaboratif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manege.eu/" TargetMode="External"/><Relationship Id="rId2" Type="http://schemas.openxmlformats.org/officeDocument/2006/relationships/hyperlink" Target="http://www4.ac-nancy-metz.fr/crm/" TargetMode="External"/><Relationship Id="rId1" Type="http://schemas.openxmlformats.org/officeDocument/2006/relationships/hyperlink" Target="http://eduscol.education.fr/bd/urtic/ecogest/?feuilleCSS=firefox" TargetMode="External"/><Relationship Id="rId5" Type="http://schemas.openxmlformats.org/officeDocument/2006/relationships/hyperlink" Target="http://eduscol.education.fr/ecogest/enseignements/STMG/programme-seminaire-national" TargetMode="External"/><Relationship Id="rId4" Type="http://schemas.openxmlformats.org/officeDocument/2006/relationships/hyperlink" Target="http://eduscol.education.fr/ecogest/im_ecogest/doc-accompagnement-term-STMG-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447B28-9EAD-47DA-96DB-51C8F1D1A103}" type="doc">
      <dgm:prSet loTypeId="urn:microsoft.com/office/officeart/2005/8/layout/process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EE022747-0F55-4D8D-8EE2-BC039F85A6B1}">
      <dgm:prSet phldrT="[Texte]"/>
      <dgm:spPr/>
      <dgm:t>
        <a:bodyPr/>
        <a:lstStyle/>
        <a:p>
          <a:r>
            <a:rPr lang="fr-FR" dirty="0" smtClean="0"/>
            <a:t>Comment lire le programme ? </a:t>
          </a:r>
          <a:endParaRPr lang="fr-FR" dirty="0"/>
        </a:p>
      </dgm:t>
    </dgm:pt>
    <dgm:pt modelId="{E2DC9CBF-FD10-49EA-BCB6-1DD343CC384E}" type="parTrans" cxnId="{5720074B-1E49-4496-BA22-30DD12CA2A96}">
      <dgm:prSet/>
      <dgm:spPr/>
      <dgm:t>
        <a:bodyPr/>
        <a:lstStyle/>
        <a:p>
          <a:endParaRPr lang="fr-FR"/>
        </a:p>
      </dgm:t>
    </dgm:pt>
    <dgm:pt modelId="{754AE6C2-C022-4415-BA02-78C5034E5745}" type="sibTrans" cxnId="{5720074B-1E49-4496-BA22-30DD12CA2A96}">
      <dgm:prSet/>
      <dgm:spPr/>
      <dgm:t>
        <a:bodyPr/>
        <a:lstStyle/>
        <a:p>
          <a:endParaRPr lang="fr-FR"/>
        </a:p>
      </dgm:t>
    </dgm:pt>
    <dgm:pt modelId="{285180C3-26CE-4509-A9BE-FD684542644D}">
      <dgm:prSet phldrT="[Texte]"/>
      <dgm:spPr/>
      <dgm:t>
        <a:bodyPr/>
        <a:lstStyle/>
        <a:p>
          <a:r>
            <a:rPr lang="fr-FR" dirty="0" smtClean="0"/>
            <a:t>Quelles ruptures et quelles continuités avec STG ? </a:t>
          </a:r>
          <a:endParaRPr lang="fr-FR" dirty="0"/>
        </a:p>
      </dgm:t>
    </dgm:pt>
    <dgm:pt modelId="{D48E2867-4835-46F8-8D0C-9CEDBAC34607}" type="parTrans" cxnId="{5408BC41-0B00-43B9-9266-0DE0FA8DC1C8}">
      <dgm:prSet/>
      <dgm:spPr/>
      <dgm:t>
        <a:bodyPr/>
        <a:lstStyle/>
        <a:p>
          <a:endParaRPr lang="fr-FR"/>
        </a:p>
      </dgm:t>
    </dgm:pt>
    <dgm:pt modelId="{9E471739-8059-4943-900D-88E253C7B7E1}" type="sibTrans" cxnId="{5408BC41-0B00-43B9-9266-0DE0FA8DC1C8}">
      <dgm:prSet/>
      <dgm:spPr/>
      <dgm:t>
        <a:bodyPr/>
        <a:lstStyle/>
        <a:p>
          <a:endParaRPr lang="fr-FR"/>
        </a:p>
      </dgm:t>
    </dgm:pt>
    <dgm:pt modelId="{4648CF37-27BB-43B1-8A26-0AD0CBF68555}">
      <dgm:prSet phldrT="[Texte]"/>
      <dgm:spPr/>
      <dgm:t>
        <a:bodyPr/>
        <a:lstStyle/>
        <a:p>
          <a:r>
            <a:rPr lang="fr-FR" dirty="0" smtClean="0"/>
            <a:t>Comment préparer un thème? </a:t>
          </a:r>
          <a:endParaRPr lang="fr-FR" dirty="0"/>
        </a:p>
      </dgm:t>
    </dgm:pt>
    <dgm:pt modelId="{6453227D-D7E9-4CDE-B75A-3F314232E25F}" type="parTrans" cxnId="{535E606E-B14C-46F0-8C22-FEA422ECEA80}">
      <dgm:prSet/>
      <dgm:spPr/>
      <dgm:t>
        <a:bodyPr/>
        <a:lstStyle/>
        <a:p>
          <a:endParaRPr lang="fr-FR"/>
        </a:p>
      </dgm:t>
    </dgm:pt>
    <dgm:pt modelId="{8FB1E590-2113-42DC-8F8B-C90B07CAAA3A}" type="sibTrans" cxnId="{535E606E-B14C-46F0-8C22-FEA422ECEA80}">
      <dgm:prSet/>
      <dgm:spPr/>
      <dgm:t>
        <a:bodyPr/>
        <a:lstStyle/>
        <a:p>
          <a:endParaRPr lang="fr-FR"/>
        </a:p>
      </dgm:t>
    </dgm:pt>
    <dgm:pt modelId="{B2766FC9-D670-4E16-92B2-09C55A68F1E8}">
      <dgm:prSet phldrT="[Texte]"/>
      <dgm:spPr/>
      <dgm:t>
        <a:bodyPr/>
        <a:lstStyle/>
        <a:p>
          <a:r>
            <a:rPr lang="fr-FR" dirty="0" smtClean="0"/>
            <a:t>Comment préparer une séance ? </a:t>
          </a:r>
          <a:endParaRPr lang="fr-FR" dirty="0"/>
        </a:p>
      </dgm:t>
    </dgm:pt>
    <dgm:pt modelId="{1A933A9D-5973-4823-802F-CEB080F95C10}" type="parTrans" cxnId="{CA8A29A1-31C9-41EC-A7D1-06CC33CDF9BB}">
      <dgm:prSet/>
      <dgm:spPr/>
      <dgm:t>
        <a:bodyPr/>
        <a:lstStyle/>
        <a:p>
          <a:endParaRPr lang="fr-FR"/>
        </a:p>
      </dgm:t>
    </dgm:pt>
    <dgm:pt modelId="{F9EAFE20-F0CF-47FB-8632-65884CD254C8}" type="sibTrans" cxnId="{CA8A29A1-31C9-41EC-A7D1-06CC33CDF9BB}">
      <dgm:prSet/>
      <dgm:spPr/>
      <dgm:t>
        <a:bodyPr/>
        <a:lstStyle/>
        <a:p>
          <a:endParaRPr lang="fr-FR"/>
        </a:p>
      </dgm:t>
    </dgm:pt>
    <dgm:pt modelId="{41091F2B-F61E-4108-960A-DA4DC7D634C6}">
      <dgm:prSet phldrT="[Texte]"/>
      <dgm:spPr/>
      <dgm:t>
        <a:bodyPr/>
        <a:lstStyle/>
        <a:p>
          <a:r>
            <a:rPr lang="fr-FR" dirty="0" smtClean="0"/>
            <a:t> Comment préparer à l'examen ? </a:t>
          </a:r>
          <a:endParaRPr lang="fr-FR" dirty="0"/>
        </a:p>
      </dgm:t>
    </dgm:pt>
    <dgm:pt modelId="{4303A31A-9AF1-4007-8F63-AB25103FA077}" type="parTrans" cxnId="{497F73C4-0145-4D11-B560-297BDEDC15C2}">
      <dgm:prSet/>
      <dgm:spPr/>
      <dgm:t>
        <a:bodyPr/>
        <a:lstStyle/>
        <a:p>
          <a:endParaRPr lang="fr-FR"/>
        </a:p>
      </dgm:t>
    </dgm:pt>
    <dgm:pt modelId="{61BB423F-91E6-4A08-B4C5-770FD924CC9B}" type="sibTrans" cxnId="{497F73C4-0145-4D11-B560-297BDEDC15C2}">
      <dgm:prSet/>
      <dgm:spPr/>
      <dgm:t>
        <a:bodyPr/>
        <a:lstStyle/>
        <a:p>
          <a:endParaRPr lang="fr-FR"/>
        </a:p>
      </dgm:t>
    </dgm:pt>
    <dgm:pt modelId="{AC345EA6-6E23-440A-99B9-F6EFDB49B309}">
      <dgm:prSet phldrT="[Texte]"/>
      <dgm:spPr/>
      <dgm:t>
        <a:bodyPr/>
        <a:lstStyle/>
        <a:p>
          <a:r>
            <a:rPr lang="fr-FR" dirty="0" smtClean="0"/>
            <a:t>L’étude de cas  </a:t>
          </a:r>
          <a:endParaRPr lang="fr-FR" dirty="0"/>
        </a:p>
      </dgm:t>
    </dgm:pt>
    <dgm:pt modelId="{331AA949-5B85-4C06-A420-3D57A5FDD1BF}" type="parTrans" cxnId="{293ABB87-34DA-4940-AC5A-8C5ECD1C1092}">
      <dgm:prSet/>
      <dgm:spPr/>
      <dgm:t>
        <a:bodyPr/>
        <a:lstStyle/>
        <a:p>
          <a:endParaRPr lang="fr-FR"/>
        </a:p>
      </dgm:t>
    </dgm:pt>
    <dgm:pt modelId="{8FE98B40-D226-4F1A-A166-CCC086D2AD49}" type="sibTrans" cxnId="{293ABB87-34DA-4940-AC5A-8C5ECD1C1092}">
      <dgm:prSet/>
      <dgm:spPr/>
      <dgm:t>
        <a:bodyPr/>
        <a:lstStyle/>
        <a:p>
          <a:endParaRPr lang="fr-FR"/>
        </a:p>
      </dgm:t>
    </dgm:pt>
    <dgm:pt modelId="{CFAF9140-2278-43EA-A0FB-83E4D43FF2D4}">
      <dgm:prSet phldrT="[Texte]"/>
      <dgm:spPr/>
      <dgm:t>
        <a:bodyPr/>
        <a:lstStyle/>
        <a:p>
          <a:r>
            <a:rPr lang="fr-FR" dirty="0" smtClean="0"/>
            <a:t>La question de gestion </a:t>
          </a:r>
          <a:endParaRPr lang="fr-FR" dirty="0"/>
        </a:p>
      </dgm:t>
    </dgm:pt>
    <dgm:pt modelId="{492091CA-D833-48F6-96C3-12895FB98A96}" type="parTrans" cxnId="{2AF33FC1-87B5-4D96-996B-928DDD224D85}">
      <dgm:prSet/>
      <dgm:spPr/>
      <dgm:t>
        <a:bodyPr/>
        <a:lstStyle/>
        <a:p>
          <a:endParaRPr lang="fr-FR"/>
        </a:p>
      </dgm:t>
    </dgm:pt>
    <dgm:pt modelId="{79051864-F17F-4E59-BD4F-02F704C4F137}" type="sibTrans" cxnId="{2AF33FC1-87B5-4D96-996B-928DDD224D85}">
      <dgm:prSet/>
      <dgm:spPr/>
      <dgm:t>
        <a:bodyPr/>
        <a:lstStyle/>
        <a:p>
          <a:endParaRPr lang="fr-FR"/>
        </a:p>
      </dgm:t>
    </dgm:pt>
    <dgm:pt modelId="{E8D7D982-57F7-4DD6-A8B9-D9B963121540}">
      <dgm:prSet phldrT="[Texte]"/>
      <dgm:spPr/>
      <dgm:t>
        <a:bodyPr/>
        <a:lstStyle/>
        <a:p>
          <a:r>
            <a:rPr lang="fr-FR" dirty="0" smtClean="0"/>
            <a:t>Comment traiter une question de gestion ? </a:t>
          </a:r>
          <a:endParaRPr lang="fr-FR" dirty="0"/>
        </a:p>
      </dgm:t>
    </dgm:pt>
    <dgm:pt modelId="{C34D0ECA-71C2-4F78-99E9-B085CB2A3D2F}" type="parTrans" cxnId="{EA2E498E-F8CB-4820-8514-D3E2F9FAA8C8}">
      <dgm:prSet/>
      <dgm:spPr/>
      <dgm:t>
        <a:bodyPr/>
        <a:lstStyle/>
        <a:p>
          <a:endParaRPr lang="fr-FR"/>
        </a:p>
      </dgm:t>
    </dgm:pt>
    <dgm:pt modelId="{6089C8DD-F556-415B-83C9-659ADF2BD389}" type="sibTrans" cxnId="{EA2E498E-F8CB-4820-8514-D3E2F9FAA8C8}">
      <dgm:prSet/>
      <dgm:spPr/>
      <dgm:t>
        <a:bodyPr/>
        <a:lstStyle/>
        <a:p>
          <a:endParaRPr lang="fr-FR"/>
        </a:p>
      </dgm:t>
    </dgm:pt>
    <dgm:pt modelId="{9BEC489D-DD48-4099-815A-BD9ADF5CCD88}" type="pres">
      <dgm:prSet presAssocID="{AA447B28-9EAD-47DA-96DB-51C8F1D1A1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CD97F43-0A26-422D-BAD9-CB3D9ADD6F2A}" type="pres">
      <dgm:prSet presAssocID="{41091F2B-F61E-4108-960A-DA4DC7D634C6}" presName="boxAndChildren" presStyleCnt="0"/>
      <dgm:spPr/>
    </dgm:pt>
    <dgm:pt modelId="{CD10E168-9716-4F6A-ABFC-059EE68EA2A0}" type="pres">
      <dgm:prSet presAssocID="{41091F2B-F61E-4108-960A-DA4DC7D634C6}" presName="parentTextBox" presStyleLbl="node1" presStyleIdx="0" presStyleCnt="3"/>
      <dgm:spPr/>
      <dgm:t>
        <a:bodyPr/>
        <a:lstStyle/>
        <a:p>
          <a:endParaRPr lang="fr-FR"/>
        </a:p>
      </dgm:t>
    </dgm:pt>
    <dgm:pt modelId="{1DC1F5C0-D40C-4211-A75E-AFCC1DB1E301}" type="pres">
      <dgm:prSet presAssocID="{41091F2B-F61E-4108-960A-DA4DC7D634C6}" presName="entireBox" presStyleLbl="node1" presStyleIdx="0" presStyleCnt="3"/>
      <dgm:spPr/>
      <dgm:t>
        <a:bodyPr/>
        <a:lstStyle/>
        <a:p>
          <a:endParaRPr lang="fr-FR"/>
        </a:p>
      </dgm:t>
    </dgm:pt>
    <dgm:pt modelId="{DA7A5839-1BE7-44EB-9C7A-AC44DDA31BC0}" type="pres">
      <dgm:prSet presAssocID="{41091F2B-F61E-4108-960A-DA4DC7D634C6}" presName="descendantBox" presStyleCnt="0"/>
      <dgm:spPr/>
    </dgm:pt>
    <dgm:pt modelId="{917C912C-539F-448F-8E5D-C3B9406BFA1E}" type="pres">
      <dgm:prSet presAssocID="{AC345EA6-6E23-440A-99B9-F6EFDB49B309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031AFE-542F-4BDE-8190-D2020D0036F9}" type="pres">
      <dgm:prSet presAssocID="{CFAF9140-2278-43EA-A0FB-83E4D43FF2D4}" presName="childTextBox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B97D4C-CCFF-43B4-9AC5-6642CF161785}" type="pres">
      <dgm:prSet presAssocID="{F9EAFE20-F0CF-47FB-8632-65884CD254C8}" presName="sp" presStyleCnt="0"/>
      <dgm:spPr/>
    </dgm:pt>
    <dgm:pt modelId="{0D5E8894-4DCB-4033-BBF5-245E2172207A}" type="pres">
      <dgm:prSet presAssocID="{B2766FC9-D670-4E16-92B2-09C55A68F1E8}" presName="arrowAndChildren" presStyleCnt="0"/>
      <dgm:spPr/>
    </dgm:pt>
    <dgm:pt modelId="{E8BEA1D6-887B-4B6D-953B-DB829222401B}" type="pres">
      <dgm:prSet presAssocID="{B2766FC9-D670-4E16-92B2-09C55A68F1E8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C5AB4340-4BAA-42B5-8B57-8B8170BB6A90}" type="pres">
      <dgm:prSet presAssocID="{B2766FC9-D670-4E16-92B2-09C55A68F1E8}" presName="arrow" presStyleLbl="node1" presStyleIdx="1" presStyleCnt="3"/>
      <dgm:spPr/>
      <dgm:t>
        <a:bodyPr/>
        <a:lstStyle/>
        <a:p>
          <a:endParaRPr lang="fr-FR"/>
        </a:p>
      </dgm:t>
    </dgm:pt>
    <dgm:pt modelId="{AD59922A-FB26-48B4-916C-6E7710BF5EF7}" type="pres">
      <dgm:prSet presAssocID="{B2766FC9-D670-4E16-92B2-09C55A68F1E8}" presName="descendantArrow" presStyleCnt="0"/>
      <dgm:spPr/>
    </dgm:pt>
    <dgm:pt modelId="{4F7AC182-76CB-4D9B-9194-188582F91C15}" type="pres">
      <dgm:prSet presAssocID="{E8D7D982-57F7-4DD6-A8B9-D9B963121540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DC0847-58F1-44A8-BF25-CC2775705E5A}" type="pres">
      <dgm:prSet presAssocID="{754AE6C2-C022-4415-BA02-78C5034E5745}" presName="sp" presStyleCnt="0"/>
      <dgm:spPr/>
    </dgm:pt>
    <dgm:pt modelId="{4500AD23-6AEF-4200-80FE-CAC9A1C3C62E}" type="pres">
      <dgm:prSet presAssocID="{EE022747-0F55-4D8D-8EE2-BC039F85A6B1}" presName="arrowAndChildren" presStyleCnt="0"/>
      <dgm:spPr/>
    </dgm:pt>
    <dgm:pt modelId="{04D12190-25F5-419D-B039-58DB055C810F}" type="pres">
      <dgm:prSet presAssocID="{EE022747-0F55-4D8D-8EE2-BC039F85A6B1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4C5509E8-D44A-48E8-8E60-B927BE066250}" type="pres">
      <dgm:prSet presAssocID="{EE022747-0F55-4D8D-8EE2-BC039F85A6B1}" presName="arrow" presStyleLbl="node1" presStyleIdx="2" presStyleCnt="3"/>
      <dgm:spPr/>
      <dgm:t>
        <a:bodyPr/>
        <a:lstStyle/>
        <a:p>
          <a:endParaRPr lang="fr-FR"/>
        </a:p>
      </dgm:t>
    </dgm:pt>
    <dgm:pt modelId="{6CEF76BA-A209-4E93-AF26-99AB8EAFF51E}" type="pres">
      <dgm:prSet presAssocID="{EE022747-0F55-4D8D-8EE2-BC039F85A6B1}" presName="descendantArrow" presStyleCnt="0"/>
      <dgm:spPr/>
    </dgm:pt>
    <dgm:pt modelId="{D720862E-5327-491B-A492-4E2B0F3C1906}" type="pres">
      <dgm:prSet presAssocID="{285180C3-26CE-4509-A9BE-FD684542644D}" presName="childTextArrow" presStyleLbl="fgAccFollowNode1" presStyleIdx="3" presStyleCnt="5" custScaleX="960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F0F940-5B3E-40D0-AD94-5E63D8588564}" type="pres">
      <dgm:prSet presAssocID="{4648CF37-27BB-43B1-8A26-0AD0CBF68555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8868E28-FE2C-4ECB-B711-0B3027F3CD56}" type="presOf" srcId="{41091F2B-F61E-4108-960A-DA4DC7D634C6}" destId="{CD10E168-9716-4F6A-ABFC-059EE68EA2A0}" srcOrd="0" destOrd="0" presId="urn:microsoft.com/office/officeart/2005/8/layout/process4"/>
    <dgm:cxn modelId="{497F73C4-0145-4D11-B560-297BDEDC15C2}" srcId="{AA447B28-9EAD-47DA-96DB-51C8F1D1A103}" destId="{41091F2B-F61E-4108-960A-DA4DC7D634C6}" srcOrd="2" destOrd="0" parTransId="{4303A31A-9AF1-4007-8F63-AB25103FA077}" sibTransId="{61BB423F-91E6-4A08-B4C5-770FD924CC9B}"/>
    <dgm:cxn modelId="{E3E7D863-979D-4C6F-A509-3DFEA30C787A}" type="presOf" srcId="{4648CF37-27BB-43B1-8A26-0AD0CBF68555}" destId="{37F0F940-5B3E-40D0-AD94-5E63D8588564}" srcOrd="0" destOrd="0" presId="urn:microsoft.com/office/officeart/2005/8/layout/process4"/>
    <dgm:cxn modelId="{F58FA5B8-7CA2-4D08-BC9E-52EBEF155CD6}" type="presOf" srcId="{285180C3-26CE-4509-A9BE-FD684542644D}" destId="{D720862E-5327-491B-A492-4E2B0F3C1906}" srcOrd="0" destOrd="0" presId="urn:microsoft.com/office/officeart/2005/8/layout/process4"/>
    <dgm:cxn modelId="{2AF33FC1-87B5-4D96-996B-928DDD224D85}" srcId="{41091F2B-F61E-4108-960A-DA4DC7D634C6}" destId="{CFAF9140-2278-43EA-A0FB-83E4D43FF2D4}" srcOrd="1" destOrd="0" parTransId="{492091CA-D833-48F6-96C3-12895FB98A96}" sibTransId="{79051864-F17F-4E59-BD4F-02F704C4F137}"/>
    <dgm:cxn modelId="{6BACBDF1-8CC9-482D-ADF1-2017C7611FA5}" type="presOf" srcId="{41091F2B-F61E-4108-960A-DA4DC7D634C6}" destId="{1DC1F5C0-D40C-4211-A75E-AFCC1DB1E301}" srcOrd="1" destOrd="0" presId="urn:microsoft.com/office/officeart/2005/8/layout/process4"/>
    <dgm:cxn modelId="{E607DF2A-80B7-4C92-A8E4-8E5C6343CCE4}" type="presOf" srcId="{AC345EA6-6E23-440A-99B9-F6EFDB49B309}" destId="{917C912C-539F-448F-8E5D-C3B9406BFA1E}" srcOrd="0" destOrd="0" presId="urn:microsoft.com/office/officeart/2005/8/layout/process4"/>
    <dgm:cxn modelId="{CA8A29A1-31C9-41EC-A7D1-06CC33CDF9BB}" srcId="{AA447B28-9EAD-47DA-96DB-51C8F1D1A103}" destId="{B2766FC9-D670-4E16-92B2-09C55A68F1E8}" srcOrd="1" destOrd="0" parTransId="{1A933A9D-5973-4823-802F-CEB080F95C10}" sibTransId="{F9EAFE20-F0CF-47FB-8632-65884CD254C8}"/>
    <dgm:cxn modelId="{293ABB87-34DA-4940-AC5A-8C5ECD1C1092}" srcId="{41091F2B-F61E-4108-960A-DA4DC7D634C6}" destId="{AC345EA6-6E23-440A-99B9-F6EFDB49B309}" srcOrd="0" destOrd="0" parTransId="{331AA949-5B85-4C06-A420-3D57A5FDD1BF}" sibTransId="{8FE98B40-D226-4F1A-A166-CCC086D2AD49}"/>
    <dgm:cxn modelId="{D0E9B7B1-C51A-4919-8BAA-ED615F646D65}" type="presOf" srcId="{CFAF9140-2278-43EA-A0FB-83E4D43FF2D4}" destId="{FB031AFE-542F-4BDE-8190-D2020D0036F9}" srcOrd="0" destOrd="0" presId="urn:microsoft.com/office/officeart/2005/8/layout/process4"/>
    <dgm:cxn modelId="{87234A5F-9FAB-4842-B00D-13F2EE2CBB4A}" type="presOf" srcId="{B2766FC9-D670-4E16-92B2-09C55A68F1E8}" destId="{C5AB4340-4BAA-42B5-8B57-8B8170BB6A90}" srcOrd="1" destOrd="0" presId="urn:microsoft.com/office/officeart/2005/8/layout/process4"/>
    <dgm:cxn modelId="{93504C67-C35B-4B6E-8EAB-7357DDB8B6DA}" type="presOf" srcId="{EE022747-0F55-4D8D-8EE2-BC039F85A6B1}" destId="{4C5509E8-D44A-48E8-8E60-B927BE066250}" srcOrd="1" destOrd="0" presId="urn:microsoft.com/office/officeart/2005/8/layout/process4"/>
    <dgm:cxn modelId="{5720074B-1E49-4496-BA22-30DD12CA2A96}" srcId="{AA447B28-9EAD-47DA-96DB-51C8F1D1A103}" destId="{EE022747-0F55-4D8D-8EE2-BC039F85A6B1}" srcOrd="0" destOrd="0" parTransId="{E2DC9CBF-FD10-49EA-BCB6-1DD343CC384E}" sibTransId="{754AE6C2-C022-4415-BA02-78C5034E5745}"/>
    <dgm:cxn modelId="{192BD0AE-5BB5-4D36-98CF-DE71D417BEEE}" type="presOf" srcId="{B2766FC9-D670-4E16-92B2-09C55A68F1E8}" destId="{E8BEA1D6-887B-4B6D-953B-DB829222401B}" srcOrd="0" destOrd="0" presId="urn:microsoft.com/office/officeart/2005/8/layout/process4"/>
    <dgm:cxn modelId="{34AD7B39-48D2-49BA-8C20-9FEEAA8E79ED}" type="presOf" srcId="{EE022747-0F55-4D8D-8EE2-BC039F85A6B1}" destId="{04D12190-25F5-419D-B039-58DB055C810F}" srcOrd="0" destOrd="0" presId="urn:microsoft.com/office/officeart/2005/8/layout/process4"/>
    <dgm:cxn modelId="{5408BC41-0B00-43B9-9266-0DE0FA8DC1C8}" srcId="{EE022747-0F55-4D8D-8EE2-BC039F85A6B1}" destId="{285180C3-26CE-4509-A9BE-FD684542644D}" srcOrd="0" destOrd="0" parTransId="{D48E2867-4835-46F8-8D0C-9CEDBAC34607}" sibTransId="{9E471739-8059-4943-900D-88E253C7B7E1}"/>
    <dgm:cxn modelId="{E7E269EC-1947-4969-8253-8AA60FFDE469}" type="presOf" srcId="{E8D7D982-57F7-4DD6-A8B9-D9B963121540}" destId="{4F7AC182-76CB-4D9B-9194-188582F91C15}" srcOrd="0" destOrd="0" presId="urn:microsoft.com/office/officeart/2005/8/layout/process4"/>
    <dgm:cxn modelId="{535E606E-B14C-46F0-8C22-FEA422ECEA80}" srcId="{EE022747-0F55-4D8D-8EE2-BC039F85A6B1}" destId="{4648CF37-27BB-43B1-8A26-0AD0CBF68555}" srcOrd="1" destOrd="0" parTransId="{6453227D-D7E9-4CDE-B75A-3F314232E25F}" sibTransId="{8FB1E590-2113-42DC-8F8B-C90B07CAAA3A}"/>
    <dgm:cxn modelId="{EA2E498E-F8CB-4820-8514-D3E2F9FAA8C8}" srcId="{B2766FC9-D670-4E16-92B2-09C55A68F1E8}" destId="{E8D7D982-57F7-4DD6-A8B9-D9B963121540}" srcOrd="0" destOrd="0" parTransId="{C34D0ECA-71C2-4F78-99E9-B085CB2A3D2F}" sibTransId="{6089C8DD-F556-415B-83C9-659ADF2BD389}"/>
    <dgm:cxn modelId="{B24C3279-5DFC-41FC-B4B9-5320925E4623}" type="presOf" srcId="{AA447B28-9EAD-47DA-96DB-51C8F1D1A103}" destId="{9BEC489D-DD48-4099-815A-BD9ADF5CCD88}" srcOrd="0" destOrd="0" presId="urn:microsoft.com/office/officeart/2005/8/layout/process4"/>
    <dgm:cxn modelId="{3E60DD62-0401-4100-A15F-348016C050A4}" type="presParOf" srcId="{9BEC489D-DD48-4099-815A-BD9ADF5CCD88}" destId="{3CD97F43-0A26-422D-BAD9-CB3D9ADD6F2A}" srcOrd="0" destOrd="0" presId="urn:microsoft.com/office/officeart/2005/8/layout/process4"/>
    <dgm:cxn modelId="{78B01603-24BA-4195-9E74-290D48D8C6F1}" type="presParOf" srcId="{3CD97F43-0A26-422D-BAD9-CB3D9ADD6F2A}" destId="{CD10E168-9716-4F6A-ABFC-059EE68EA2A0}" srcOrd="0" destOrd="0" presId="urn:microsoft.com/office/officeart/2005/8/layout/process4"/>
    <dgm:cxn modelId="{53E8930A-E867-4404-B6F9-8FC0230C8816}" type="presParOf" srcId="{3CD97F43-0A26-422D-BAD9-CB3D9ADD6F2A}" destId="{1DC1F5C0-D40C-4211-A75E-AFCC1DB1E301}" srcOrd="1" destOrd="0" presId="urn:microsoft.com/office/officeart/2005/8/layout/process4"/>
    <dgm:cxn modelId="{323D16EF-E85C-455B-97C7-DC15D3B74FAB}" type="presParOf" srcId="{3CD97F43-0A26-422D-BAD9-CB3D9ADD6F2A}" destId="{DA7A5839-1BE7-44EB-9C7A-AC44DDA31BC0}" srcOrd="2" destOrd="0" presId="urn:microsoft.com/office/officeart/2005/8/layout/process4"/>
    <dgm:cxn modelId="{9959FE3F-336B-4759-9F50-5FC265166F85}" type="presParOf" srcId="{DA7A5839-1BE7-44EB-9C7A-AC44DDA31BC0}" destId="{917C912C-539F-448F-8E5D-C3B9406BFA1E}" srcOrd="0" destOrd="0" presId="urn:microsoft.com/office/officeart/2005/8/layout/process4"/>
    <dgm:cxn modelId="{8F73F2C6-915D-456E-BAFF-6CDCEDC992F3}" type="presParOf" srcId="{DA7A5839-1BE7-44EB-9C7A-AC44DDA31BC0}" destId="{FB031AFE-542F-4BDE-8190-D2020D0036F9}" srcOrd="1" destOrd="0" presId="urn:microsoft.com/office/officeart/2005/8/layout/process4"/>
    <dgm:cxn modelId="{B634B09B-3B82-4F81-B052-7806919A8FD3}" type="presParOf" srcId="{9BEC489D-DD48-4099-815A-BD9ADF5CCD88}" destId="{63B97D4C-CCFF-43B4-9AC5-6642CF161785}" srcOrd="1" destOrd="0" presId="urn:microsoft.com/office/officeart/2005/8/layout/process4"/>
    <dgm:cxn modelId="{BECEACEC-87F1-47EE-ABAE-C2411316B2F0}" type="presParOf" srcId="{9BEC489D-DD48-4099-815A-BD9ADF5CCD88}" destId="{0D5E8894-4DCB-4033-BBF5-245E2172207A}" srcOrd="2" destOrd="0" presId="urn:microsoft.com/office/officeart/2005/8/layout/process4"/>
    <dgm:cxn modelId="{67F7C9A0-23D1-4C91-8B84-24612FE86CBB}" type="presParOf" srcId="{0D5E8894-4DCB-4033-BBF5-245E2172207A}" destId="{E8BEA1D6-887B-4B6D-953B-DB829222401B}" srcOrd="0" destOrd="0" presId="urn:microsoft.com/office/officeart/2005/8/layout/process4"/>
    <dgm:cxn modelId="{FCFEB672-52EE-40E2-BBF9-0703ECD00D8F}" type="presParOf" srcId="{0D5E8894-4DCB-4033-BBF5-245E2172207A}" destId="{C5AB4340-4BAA-42B5-8B57-8B8170BB6A90}" srcOrd="1" destOrd="0" presId="urn:microsoft.com/office/officeart/2005/8/layout/process4"/>
    <dgm:cxn modelId="{88B4C86F-CE2D-4F2F-8051-211785007C3D}" type="presParOf" srcId="{0D5E8894-4DCB-4033-BBF5-245E2172207A}" destId="{AD59922A-FB26-48B4-916C-6E7710BF5EF7}" srcOrd="2" destOrd="0" presId="urn:microsoft.com/office/officeart/2005/8/layout/process4"/>
    <dgm:cxn modelId="{B01FA226-05E2-4F24-831E-4E294FF00E03}" type="presParOf" srcId="{AD59922A-FB26-48B4-916C-6E7710BF5EF7}" destId="{4F7AC182-76CB-4D9B-9194-188582F91C15}" srcOrd="0" destOrd="0" presId="urn:microsoft.com/office/officeart/2005/8/layout/process4"/>
    <dgm:cxn modelId="{07145FBF-83DC-4F85-9BB9-8CEA4B23E691}" type="presParOf" srcId="{9BEC489D-DD48-4099-815A-BD9ADF5CCD88}" destId="{CADC0847-58F1-44A8-BF25-CC2775705E5A}" srcOrd="3" destOrd="0" presId="urn:microsoft.com/office/officeart/2005/8/layout/process4"/>
    <dgm:cxn modelId="{7FBA5D91-CB27-40DD-B695-0B17BE9D3839}" type="presParOf" srcId="{9BEC489D-DD48-4099-815A-BD9ADF5CCD88}" destId="{4500AD23-6AEF-4200-80FE-CAC9A1C3C62E}" srcOrd="4" destOrd="0" presId="urn:microsoft.com/office/officeart/2005/8/layout/process4"/>
    <dgm:cxn modelId="{4E253BE8-5D58-4557-BC64-1D735E8B4505}" type="presParOf" srcId="{4500AD23-6AEF-4200-80FE-CAC9A1C3C62E}" destId="{04D12190-25F5-419D-B039-58DB055C810F}" srcOrd="0" destOrd="0" presId="urn:microsoft.com/office/officeart/2005/8/layout/process4"/>
    <dgm:cxn modelId="{AA07E767-C64D-4185-9480-A4F78D96C07A}" type="presParOf" srcId="{4500AD23-6AEF-4200-80FE-CAC9A1C3C62E}" destId="{4C5509E8-D44A-48E8-8E60-B927BE066250}" srcOrd="1" destOrd="0" presId="urn:microsoft.com/office/officeart/2005/8/layout/process4"/>
    <dgm:cxn modelId="{4FA87248-BBFF-4695-A9A2-6A508F5D33AB}" type="presParOf" srcId="{4500AD23-6AEF-4200-80FE-CAC9A1C3C62E}" destId="{6CEF76BA-A209-4E93-AF26-99AB8EAFF51E}" srcOrd="2" destOrd="0" presId="urn:microsoft.com/office/officeart/2005/8/layout/process4"/>
    <dgm:cxn modelId="{C6F0AEE3-FCE3-4959-A58A-20D98F0F015C}" type="presParOf" srcId="{6CEF76BA-A209-4E93-AF26-99AB8EAFF51E}" destId="{D720862E-5327-491B-A492-4E2B0F3C1906}" srcOrd="0" destOrd="0" presId="urn:microsoft.com/office/officeart/2005/8/layout/process4"/>
    <dgm:cxn modelId="{27857BDE-9ACA-472F-AE4D-53611DEAF418}" type="presParOf" srcId="{6CEF76BA-A209-4E93-AF26-99AB8EAFF51E}" destId="{37F0F940-5B3E-40D0-AD94-5E63D8588564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7730561-F25C-4497-A070-CC3CFCBA586E}" type="doc">
      <dgm:prSet loTypeId="urn:microsoft.com/office/officeart/2005/8/layout/matrix2" loCatId="matrix" qsTypeId="urn:microsoft.com/office/officeart/2005/8/quickstyle/simple3" qsCatId="simple" csTypeId="urn:microsoft.com/office/officeart/2005/8/colors/colorful5" csCatId="colorful" phldr="1"/>
      <dgm:spPr/>
    </dgm:pt>
    <dgm:pt modelId="{BF94CFAF-EE11-423A-8015-23C974744B42}">
      <dgm:prSet custT="1"/>
      <dgm:spPr/>
      <dgm:t>
        <a:bodyPr/>
        <a:lstStyle/>
        <a:p>
          <a:r>
            <a:rPr lang="fr-FR" sz="1600" b="1" dirty="0" smtClean="0"/>
            <a:t>Situation apprentissage « traditionnel » : </a:t>
          </a:r>
        </a:p>
        <a:p>
          <a:r>
            <a:rPr lang="fr-FR" sz="1600" b="1" dirty="0" smtClean="0"/>
            <a:t>le prof = unique détenteur du savoir</a:t>
          </a:r>
        </a:p>
      </dgm:t>
    </dgm:pt>
    <dgm:pt modelId="{608157B7-7124-4B6F-9F02-3C9BEF6E79AF}" type="parTrans" cxnId="{0F20B3D4-602C-44D1-9582-11A61734469F}">
      <dgm:prSet/>
      <dgm:spPr/>
      <dgm:t>
        <a:bodyPr/>
        <a:lstStyle/>
        <a:p>
          <a:endParaRPr lang="fr-FR"/>
        </a:p>
      </dgm:t>
    </dgm:pt>
    <dgm:pt modelId="{7FC2A3E3-9A98-4492-9B94-555298B14E02}" type="sibTrans" cxnId="{0F20B3D4-602C-44D1-9582-11A61734469F}">
      <dgm:prSet/>
      <dgm:spPr/>
      <dgm:t>
        <a:bodyPr/>
        <a:lstStyle/>
        <a:p>
          <a:endParaRPr lang="fr-FR"/>
        </a:p>
      </dgm:t>
    </dgm:pt>
    <dgm:pt modelId="{F1D2C754-3C7E-484C-840A-C249B824895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600" b="1" dirty="0" smtClean="0"/>
            <a:t>Situation collaborative entre pairs :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600" b="1" dirty="0" smtClean="0"/>
            <a:t> 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600" b="1" dirty="0" smtClean="0"/>
            <a:t>Source de savoir = élèves + prof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600" b="1" dirty="0" smtClean="0"/>
            <a:t>Outils collaboratifs permettent une structuration du savoir</a:t>
          </a:r>
        </a:p>
      </dgm:t>
    </dgm:pt>
    <dgm:pt modelId="{5FB5CE76-52B4-4790-9581-1582A76E59EE}" type="sibTrans" cxnId="{B3EA6FC4-2514-4D90-A97A-7D74860C565B}">
      <dgm:prSet/>
      <dgm:spPr/>
      <dgm:t>
        <a:bodyPr/>
        <a:lstStyle/>
        <a:p>
          <a:endParaRPr lang="fr-FR"/>
        </a:p>
      </dgm:t>
    </dgm:pt>
    <dgm:pt modelId="{07FB7672-E727-4B96-849A-54049A044C04}" type="parTrans" cxnId="{B3EA6FC4-2514-4D90-A97A-7D74860C565B}">
      <dgm:prSet/>
      <dgm:spPr/>
      <dgm:t>
        <a:bodyPr/>
        <a:lstStyle/>
        <a:p>
          <a:endParaRPr lang="fr-FR"/>
        </a:p>
      </dgm:t>
    </dgm:pt>
    <dgm:pt modelId="{EB646392-6382-415F-A649-9EA8F9DB867D}">
      <dgm:prSet custT="1"/>
      <dgm:spPr/>
      <dgm:t>
        <a:bodyPr/>
        <a:lstStyle/>
        <a:p>
          <a:r>
            <a:rPr lang="fr-FR" sz="1600" b="1" dirty="0" smtClean="0"/>
            <a:t>Situation d’apprentissage à la collaboration  : </a:t>
          </a:r>
        </a:p>
        <a:p>
          <a:r>
            <a:rPr lang="fr-FR" sz="1600" b="1" dirty="0" smtClean="0"/>
            <a:t>Usage d’outils collaboratifs mais qui ne permettent pas une structuration du savoir</a:t>
          </a:r>
        </a:p>
      </dgm:t>
    </dgm:pt>
    <dgm:pt modelId="{7D84DF53-6EA4-472D-96D2-BCDAF83F26C3}" type="parTrans" cxnId="{2450E3EA-B971-4FE4-A09D-AD593D125E14}">
      <dgm:prSet/>
      <dgm:spPr/>
      <dgm:t>
        <a:bodyPr/>
        <a:lstStyle/>
        <a:p>
          <a:endParaRPr lang="fr-FR"/>
        </a:p>
      </dgm:t>
    </dgm:pt>
    <dgm:pt modelId="{C20F176D-DE14-4EB5-962D-8B5AFFCB90F0}" type="sibTrans" cxnId="{2450E3EA-B971-4FE4-A09D-AD593D125E14}">
      <dgm:prSet/>
      <dgm:spPr/>
      <dgm:t>
        <a:bodyPr/>
        <a:lstStyle/>
        <a:p>
          <a:endParaRPr lang="fr-FR"/>
        </a:p>
      </dgm:t>
    </dgm:pt>
    <dgm:pt modelId="{F153108F-9E31-4F7B-A2C1-04E34492B776}">
      <dgm:prSet phldrT="[Texte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1600" b="1" dirty="0" smtClean="0"/>
            <a:t>Situation </a:t>
          </a:r>
          <a:endParaRPr lang="fr-FR" sz="1600" b="1" dirty="0"/>
        </a:p>
      </dgm:t>
    </dgm:pt>
    <dgm:pt modelId="{112E1595-3E27-4D0F-80BA-82A01EF24473}" type="sibTrans" cxnId="{D6E64DE7-A9C6-4BB4-AB22-E9271355F8F9}">
      <dgm:prSet/>
      <dgm:spPr/>
      <dgm:t>
        <a:bodyPr/>
        <a:lstStyle/>
        <a:p>
          <a:endParaRPr lang="fr-FR"/>
        </a:p>
      </dgm:t>
    </dgm:pt>
    <dgm:pt modelId="{EBFA471D-FCA7-4934-B19D-474FE66CC1CF}" type="parTrans" cxnId="{D6E64DE7-A9C6-4BB4-AB22-E9271355F8F9}">
      <dgm:prSet/>
      <dgm:spPr/>
      <dgm:t>
        <a:bodyPr/>
        <a:lstStyle/>
        <a:p>
          <a:endParaRPr lang="fr-FR"/>
        </a:p>
      </dgm:t>
    </dgm:pt>
    <dgm:pt modelId="{BAFEBBAA-CA29-4335-8E6E-F4DDAF16F748}" type="pres">
      <dgm:prSet presAssocID="{B7730561-F25C-4497-A070-CC3CFCBA586E}" presName="matrix" presStyleCnt="0">
        <dgm:presLayoutVars>
          <dgm:chMax val="1"/>
          <dgm:dir/>
          <dgm:resizeHandles val="exact"/>
        </dgm:presLayoutVars>
      </dgm:prSet>
      <dgm:spPr/>
    </dgm:pt>
    <dgm:pt modelId="{F1E280D3-D4D6-4542-9C85-BE5FF20E06AA}" type="pres">
      <dgm:prSet presAssocID="{B7730561-F25C-4497-A070-CC3CFCBA586E}" presName="axisShape" presStyleLbl="bgShp" presStyleIdx="0" presStyleCnt="1" custScaleX="95683" custLinFactNeighborX="-1560" custLinFactNeighborY="7645"/>
      <dgm:spPr/>
    </dgm:pt>
    <dgm:pt modelId="{6AD595C7-EA9B-4363-9AC8-726EEF6391C5}" type="pres">
      <dgm:prSet presAssocID="{B7730561-F25C-4497-A070-CC3CFCBA586E}" presName="rect1" presStyleLbl="node1" presStyleIdx="0" presStyleCnt="4" custLinFactNeighborX="-22507" custLinFactNeighborY="-67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F2A1A5-47B8-49A4-9A2D-754D7E59A431}" type="pres">
      <dgm:prSet presAssocID="{B7730561-F25C-4497-A070-CC3CFCBA586E}" presName="rect2" presStyleLbl="node1" presStyleIdx="1" presStyleCnt="4" custScaleX="172731" custScaleY="59095" custLinFactNeighborX="42441" custLinFactNeighborY="-367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0B69935-6652-4D27-B965-1C130D211B25}" type="pres">
      <dgm:prSet presAssocID="{B7730561-F25C-4497-A070-CC3CFCBA586E}" presName="rect3" presStyleLbl="node1" presStyleIdx="2" presStyleCnt="4" custScaleX="179232" custScaleY="60224" custLinFactX="60184" custLinFactNeighborX="100000" custLinFactNeighborY="267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C7B564F-50EE-444B-A1FE-CF5E56F5E9CB}" type="pres">
      <dgm:prSet presAssocID="{B7730561-F25C-4497-A070-CC3CFCBA586E}" presName="rect4" presStyleLbl="node1" presStyleIdx="3" presStyleCnt="4" custAng="10800000" custFlipVert="1" custFlipHor="1" custScaleX="162193" custScaleY="59950" custLinFactX="-73150" custLinFactY="-50575" custLinFactNeighborX="-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8A6F6B7-71CE-4C9B-80D4-043D5489EAB3}" type="presOf" srcId="{F153108F-9E31-4F7B-A2C1-04E34492B776}" destId="{6AD595C7-EA9B-4363-9AC8-726EEF6391C5}" srcOrd="0" destOrd="0" presId="urn:microsoft.com/office/officeart/2005/8/layout/matrix2"/>
    <dgm:cxn modelId="{D6E64DE7-A9C6-4BB4-AB22-E9271355F8F9}" srcId="{B7730561-F25C-4497-A070-CC3CFCBA586E}" destId="{F153108F-9E31-4F7B-A2C1-04E34492B776}" srcOrd="0" destOrd="0" parTransId="{EBFA471D-FCA7-4934-B19D-474FE66CC1CF}" sibTransId="{112E1595-3E27-4D0F-80BA-82A01EF24473}"/>
    <dgm:cxn modelId="{05C5BCE2-DA23-498C-9A62-A5BA14291C08}" type="presOf" srcId="{BF94CFAF-EE11-423A-8015-23C974744B42}" destId="{00B69935-6652-4D27-B965-1C130D211B25}" srcOrd="0" destOrd="0" presId="urn:microsoft.com/office/officeart/2005/8/layout/matrix2"/>
    <dgm:cxn modelId="{2450E3EA-B971-4FE4-A09D-AD593D125E14}" srcId="{B7730561-F25C-4497-A070-CC3CFCBA586E}" destId="{EB646392-6382-415F-A649-9EA8F9DB867D}" srcOrd="3" destOrd="0" parTransId="{7D84DF53-6EA4-472D-96D2-BCDAF83F26C3}" sibTransId="{C20F176D-DE14-4EB5-962D-8B5AFFCB90F0}"/>
    <dgm:cxn modelId="{FD0163A6-17C5-4CA7-8628-60388E6FD46B}" type="presOf" srcId="{F1D2C754-3C7E-484C-840A-C249B824895D}" destId="{F0F2A1A5-47B8-49A4-9A2D-754D7E59A431}" srcOrd="0" destOrd="0" presId="urn:microsoft.com/office/officeart/2005/8/layout/matrix2"/>
    <dgm:cxn modelId="{5C49C352-982F-4BF7-9A00-F8383A382CAB}" type="presOf" srcId="{B7730561-F25C-4497-A070-CC3CFCBA586E}" destId="{BAFEBBAA-CA29-4335-8E6E-F4DDAF16F748}" srcOrd="0" destOrd="0" presId="urn:microsoft.com/office/officeart/2005/8/layout/matrix2"/>
    <dgm:cxn modelId="{0F20B3D4-602C-44D1-9582-11A61734469F}" srcId="{B7730561-F25C-4497-A070-CC3CFCBA586E}" destId="{BF94CFAF-EE11-423A-8015-23C974744B42}" srcOrd="2" destOrd="0" parTransId="{608157B7-7124-4B6F-9F02-3C9BEF6E79AF}" sibTransId="{7FC2A3E3-9A98-4492-9B94-555298B14E02}"/>
    <dgm:cxn modelId="{B3EA6FC4-2514-4D90-A97A-7D74860C565B}" srcId="{B7730561-F25C-4497-A070-CC3CFCBA586E}" destId="{F1D2C754-3C7E-484C-840A-C249B824895D}" srcOrd="1" destOrd="0" parTransId="{07FB7672-E727-4B96-849A-54049A044C04}" sibTransId="{5FB5CE76-52B4-4790-9581-1582A76E59EE}"/>
    <dgm:cxn modelId="{F0869A6C-3E90-4021-81B1-6A4D0F3C7CDB}" type="presOf" srcId="{EB646392-6382-415F-A649-9EA8F9DB867D}" destId="{2C7B564F-50EE-444B-A1FE-CF5E56F5E9CB}" srcOrd="0" destOrd="0" presId="urn:microsoft.com/office/officeart/2005/8/layout/matrix2"/>
    <dgm:cxn modelId="{CBD25582-79BA-46C6-871F-33C600113388}" type="presParOf" srcId="{BAFEBBAA-CA29-4335-8E6E-F4DDAF16F748}" destId="{F1E280D3-D4D6-4542-9C85-BE5FF20E06AA}" srcOrd="0" destOrd="0" presId="urn:microsoft.com/office/officeart/2005/8/layout/matrix2"/>
    <dgm:cxn modelId="{EECF575A-DC42-4216-B1C5-F1478DC9D514}" type="presParOf" srcId="{BAFEBBAA-CA29-4335-8E6E-F4DDAF16F748}" destId="{6AD595C7-EA9B-4363-9AC8-726EEF6391C5}" srcOrd="1" destOrd="0" presId="urn:microsoft.com/office/officeart/2005/8/layout/matrix2"/>
    <dgm:cxn modelId="{8E62F2D6-53E8-4787-A2C8-7FAEB5AFAD6A}" type="presParOf" srcId="{BAFEBBAA-CA29-4335-8E6E-F4DDAF16F748}" destId="{F0F2A1A5-47B8-49A4-9A2D-754D7E59A431}" srcOrd="2" destOrd="0" presId="urn:microsoft.com/office/officeart/2005/8/layout/matrix2"/>
    <dgm:cxn modelId="{5299D0E2-CB40-4401-9898-9A02D3E0F897}" type="presParOf" srcId="{BAFEBBAA-CA29-4335-8E6E-F4DDAF16F748}" destId="{00B69935-6652-4D27-B965-1C130D211B25}" srcOrd="3" destOrd="0" presId="urn:microsoft.com/office/officeart/2005/8/layout/matrix2"/>
    <dgm:cxn modelId="{D0937C28-C527-4049-9560-943F0E4F4D02}" type="presParOf" srcId="{BAFEBBAA-CA29-4335-8E6E-F4DDAF16F748}" destId="{2C7B564F-50EE-444B-A1FE-CF5E56F5E9CB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148E492-DB63-4638-8EFF-34D94324B171}" type="doc">
      <dgm:prSet loTypeId="urn:microsoft.com/office/officeart/2005/8/layout/hierarchy3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9929FBAC-3012-4942-8CF7-9FFAD6832A57}">
      <dgm:prSet phldrT="[Texte]"/>
      <dgm:spPr/>
      <dgm:t>
        <a:bodyPr/>
        <a:lstStyle/>
        <a:p>
          <a:r>
            <a:rPr lang="fr-FR" dirty="0" smtClean="0"/>
            <a:t>Pour rédiger un texte en commun </a:t>
          </a:r>
          <a:endParaRPr lang="fr-FR" dirty="0"/>
        </a:p>
      </dgm:t>
    </dgm:pt>
    <dgm:pt modelId="{48AEA762-2098-4A3B-9579-F6C1F7EB619A}" type="parTrans" cxnId="{8076D04D-2A88-4DCB-BA87-3AC68B1955DF}">
      <dgm:prSet/>
      <dgm:spPr/>
      <dgm:t>
        <a:bodyPr/>
        <a:lstStyle/>
        <a:p>
          <a:endParaRPr lang="fr-FR"/>
        </a:p>
      </dgm:t>
    </dgm:pt>
    <dgm:pt modelId="{D5E24389-93D6-45D4-A190-C79F129343CC}" type="sibTrans" cxnId="{8076D04D-2A88-4DCB-BA87-3AC68B1955DF}">
      <dgm:prSet/>
      <dgm:spPr/>
      <dgm:t>
        <a:bodyPr/>
        <a:lstStyle/>
        <a:p>
          <a:endParaRPr lang="fr-FR"/>
        </a:p>
      </dgm:t>
    </dgm:pt>
    <dgm:pt modelId="{8B17FB50-33D5-4451-8831-3649FCF0AC0E}">
      <dgm:prSet/>
      <dgm:spPr/>
      <dgm:t>
        <a:bodyPr/>
        <a:lstStyle/>
        <a:p>
          <a:r>
            <a:rPr lang="fr-FR" dirty="0" smtClean="0"/>
            <a:t>Google Drive</a:t>
          </a:r>
        </a:p>
      </dgm:t>
    </dgm:pt>
    <dgm:pt modelId="{81693D24-0847-4984-858A-486E8924798A}" type="parTrans" cxnId="{860B946C-347A-42E1-A4FD-6BEE1D51539A}">
      <dgm:prSet/>
      <dgm:spPr/>
      <dgm:t>
        <a:bodyPr/>
        <a:lstStyle/>
        <a:p>
          <a:endParaRPr lang="fr-FR"/>
        </a:p>
      </dgm:t>
    </dgm:pt>
    <dgm:pt modelId="{96604E46-7092-413F-9BE9-D845E342501A}" type="sibTrans" cxnId="{860B946C-347A-42E1-A4FD-6BEE1D51539A}">
      <dgm:prSet/>
      <dgm:spPr/>
      <dgm:t>
        <a:bodyPr/>
        <a:lstStyle/>
        <a:p>
          <a:endParaRPr lang="fr-FR"/>
        </a:p>
      </dgm:t>
    </dgm:pt>
    <dgm:pt modelId="{875ED1E9-24C0-4C5D-8F18-C61D6A6C33CE}">
      <dgm:prSet/>
      <dgm:spPr/>
      <dgm:t>
        <a:bodyPr/>
        <a:lstStyle/>
        <a:p>
          <a:r>
            <a:rPr lang="fr-FR" baseline="0" smtClean="0"/>
            <a:t>Framapad</a:t>
          </a:r>
          <a:endParaRPr lang="fr-FR" baseline="0" dirty="0" smtClean="0"/>
        </a:p>
      </dgm:t>
    </dgm:pt>
    <dgm:pt modelId="{D283B6AD-3262-4D40-8952-9F84DE1B9367}" type="parTrans" cxnId="{0D1FB378-43E6-4C67-A7CC-527C47B47408}">
      <dgm:prSet/>
      <dgm:spPr/>
      <dgm:t>
        <a:bodyPr/>
        <a:lstStyle/>
        <a:p>
          <a:endParaRPr lang="fr-FR"/>
        </a:p>
      </dgm:t>
    </dgm:pt>
    <dgm:pt modelId="{37DAAAE2-ADCE-4774-AF01-6A8C80097C5D}" type="sibTrans" cxnId="{0D1FB378-43E6-4C67-A7CC-527C47B47408}">
      <dgm:prSet/>
      <dgm:spPr/>
      <dgm:t>
        <a:bodyPr/>
        <a:lstStyle/>
        <a:p>
          <a:endParaRPr lang="fr-FR"/>
        </a:p>
      </dgm:t>
    </dgm:pt>
    <dgm:pt modelId="{A9DE734F-42BB-40CE-AFEC-965AA1305558}">
      <dgm:prSet/>
      <dgm:spPr/>
      <dgm:t>
        <a:bodyPr/>
        <a:lstStyle/>
        <a:p>
          <a:r>
            <a:rPr lang="fr-FR" baseline="0" smtClean="0"/>
            <a:t>Evernote</a:t>
          </a:r>
          <a:endParaRPr lang="fr-FR" baseline="0" dirty="0" smtClean="0"/>
        </a:p>
      </dgm:t>
    </dgm:pt>
    <dgm:pt modelId="{7181E875-2E07-42AC-9784-F5968BDAFA2E}" type="parTrans" cxnId="{9B311163-4CD6-4705-B5AD-DB1B38DB6498}">
      <dgm:prSet/>
      <dgm:spPr/>
      <dgm:t>
        <a:bodyPr/>
        <a:lstStyle/>
        <a:p>
          <a:endParaRPr lang="fr-FR"/>
        </a:p>
      </dgm:t>
    </dgm:pt>
    <dgm:pt modelId="{F077425C-304A-4AE8-BE32-95303C3E82EB}" type="sibTrans" cxnId="{9B311163-4CD6-4705-B5AD-DB1B38DB6498}">
      <dgm:prSet/>
      <dgm:spPr/>
      <dgm:t>
        <a:bodyPr/>
        <a:lstStyle/>
        <a:p>
          <a:endParaRPr lang="fr-FR"/>
        </a:p>
      </dgm:t>
    </dgm:pt>
    <dgm:pt modelId="{908EC3E0-41C4-41FC-93DD-AF375D96C1DB}">
      <dgm:prSet/>
      <dgm:spPr/>
      <dgm:t>
        <a:bodyPr/>
        <a:lstStyle/>
        <a:p>
          <a:r>
            <a:rPr lang="fr-FR" dirty="0" smtClean="0"/>
            <a:t>Pour mettre en place une veille</a:t>
          </a:r>
          <a:endParaRPr lang="fr-FR" dirty="0"/>
        </a:p>
      </dgm:t>
    </dgm:pt>
    <dgm:pt modelId="{1E3D41DC-21CF-4EC6-BFA4-36103F408D0E}" type="parTrans" cxnId="{95D13083-8BDD-4E9E-AF67-AAB07E69DFC1}">
      <dgm:prSet/>
      <dgm:spPr/>
      <dgm:t>
        <a:bodyPr/>
        <a:lstStyle/>
        <a:p>
          <a:endParaRPr lang="fr-FR"/>
        </a:p>
      </dgm:t>
    </dgm:pt>
    <dgm:pt modelId="{CE6411B0-2632-4246-B541-9BFAADF81BE5}" type="sibTrans" cxnId="{95D13083-8BDD-4E9E-AF67-AAB07E69DFC1}">
      <dgm:prSet/>
      <dgm:spPr/>
      <dgm:t>
        <a:bodyPr/>
        <a:lstStyle/>
        <a:p>
          <a:endParaRPr lang="fr-FR"/>
        </a:p>
      </dgm:t>
    </dgm:pt>
    <dgm:pt modelId="{7F86F6D3-D47D-43EB-9EE9-6F900654AEA6}">
      <dgm:prSet/>
      <dgm:spPr/>
      <dgm:t>
        <a:bodyPr/>
        <a:lstStyle/>
        <a:p>
          <a:r>
            <a:rPr lang="fr-FR" dirty="0" err="1" smtClean="0"/>
            <a:t>Netvibes</a:t>
          </a:r>
          <a:endParaRPr lang="fr-FR" dirty="0" smtClean="0"/>
        </a:p>
      </dgm:t>
    </dgm:pt>
    <dgm:pt modelId="{5CCF3CF0-B284-418F-92CA-B2EC874419D5}" type="parTrans" cxnId="{D38A32C7-4FD4-403D-B1FF-34328DA855CC}">
      <dgm:prSet/>
      <dgm:spPr/>
      <dgm:t>
        <a:bodyPr/>
        <a:lstStyle/>
        <a:p>
          <a:endParaRPr lang="fr-FR"/>
        </a:p>
      </dgm:t>
    </dgm:pt>
    <dgm:pt modelId="{E57919C8-4AB7-4216-AB03-91A168A882C5}" type="sibTrans" cxnId="{D38A32C7-4FD4-403D-B1FF-34328DA855CC}">
      <dgm:prSet/>
      <dgm:spPr/>
      <dgm:t>
        <a:bodyPr/>
        <a:lstStyle/>
        <a:p>
          <a:endParaRPr lang="fr-FR"/>
        </a:p>
      </dgm:t>
    </dgm:pt>
    <dgm:pt modelId="{7BEFBE7C-1DA5-44C5-8F92-2F21EDDC8D94}">
      <dgm:prSet/>
      <dgm:spPr/>
      <dgm:t>
        <a:bodyPr/>
        <a:lstStyle/>
        <a:p>
          <a:r>
            <a:rPr lang="fr-FR" dirty="0" err="1" smtClean="0"/>
            <a:t>Twitter</a:t>
          </a:r>
          <a:endParaRPr lang="fr-FR" dirty="0" smtClean="0"/>
        </a:p>
      </dgm:t>
    </dgm:pt>
    <dgm:pt modelId="{39605EC1-D256-4C4F-88F8-BFDE06956DA0}" type="parTrans" cxnId="{C3E5C714-81DF-4639-BD93-0890425C539B}">
      <dgm:prSet/>
      <dgm:spPr/>
      <dgm:t>
        <a:bodyPr/>
        <a:lstStyle/>
        <a:p>
          <a:endParaRPr lang="fr-FR"/>
        </a:p>
      </dgm:t>
    </dgm:pt>
    <dgm:pt modelId="{CEEECF8E-28EF-4830-8B6E-E819DF8E3077}" type="sibTrans" cxnId="{C3E5C714-81DF-4639-BD93-0890425C539B}">
      <dgm:prSet/>
      <dgm:spPr/>
      <dgm:t>
        <a:bodyPr/>
        <a:lstStyle/>
        <a:p>
          <a:endParaRPr lang="fr-FR"/>
        </a:p>
      </dgm:t>
    </dgm:pt>
    <dgm:pt modelId="{34EA9CFF-49DB-4942-8D62-2E769AFE47F2}">
      <dgm:prSet/>
      <dgm:spPr/>
      <dgm:t>
        <a:bodyPr/>
        <a:lstStyle/>
        <a:p>
          <a:r>
            <a:rPr lang="fr-FR" dirty="0" smtClean="0"/>
            <a:t>Pour organiser ses favoris</a:t>
          </a:r>
          <a:endParaRPr lang="fr-FR" dirty="0"/>
        </a:p>
      </dgm:t>
    </dgm:pt>
    <dgm:pt modelId="{1AA54CD1-5DD3-4A7E-8291-2B5E11F9688A}" type="parTrans" cxnId="{8307F130-06C6-4BD5-A3DD-2877A42BD6F5}">
      <dgm:prSet/>
      <dgm:spPr/>
      <dgm:t>
        <a:bodyPr/>
        <a:lstStyle/>
        <a:p>
          <a:endParaRPr lang="fr-FR"/>
        </a:p>
      </dgm:t>
    </dgm:pt>
    <dgm:pt modelId="{0659A474-A5A1-4825-AE8B-617AA3EB2BBE}" type="sibTrans" cxnId="{8307F130-06C6-4BD5-A3DD-2877A42BD6F5}">
      <dgm:prSet/>
      <dgm:spPr/>
      <dgm:t>
        <a:bodyPr/>
        <a:lstStyle/>
        <a:p>
          <a:endParaRPr lang="fr-FR"/>
        </a:p>
      </dgm:t>
    </dgm:pt>
    <dgm:pt modelId="{5C4DE72E-525F-48C4-9EE9-DE6F0A3008D3}">
      <dgm:prSet/>
      <dgm:spPr/>
      <dgm:t>
        <a:bodyPr/>
        <a:lstStyle/>
        <a:p>
          <a:r>
            <a:rPr lang="fr-FR" dirty="0" err="1" smtClean="0"/>
            <a:t>Pearltrees</a:t>
          </a:r>
          <a:endParaRPr lang="fr-FR" dirty="0"/>
        </a:p>
      </dgm:t>
    </dgm:pt>
    <dgm:pt modelId="{11241813-4A2B-49F7-8599-AE34EC97D138}" type="parTrans" cxnId="{89D82644-7CE5-4E3C-A245-9EFA5B657605}">
      <dgm:prSet/>
      <dgm:spPr/>
      <dgm:t>
        <a:bodyPr/>
        <a:lstStyle/>
        <a:p>
          <a:endParaRPr lang="fr-FR"/>
        </a:p>
      </dgm:t>
    </dgm:pt>
    <dgm:pt modelId="{AECB8600-E8FC-42FB-B40C-C562F286EAC1}" type="sibTrans" cxnId="{89D82644-7CE5-4E3C-A245-9EFA5B657605}">
      <dgm:prSet/>
      <dgm:spPr/>
      <dgm:t>
        <a:bodyPr/>
        <a:lstStyle/>
        <a:p>
          <a:endParaRPr lang="fr-FR"/>
        </a:p>
      </dgm:t>
    </dgm:pt>
    <dgm:pt modelId="{25E6788F-B83F-4046-BF63-9FFE6D701053}">
      <dgm:prSet/>
      <dgm:spPr/>
      <dgm:t>
        <a:bodyPr/>
        <a:lstStyle/>
        <a:p>
          <a:r>
            <a:rPr lang="fr-FR" dirty="0" smtClean="0"/>
            <a:t>Pour réaliser un schéma en commun </a:t>
          </a:r>
          <a:endParaRPr lang="fr-FR" dirty="0"/>
        </a:p>
      </dgm:t>
    </dgm:pt>
    <dgm:pt modelId="{97B3F9DE-3678-46C5-B322-0844FF6A8FB9}" type="parTrans" cxnId="{8DEA1BE4-6A18-471C-B51F-EE7BC27DB485}">
      <dgm:prSet/>
      <dgm:spPr/>
      <dgm:t>
        <a:bodyPr/>
        <a:lstStyle/>
        <a:p>
          <a:endParaRPr lang="fr-FR"/>
        </a:p>
      </dgm:t>
    </dgm:pt>
    <dgm:pt modelId="{4A4E72B0-13AC-43F8-BA27-FD8CAAE6F90D}" type="sibTrans" cxnId="{8DEA1BE4-6A18-471C-B51F-EE7BC27DB485}">
      <dgm:prSet/>
      <dgm:spPr/>
      <dgm:t>
        <a:bodyPr/>
        <a:lstStyle/>
        <a:p>
          <a:endParaRPr lang="fr-FR"/>
        </a:p>
      </dgm:t>
    </dgm:pt>
    <dgm:pt modelId="{324AFE85-055A-47CA-8D2C-863B8F062A85}">
      <dgm:prSet/>
      <dgm:spPr/>
      <dgm:t>
        <a:bodyPr/>
        <a:lstStyle/>
        <a:p>
          <a:r>
            <a:rPr lang="fr-FR" dirty="0" err="1" smtClean="0"/>
            <a:t>Mindmeister</a:t>
          </a:r>
          <a:endParaRPr lang="fr-FR" dirty="0" smtClean="0"/>
        </a:p>
      </dgm:t>
    </dgm:pt>
    <dgm:pt modelId="{B3473256-B1C5-463D-998F-3C1F4AFCCD78}" type="parTrans" cxnId="{36208FC9-1E40-4CB5-BDA8-885BAB24E868}">
      <dgm:prSet/>
      <dgm:spPr/>
      <dgm:t>
        <a:bodyPr/>
        <a:lstStyle/>
        <a:p>
          <a:endParaRPr lang="fr-FR"/>
        </a:p>
      </dgm:t>
    </dgm:pt>
    <dgm:pt modelId="{726AF8E8-2CF1-412D-B639-3B29D4A36148}" type="sibTrans" cxnId="{36208FC9-1E40-4CB5-BDA8-885BAB24E868}">
      <dgm:prSet/>
      <dgm:spPr/>
      <dgm:t>
        <a:bodyPr/>
        <a:lstStyle/>
        <a:p>
          <a:endParaRPr lang="fr-FR"/>
        </a:p>
      </dgm:t>
    </dgm:pt>
    <dgm:pt modelId="{769A21BA-C950-44B8-8DBA-3DF686C87CF4}">
      <dgm:prSet/>
      <dgm:spPr/>
      <dgm:t>
        <a:bodyPr/>
        <a:lstStyle/>
        <a:p>
          <a:r>
            <a:rPr lang="fr-FR" dirty="0" err="1" smtClean="0"/>
            <a:t>LucidChart</a:t>
          </a:r>
          <a:endParaRPr lang="fr-FR" dirty="0" smtClean="0"/>
        </a:p>
      </dgm:t>
    </dgm:pt>
    <dgm:pt modelId="{E5A37F5F-D9A5-49AF-B11C-B5023CA4E3A1}" type="parTrans" cxnId="{6E6443E4-FD6E-43F5-B982-91E829936240}">
      <dgm:prSet/>
      <dgm:spPr/>
      <dgm:t>
        <a:bodyPr/>
        <a:lstStyle/>
        <a:p>
          <a:endParaRPr lang="fr-FR"/>
        </a:p>
      </dgm:t>
    </dgm:pt>
    <dgm:pt modelId="{1DA5CD08-860A-48BC-9769-60986021D5E1}" type="sibTrans" cxnId="{6E6443E4-FD6E-43F5-B982-91E829936240}">
      <dgm:prSet/>
      <dgm:spPr/>
      <dgm:t>
        <a:bodyPr/>
        <a:lstStyle/>
        <a:p>
          <a:endParaRPr lang="fr-FR"/>
        </a:p>
      </dgm:t>
    </dgm:pt>
    <dgm:pt modelId="{A6C8825E-C804-4D37-95FE-123005666315}">
      <dgm:prSet/>
      <dgm:spPr/>
      <dgm:t>
        <a:bodyPr/>
        <a:lstStyle/>
        <a:p>
          <a:r>
            <a:rPr lang="fr-FR" dirty="0" smtClean="0"/>
            <a:t>Scoop It </a:t>
          </a:r>
        </a:p>
      </dgm:t>
    </dgm:pt>
    <dgm:pt modelId="{CE3CEB37-82CF-4C79-B102-4F3D18E2953C}" type="parTrans" cxnId="{54A4A665-685C-422C-8E77-79043FFCE6CA}">
      <dgm:prSet/>
      <dgm:spPr/>
      <dgm:t>
        <a:bodyPr/>
        <a:lstStyle/>
        <a:p>
          <a:endParaRPr lang="fr-FR"/>
        </a:p>
      </dgm:t>
    </dgm:pt>
    <dgm:pt modelId="{3F15941D-5482-492F-86DE-89811548437D}" type="sibTrans" cxnId="{54A4A665-685C-422C-8E77-79043FFCE6CA}">
      <dgm:prSet/>
      <dgm:spPr/>
      <dgm:t>
        <a:bodyPr/>
        <a:lstStyle/>
        <a:p>
          <a:endParaRPr lang="fr-FR"/>
        </a:p>
      </dgm:t>
    </dgm:pt>
    <dgm:pt modelId="{224CB0A9-3512-41D6-A03B-B2F0B897B9A3}" type="pres">
      <dgm:prSet presAssocID="{F148E492-DB63-4638-8EFF-34D94324B17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DA339FD0-63F0-4D9B-AAE1-BA022077F985}" type="pres">
      <dgm:prSet presAssocID="{908EC3E0-41C4-41FC-93DD-AF375D96C1DB}" presName="root" presStyleCnt="0"/>
      <dgm:spPr/>
      <dgm:t>
        <a:bodyPr/>
        <a:lstStyle/>
        <a:p>
          <a:endParaRPr lang="fr-FR"/>
        </a:p>
      </dgm:t>
    </dgm:pt>
    <dgm:pt modelId="{D6615F2E-8098-4590-AECB-651476AA924D}" type="pres">
      <dgm:prSet presAssocID="{908EC3E0-41C4-41FC-93DD-AF375D96C1DB}" presName="rootComposite" presStyleCnt="0"/>
      <dgm:spPr/>
      <dgm:t>
        <a:bodyPr/>
        <a:lstStyle/>
        <a:p>
          <a:endParaRPr lang="fr-FR"/>
        </a:p>
      </dgm:t>
    </dgm:pt>
    <dgm:pt modelId="{0933EDE0-A1AA-45FE-B393-E9F51A1FBAA9}" type="pres">
      <dgm:prSet presAssocID="{908EC3E0-41C4-41FC-93DD-AF375D96C1DB}" presName="rootText" presStyleLbl="node1" presStyleIdx="0" presStyleCnt="4"/>
      <dgm:spPr/>
      <dgm:t>
        <a:bodyPr/>
        <a:lstStyle/>
        <a:p>
          <a:endParaRPr lang="fr-FR"/>
        </a:p>
      </dgm:t>
    </dgm:pt>
    <dgm:pt modelId="{49AC7C97-44C1-4496-96EE-3CAB468F0887}" type="pres">
      <dgm:prSet presAssocID="{908EC3E0-41C4-41FC-93DD-AF375D96C1DB}" presName="rootConnector" presStyleLbl="node1" presStyleIdx="0" presStyleCnt="4"/>
      <dgm:spPr/>
      <dgm:t>
        <a:bodyPr/>
        <a:lstStyle/>
        <a:p>
          <a:endParaRPr lang="fr-FR"/>
        </a:p>
      </dgm:t>
    </dgm:pt>
    <dgm:pt modelId="{3CF8D313-0C08-4C53-AA37-2B77FA785C0A}" type="pres">
      <dgm:prSet presAssocID="{908EC3E0-41C4-41FC-93DD-AF375D96C1DB}" presName="childShape" presStyleCnt="0"/>
      <dgm:spPr/>
      <dgm:t>
        <a:bodyPr/>
        <a:lstStyle/>
        <a:p>
          <a:endParaRPr lang="fr-FR"/>
        </a:p>
      </dgm:t>
    </dgm:pt>
    <dgm:pt modelId="{D9588F2D-D0B6-4088-85EC-BE3D52ECAFA3}" type="pres">
      <dgm:prSet presAssocID="{5CCF3CF0-B284-418F-92CA-B2EC874419D5}" presName="Name13" presStyleLbl="parChTrans1D2" presStyleIdx="0" presStyleCnt="9"/>
      <dgm:spPr/>
      <dgm:t>
        <a:bodyPr/>
        <a:lstStyle/>
        <a:p>
          <a:endParaRPr lang="fr-FR"/>
        </a:p>
      </dgm:t>
    </dgm:pt>
    <dgm:pt modelId="{2BF3D2F9-770A-4474-91EB-36CA4AB069F6}" type="pres">
      <dgm:prSet presAssocID="{7F86F6D3-D47D-43EB-9EE9-6F900654AEA6}" presName="childText" presStyleLbl="bgAcc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38CCF11-E50B-4269-B669-BC71826071A5}" type="pres">
      <dgm:prSet presAssocID="{39605EC1-D256-4C4F-88F8-BFDE06956DA0}" presName="Name13" presStyleLbl="parChTrans1D2" presStyleIdx="1" presStyleCnt="9"/>
      <dgm:spPr/>
      <dgm:t>
        <a:bodyPr/>
        <a:lstStyle/>
        <a:p>
          <a:endParaRPr lang="fr-FR"/>
        </a:p>
      </dgm:t>
    </dgm:pt>
    <dgm:pt modelId="{E394140D-9388-4C1B-B333-B7A84A1D31F5}" type="pres">
      <dgm:prSet presAssocID="{7BEFBE7C-1DA5-44C5-8F92-2F21EDDC8D94}" presName="childText" presStyleLbl="bgAcc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08D941-14E8-4F30-8D0C-E7DE832DCE33}" type="pres">
      <dgm:prSet presAssocID="{CE3CEB37-82CF-4C79-B102-4F3D18E2953C}" presName="Name13" presStyleLbl="parChTrans1D2" presStyleIdx="2" presStyleCnt="9"/>
      <dgm:spPr/>
      <dgm:t>
        <a:bodyPr/>
        <a:lstStyle/>
        <a:p>
          <a:endParaRPr lang="fr-FR"/>
        </a:p>
      </dgm:t>
    </dgm:pt>
    <dgm:pt modelId="{41CB0476-A5B1-4CDF-B97F-4203751F6561}" type="pres">
      <dgm:prSet presAssocID="{A6C8825E-C804-4D37-95FE-123005666315}" presName="childText" presStyleLbl="bgAcc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5EEF8AE-1FEA-4F5F-81E6-83EE9649AF4D}" type="pres">
      <dgm:prSet presAssocID="{34EA9CFF-49DB-4942-8D62-2E769AFE47F2}" presName="root" presStyleCnt="0"/>
      <dgm:spPr/>
      <dgm:t>
        <a:bodyPr/>
        <a:lstStyle/>
        <a:p>
          <a:endParaRPr lang="fr-FR"/>
        </a:p>
      </dgm:t>
    </dgm:pt>
    <dgm:pt modelId="{522C7B07-7501-47BB-B679-BFFB25B6CCF0}" type="pres">
      <dgm:prSet presAssocID="{34EA9CFF-49DB-4942-8D62-2E769AFE47F2}" presName="rootComposite" presStyleCnt="0"/>
      <dgm:spPr/>
      <dgm:t>
        <a:bodyPr/>
        <a:lstStyle/>
        <a:p>
          <a:endParaRPr lang="fr-FR"/>
        </a:p>
      </dgm:t>
    </dgm:pt>
    <dgm:pt modelId="{5637C238-00A2-4DC7-8945-DFEE584D0588}" type="pres">
      <dgm:prSet presAssocID="{34EA9CFF-49DB-4942-8D62-2E769AFE47F2}" presName="rootText" presStyleLbl="node1" presStyleIdx="1" presStyleCnt="4"/>
      <dgm:spPr/>
      <dgm:t>
        <a:bodyPr/>
        <a:lstStyle/>
        <a:p>
          <a:endParaRPr lang="fr-FR"/>
        </a:p>
      </dgm:t>
    </dgm:pt>
    <dgm:pt modelId="{26CEF1CD-244D-42CF-B878-611D496FDE6C}" type="pres">
      <dgm:prSet presAssocID="{34EA9CFF-49DB-4942-8D62-2E769AFE47F2}" presName="rootConnector" presStyleLbl="node1" presStyleIdx="1" presStyleCnt="4"/>
      <dgm:spPr/>
      <dgm:t>
        <a:bodyPr/>
        <a:lstStyle/>
        <a:p>
          <a:endParaRPr lang="fr-FR"/>
        </a:p>
      </dgm:t>
    </dgm:pt>
    <dgm:pt modelId="{827CCAEC-25CF-455D-86E5-2FBB7565911A}" type="pres">
      <dgm:prSet presAssocID="{34EA9CFF-49DB-4942-8D62-2E769AFE47F2}" presName="childShape" presStyleCnt="0"/>
      <dgm:spPr/>
      <dgm:t>
        <a:bodyPr/>
        <a:lstStyle/>
        <a:p>
          <a:endParaRPr lang="fr-FR"/>
        </a:p>
      </dgm:t>
    </dgm:pt>
    <dgm:pt modelId="{809CF1B3-5C1A-4F31-A097-E5A80FDAE219}" type="pres">
      <dgm:prSet presAssocID="{11241813-4A2B-49F7-8599-AE34EC97D138}" presName="Name13" presStyleLbl="parChTrans1D2" presStyleIdx="3" presStyleCnt="9"/>
      <dgm:spPr/>
      <dgm:t>
        <a:bodyPr/>
        <a:lstStyle/>
        <a:p>
          <a:endParaRPr lang="fr-FR"/>
        </a:p>
      </dgm:t>
    </dgm:pt>
    <dgm:pt modelId="{E69D01B3-6511-4729-876B-2CCC026FFA20}" type="pres">
      <dgm:prSet presAssocID="{5C4DE72E-525F-48C4-9EE9-DE6F0A3008D3}" presName="childText" presStyleLbl="bgAcc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BE7E40D-B0B0-467B-A115-84FDE84D84E1}" type="pres">
      <dgm:prSet presAssocID="{25E6788F-B83F-4046-BF63-9FFE6D701053}" presName="root" presStyleCnt="0"/>
      <dgm:spPr/>
      <dgm:t>
        <a:bodyPr/>
        <a:lstStyle/>
        <a:p>
          <a:endParaRPr lang="fr-FR"/>
        </a:p>
      </dgm:t>
    </dgm:pt>
    <dgm:pt modelId="{3C17EDAB-1FF7-4CDB-AECC-F4D266090FD3}" type="pres">
      <dgm:prSet presAssocID="{25E6788F-B83F-4046-BF63-9FFE6D701053}" presName="rootComposite" presStyleCnt="0"/>
      <dgm:spPr/>
      <dgm:t>
        <a:bodyPr/>
        <a:lstStyle/>
        <a:p>
          <a:endParaRPr lang="fr-FR"/>
        </a:p>
      </dgm:t>
    </dgm:pt>
    <dgm:pt modelId="{787029F6-0CCB-4FD0-B258-E6BB78C96E95}" type="pres">
      <dgm:prSet presAssocID="{25E6788F-B83F-4046-BF63-9FFE6D701053}" presName="rootText" presStyleLbl="node1" presStyleIdx="2" presStyleCnt="4"/>
      <dgm:spPr/>
      <dgm:t>
        <a:bodyPr/>
        <a:lstStyle/>
        <a:p>
          <a:endParaRPr lang="fr-FR"/>
        </a:p>
      </dgm:t>
    </dgm:pt>
    <dgm:pt modelId="{4A998FBC-4D3E-4FC8-9F1D-11AB2BE6B874}" type="pres">
      <dgm:prSet presAssocID="{25E6788F-B83F-4046-BF63-9FFE6D701053}" presName="rootConnector" presStyleLbl="node1" presStyleIdx="2" presStyleCnt="4"/>
      <dgm:spPr/>
      <dgm:t>
        <a:bodyPr/>
        <a:lstStyle/>
        <a:p>
          <a:endParaRPr lang="fr-FR"/>
        </a:p>
      </dgm:t>
    </dgm:pt>
    <dgm:pt modelId="{F91307CA-BB77-473D-B07B-737187AFBCFA}" type="pres">
      <dgm:prSet presAssocID="{25E6788F-B83F-4046-BF63-9FFE6D701053}" presName="childShape" presStyleCnt="0"/>
      <dgm:spPr/>
      <dgm:t>
        <a:bodyPr/>
        <a:lstStyle/>
        <a:p>
          <a:endParaRPr lang="fr-FR"/>
        </a:p>
      </dgm:t>
    </dgm:pt>
    <dgm:pt modelId="{FA0B1D3F-9071-4F44-9619-BE2EF25DE766}" type="pres">
      <dgm:prSet presAssocID="{B3473256-B1C5-463D-998F-3C1F4AFCCD78}" presName="Name13" presStyleLbl="parChTrans1D2" presStyleIdx="4" presStyleCnt="9"/>
      <dgm:spPr/>
      <dgm:t>
        <a:bodyPr/>
        <a:lstStyle/>
        <a:p>
          <a:endParaRPr lang="fr-FR"/>
        </a:p>
      </dgm:t>
    </dgm:pt>
    <dgm:pt modelId="{C4BAFFB9-41F6-4486-A4B2-84BCA36D6E6D}" type="pres">
      <dgm:prSet presAssocID="{324AFE85-055A-47CA-8D2C-863B8F062A85}" presName="childText" presStyleLbl="bgAcc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D5A4ED-4465-44F8-9B44-BDEF9CA7A8BD}" type="pres">
      <dgm:prSet presAssocID="{E5A37F5F-D9A5-49AF-B11C-B5023CA4E3A1}" presName="Name13" presStyleLbl="parChTrans1D2" presStyleIdx="5" presStyleCnt="9"/>
      <dgm:spPr/>
      <dgm:t>
        <a:bodyPr/>
        <a:lstStyle/>
        <a:p>
          <a:endParaRPr lang="fr-FR"/>
        </a:p>
      </dgm:t>
    </dgm:pt>
    <dgm:pt modelId="{34E15299-3C02-4671-A358-2C9998E9C129}" type="pres">
      <dgm:prSet presAssocID="{769A21BA-C950-44B8-8DBA-3DF686C87CF4}" presName="childText" presStyleLbl="bgAcc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873BF91-5201-47F7-A0C6-3FD4FA1BF142}" type="pres">
      <dgm:prSet presAssocID="{9929FBAC-3012-4942-8CF7-9FFAD6832A57}" presName="root" presStyleCnt="0"/>
      <dgm:spPr/>
      <dgm:t>
        <a:bodyPr/>
        <a:lstStyle/>
        <a:p>
          <a:endParaRPr lang="fr-FR"/>
        </a:p>
      </dgm:t>
    </dgm:pt>
    <dgm:pt modelId="{7E710147-5013-49FF-B87D-65D018FF4709}" type="pres">
      <dgm:prSet presAssocID="{9929FBAC-3012-4942-8CF7-9FFAD6832A57}" presName="rootComposite" presStyleCnt="0"/>
      <dgm:spPr/>
      <dgm:t>
        <a:bodyPr/>
        <a:lstStyle/>
        <a:p>
          <a:endParaRPr lang="fr-FR"/>
        </a:p>
      </dgm:t>
    </dgm:pt>
    <dgm:pt modelId="{76E56E63-767E-4F0D-BB32-EAF3E2C687CF}" type="pres">
      <dgm:prSet presAssocID="{9929FBAC-3012-4942-8CF7-9FFAD6832A57}" presName="rootText" presStyleLbl="node1" presStyleIdx="3" presStyleCnt="4"/>
      <dgm:spPr/>
      <dgm:t>
        <a:bodyPr/>
        <a:lstStyle/>
        <a:p>
          <a:endParaRPr lang="fr-FR"/>
        </a:p>
      </dgm:t>
    </dgm:pt>
    <dgm:pt modelId="{324183ED-FE6C-43EE-B674-A3880F4E6417}" type="pres">
      <dgm:prSet presAssocID="{9929FBAC-3012-4942-8CF7-9FFAD6832A57}" presName="rootConnector" presStyleLbl="node1" presStyleIdx="3" presStyleCnt="4"/>
      <dgm:spPr/>
      <dgm:t>
        <a:bodyPr/>
        <a:lstStyle/>
        <a:p>
          <a:endParaRPr lang="fr-FR"/>
        </a:p>
      </dgm:t>
    </dgm:pt>
    <dgm:pt modelId="{3F45E2F7-567C-41C6-99FA-9387E355E097}" type="pres">
      <dgm:prSet presAssocID="{9929FBAC-3012-4942-8CF7-9FFAD6832A57}" presName="childShape" presStyleCnt="0"/>
      <dgm:spPr/>
      <dgm:t>
        <a:bodyPr/>
        <a:lstStyle/>
        <a:p>
          <a:endParaRPr lang="fr-FR"/>
        </a:p>
      </dgm:t>
    </dgm:pt>
    <dgm:pt modelId="{F6153DC9-3AE2-4E96-BFC9-124007084A96}" type="pres">
      <dgm:prSet presAssocID="{81693D24-0847-4984-858A-486E8924798A}" presName="Name13" presStyleLbl="parChTrans1D2" presStyleIdx="6" presStyleCnt="9"/>
      <dgm:spPr/>
      <dgm:t>
        <a:bodyPr/>
        <a:lstStyle/>
        <a:p>
          <a:endParaRPr lang="fr-FR"/>
        </a:p>
      </dgm:t>
    </dgm:pt>
    <dgm:pt modelId="{2784672F-59BE-4718-8A60-CD7D54A6FC8B}" type="pres">
      <dgm:prSet presAssocID="{8B17FB50-33D5-4451-8831-3649FCF0AC0E}" presName="childText" presStyleLbl="bgAcc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A617FC-5CB9-4B47-9EDC-12FD3EC88823}" type="pres">
      <dgm:prSet presAssocID="{D283B6AD-3262-4D40-8952-9F84DE1B9367}" presName="Name13" presStyleLbl="parChTrans1D2" presStyleIdx="7" presStyleCnt="9"/>
      <dgm:spPr/>
      <dgm:t>
        <a:bodyPr/>
        <a:lstStyle/>
        <a:p>
          <a:endParaRPr lang="fr-FR"/>
        </a:p>
      </dgm:t>
    </dgm:pt>
    <dgm:pt modelId="{F661B4BE-7878-47F8-865E-31FE0FE1D650}" type="pres">
      <dgm:prSet presAssocID="{875ED1E9-24C0-4C5D-8F18-C61D6A6C33CE}" presName="childText" presStyleLbl="bgAcc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2C07A2-9236-400F-A9FD-AA9FBBA49217}" type="pres">
      <dgm:prSet presAssocID="{7181E875-2E07-42AC-9784-F5968BDAFA2E}" presName="Name13" presStyleLbl="parChTrans1D2" presStyleIdx="8" presStyleCnt="9"/>
      <dgm:spPr/>
      <dgm:t>
        <a:bodyPr/>
        <a:lstStyle/>
        <a:p>
          <a:endParaRPr lang="fr-FR"/>
        </a:p>
      </dgm:t>
    </dgm:pt>
    <dgm:pt modelId="{1EC8DDF1-3371-498B-AA93-F85157556337}" type="pres">
      <dgm:prSet presAssocID="{A9DE734F-42BB-40CE-AFEC-965AA1305558}" presName="childText" presStyleLbl="bgAcc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3E5C714-81DF-4639-BD93-0890425C539B}" srcId="{908EC3E0-41C4-41FC-93DD-AF375D96C1DB}" destId="{7BEFBE7C-1DA5-44C5-8F92-2F21EDDC8D94}" srcOrd="1" destOrd="0" parTransId="{39605EC1-D256-4C4F-88F8-BFDE06956DA0}" sibTransId="{CEEECF8E-28EF-4830-8B6E-E819DF8E3077}"/>
    <dgm:cxn modelId="{AF603ABD-3F35-4004-AD00-557A7A9D0003}" type="presOf" srcId="{8B17FB50-33D5-4451-8831-3649FCF0AC0E}" destId="{2784672F-59BE-4718-8A60-CD7D54A6FC8B}" srcOrd="0" destOrd="0" presId="urn:microsoft.com/office/officeart/2005/8/layout/hierarchy3"/>
    <dgm:cxn modelId="{5930C9AA-E527-4A50-91FA-5FFB47E54CC9}" type="presOf" srcId="{A9DE734F-42BB-40CE-AFEC-965AA1305558}" destId="{1EC8DDF1-3371-498B-AA93-F85157556337}" srcOrd="0" destOrd="0" presId="urn:microsoft.com/office/officeart/2005/8/layout/hierarchy3"/>
    <dgm:cxn modelId="{9666F8E8-691D-4E06-B84F-705679D43321}" type="presOf" srcId="{908EC3E0-41C4-41FC-93DD-AF375D96C1DB}" destId="{0933EDE0-A1AA-45FE-B393-E9F51A1FBAA9}" srcOrd="0" destOrd="0" presId="urn:microsoft.com/office/officeart/2005/8/layout/hierarchy3"/>
    <dgm:cxn modelId="{B1BB6400-DE30-433A-A095-7CDFB68D8161}" type="presOf" srcId="{A6C8825E-C804-4D37-95FE-123005666315}" destId="{41CB0476-A5B1-4CDF-B97F-4203751F6561}" srcOrd="0" destOrd="0" presId="urn:microsoft.com/office/officeart/2005/8/layout/hierarchy3"/>
    <dgm:cxn modelId="{5B4689C9-313F-4E38-B1C6-62FF1DF579A9}" type="presOf" srcId="{9929FBAC-3012-4942-8CF7-9FFAD6832A57}" destId="{324183ED-FE6C-43EE-B674-A3880F4E6417}" srcOrd="1" destOrd="0" presId="urn:microsoft.com/office/officeart/2005/8/layout/hierarchy3"/>
    <dgm:cxn modelId="{5E0521F7-0E43-44BB-AEF1-83EECF74D99C}" type="presOf" srcId="{7181E875-2E07-42AC-9784-F5968BDAFA2E}" destId="{742C07A2-9236-400F-A9FD-AA9FBBA49217}" srcOrd="0" destOrd="0" presId="urn:microsoft.com/office/officeart/2005/8/layout/hierarchy3"/>
    <dgm:cxn modelId="{D2BD438A-8E96-41F2-AB36-B567B554A6C3}" type="presOf" srcId="{25E6788F-B83F-4046-BF63-9FFE6D701053}" destId="{787029F6-0CCB-4FD0-B258-E6BB78C96E95}" srcOrd="0" destOrd="0" presId="urn:microsoft.com/office/officeart/2005/8/layout/hierarchy3"/>
    <dgm:cxn modelId="{0568D3B1-AF95-4F31-A60A-15E1B7B9B5C3}" type="presOf" srcId="{34EA9CFF-49DB-4942-8D62-2E769AFE47F2}" destId="{26CEF1CD-244D-42CF-B878-611D496FDE6C}" srcOrd="1" destOrd="0" presId="urn:microsoft.com/office/officeart/2005/8/layout/hierarchy3"/>
    <dgm:cxn modelId="{8307F130-06C6-4BD5-A3DD-2877A42BD6F5}" srcId="{F148E492-DB63-4638-8EFF-34D94324B171}" destId="{34EA9CFF-49DB-4942-8D62-2E769AFE47F2}" srcOrd="1" destOrd="0" parTransId="{1AA54CD1-5DD3-4A7E-8291-2B5E11F9688A}" sibTransId="{0659A474-A5A1-4825-AE8B-617AA3EB2BBE}"/>
    <dgm:cxn modelId="{A12A13BD-05AB-4EA4-B654-375BB030365B}" type="presOf" srcId="{11241813-4A2B-49F7-8599-AE34EC97D138}" destId="{809CF1B3-5C1A-4F31-A097-E5A80FDAE219}" srcOrd="0" destOrd="0" presId="urn:microsoft.com/office/officeart/2005/8/layout/hierarchy3"/>
    <dgm:cxn modelId="{05E9C0BD-58BE-4446-B70D-AA454103766A}" type="presOf" srcId="{908EC3E0-41C4-41FC-93DD-AF375D96C1DB}" destId="{49AC7C97-44C1-4496-96EE-3CAB468F0887}" srcOrd="1" destOrd="0" presId="urn:microsoft.com/office/officeart/2005/8/layout/hierarchy3"/>
    <dgm:cxn modelId="{55EB33BA-F05D-428C-8DE3-4746B946F132}" type="presOf" srcId="{D283B6AD-3262-4D40-8952-9F84DE1B9367}" destId="{72A617FC-5CB9-4B47-9EDC-12FD3EC88823}" srcOrd="0" destOrd="0" presId="urn:microsoft.com/office/officeart/2005/8/layout/hierarchy3"/>
    <dgm:cxn modelId="{2B81D9BC-F265-4EFD-BC34-776CF47B4FC0}" type="presOf" srcId="{769A21BA-C950-44B8-8DBA-3DF686C87CF4}" destId="{34E15299-3C02-4671-A358-2C9998E9C129}" srcOrd="0" destOrd="0" presId="urn:microsoft.com/office/officeart/2005/8/layout/hierarchy3"/>
    <dgm:cxn modelId="{CBABF909-AF0C-463A-A321-0AF9616747E6}" type="presOf" srcId="{5CCF3CF0-B284-418F-92CA-B2EC874419D5}" destId="{D9588F2D-D0B6-4088-85EC-BE3D52ECAFA3}" srcOrd="0" destOrd="0" presId="urn:microsoft.com/office/officeart/2005/8/layout/hierarchy3"/>
    <dgm:cxn modelId="{EC76E1E7-411C-44E7-A7F8-18261E2F252B}" type="presOf" srcId="{34EA9CFF-49DB-4942-8D62-2E769AFE47F2}" destId="{5637C238-00A2-4DC7-8945-DFEE584D0588}" srcOrd="0" destOrd="0" presId="urn:microsoft.com/office/officeart/2005/8/layout/hierarchy3"/>
    <dgm:cxn modelId="{FFB522BA-17EB-4C6E-911F-D652B6A51E57}" type="presOf" srcId="{5C4DE72E-525F-48C4-9EE9-DE6F0A3008D3}" destId="{E69D01B3-6511-4729-876B-2CCC026FFA20}" srcOrd="0" destOrd="0" presId="urn:microsoft.com/office/officeart/2005/8/layout/hierarchy3"/>
    <dgm:cxn modelId="{989B3F9B-D0A9-471D-8032-283857443A6B}" type="presOf" srcId="{7BEFBE7C-1DA5-44C5-8F92-2F21EDDC8D94}" destId="{E394140D-9388-4C1B-B333-B7A84A1D31F5}" srcOrd="0" destOrd="0" presId="urn:microsoft.com/office/officeart/2005/8/layout/hierarchy3"/>
    <dgm:cxn modelId="{6E6443E4-FD6E-43F5-B982-91E829936240}" srcId="{25E6788F-B83F-4046-BF63-9FFE6D701053}" destId="{769A21BA-C950-44B8-8DBA-3DF686C87CF4}" srcOrd="1" destOrd="0" parTransId="{E5A37F5F-D9A5-49AF-B11C-B5023CA4E3A1}" sibTransId="{1DA5CD08-860A-48BC-9769-60986021D5E1}"/>
    <dgm:cxn modelId="{860B946C-347A-42E1-A4FD-6BEE1D51539A}" srcId="{9929FBAC-3012-4942-8CF7-9FFAD6832A57}" destId="{8B17FB50-33D5-4451-8831-3649FCF0AC0E}" srcOrd="0" destOrd="0" parTransId="{81693D24-0847-4984-858A-486E8924798A}" sibTransId="{96604E46-7092-413F-9BE9-D845E342501A}"/>
    <dgm:cxn modelId="{6822C0BE-75B7-4F3F-8DED-EF3D9105A5F0}" type="presOf" srcId="{39605EC1-D256-4C4F-88F8-BFDE06956DA0}" destId="{A38CCF11-E50B-4269-B669-BC71826071A5}" srcOrd="0" destOrd="0" presId="urn:microsoft.com/office/officeart/2005/8/layout/hierarchy3"/>
    <dgm:cxn modelId="{8076D04D-2A88-4DCB-BA87-3AC68B1955DF}" srcId="{F148E492-DB63-4638-8EFF-34D94324B171}" destId="{9929FBAC-3012-4942-8CF7-9FFAD6832A57}" srcOrd="3" destOrd="0" parTransId="{48AEA762-2098-4A3B-9579-F6C1F7EB619A}" sibTransId="{D5E24389-93D6-45D4-A190-C79F129343CC}"/>
    <dgm:cxn modelId="{3B0E246D-497B-4538-9996-8273EADBC574}" type="presOf" srcId="{F148E492-DB63-4638-8EFF-34D94324B171}" destId="{224CB0A9-3512-41D6-A03B-B2F0B897B9A3}" srcOrd="0" destOrd="0" presId="urn:microsoft.com/office/officeart/2005/8/layout/hierarchy3"/>
    <dgm:cxn modelId="{1C8C9B2A-599D-4471-9817-E6719A3D3770}" type="presOf" srcId="{B3473256-B1C5-463D-998F-3C1F4AFCCD78}" destId="{FA0B1D3F-9071-4F44-9619-BE2EF25DE766}" srcOrd="0" destOrd="0" presId="urn:microsoft.com/office/officeart/2005/8/layout/hierarchy3"/>
    <dgm:cxn modelId="{36208FC9-1E40-4CB5-BDA8-885BAB24E868}" srcId="{25E6788F-B83F-4046-BF63-9FFE6D701053}" destId="{324AFE85-055A-47CA-8D2C-863B8F062A85}" srcOrd="0" destOrd="0" parTransId="{B3473256-B1C5-463D-998F-3C1F4AFCCD78}" sibTransId="{726AF8E8-2CF1-412D-B639-3B29D4A36148}"/>
    <dgm:cxn modelId="{CD4071B6-DF56-4EC8-90E5-65CD29C037AD}" type="presOf" srcId="{25E6788F-B83F-4046-BF63-9FFE6D701053}" destId="{4A998FBC-4D3E-4FC8-9F1D-11AB2BE6B874}" srcOrd="1" destOrd="0" presId="urn:microsoft.com/office/officeart/2005/8/layout/hierarchy3"/>
    <dgm:cxn modelId="{8DEA1BE4-6A18-471C-B51F-EE7BC27DB485}" srcId="{F148E492-DB63-4638-8EFF-34D94324B171}" destId="{25E6788F-B83F-4046-BF63-9FFE6D701053}" srcOrd="2" destOrd="0" parTransId="{97B3F9DE-3678-46C5-B322-0844FF6A8FB9}" sibTransId="{4A4E72B0-13AC-43F8-BA27-FD8CAAE6F90D}"/>
    <dgm:cxn modelId="{54A4A665-685C-422C-8E77-79043FFCE6CA}" srcId="{908EC3E0-41C4-41FC-93DD-AF375D96C1DB}" destId="{A6C8825E-C804-4D37-95FE-123005666315}" srcOrd="2" destOrd="0" parTransId="{CE3CEB37-82CF-4C79-B102-4F3D18E2953C}" sibTransId="{3F15941D-5482-492F-86DE-89811548437D}"/>
    <dgm:cxn modelId="{470A5471-54CC-4DE4-8012-210C5E1FF2BB}" type="presOf" srcId="{CE3CEB37-82CF-4C79-B102-4F3D18E2953C}" destId="{3208D941-14E8-4F30-8D0C-E7DE832DCE33}" srcOrd="0" destOrd="0" presId="urn:microsoft.com/office/officeart/2005/8/layout/hierarchy3"/>
    <dgm:cxn modelId="{D38A32C7-4FD4-403D-B1FF-34328DA855CC}" srcId="{908EC3E0-41C4-41FC-93DD-AF375D96C1DB}" destId="{7F86F6D3-D47D-43EB-9EE9-6F900654AEA6}" srcOrd="0" destOrd="0" parTransId="{5CCF3CF0-B284-418F-92CA-B2EC874419D5}" sibTransId="{E57919C8-4AB7-4216-AB03-91A168A882C5}"/>
    <dgm:cxn modelId="{89D82644-7CE5-4E3C-A245-9EFA5B657605}" srcId="{34EA9CFF-49DB-4942-8D62-2E769AFE47F2}" destId="{5C4DE72E-525F-48C4-9EE9-DE6F0A3008D3}" srcOrd="0" destOrd="0" parTransId="{11241813-4A2B-49F7-8599-AE34EC97D138}" sibTransId="{AECB8600-E8FC-42FB-B40C-C562F286EAC1}"/>
    <dgm:cxn modelId="{416A8FC7-CE9E-443D-BAA3-83B8402AD901}" type="presOf" srcId="{7F86F6D3-D47D-43EB-9EE9-6F900654AEA6}" destId="{2BF3D2F9-770A-4474-91EB-36CA4AB069F6}" srcOrd="0" destOrd="0" presId="urn:microsoft.com/office/officeart/2005/8/layout/hierarchy3"/>
    <dgm:cxn modelId="{9B311163-4CD6-4705-B5AD-DB1B38DB6498}" srcId="{9929FBAC-3012-4942-8CF7-9FFAD6832A57}" destId="{A9DE734F-42BB-40CE-AFEC-965AA1305558}" srcOrd="2" destOrd="0" parTransId="{7181E875-2E07-42AC-9784-F5968BDAFA2E}" sibTransId="{F077425C-304A-4AE8-BE32-95303C3E82EB}"/>
    <dgm:cxn modelId="{95D13083-8BDD-4E9E-AF67-AAB07E69DFC1}" srcId="{F148E492-DB63-4638-8EFF-34D94324B171}" destId="{908EC3E0-41C4-41FC-93DD-AF375D96C1DB}" srcOrd="0" destOrd="0" parTransId="{1E3D41DC-21CF-4EC6-BFA4-36103F408D0E}" sibTransId="{CE6411B0-2632-4246-B541-9BFAADF81BE5}"/>
    <dgm:cxn modelId="{0D1FB378-43E6-4C67-A7CC-527C47B47408}" srcId="{9929FBAC-3012-4942-8CF7-9FFAD6832A57}" destId="{875ED1E9-24C0-4C5D-8F18-C61D6A6C33CE}" srcOrd="1" destOrd="0" parTransId="{D283B6AD-3262-4D40-8952-9F84DE1B9367}" sibTransId="{37DAAAE2-ADCE-4774-AF01-6A8C80097C5D}"/>
    <dgm:cxn modelId="{41532B41-73A4-4426-8855-B37C632269B8}" type="presOf" srcId="{9929FBAC-3012-4942-8CF7-9FFAD6832A57}" destId="{76E56E63-767E-4F0D-BB32-EAF3E2C687CF}" srcOrd="0" destOrd="0" presId="urn:microsoft.com/office/officeart/2005/8/layout/hierarchy3"/>
    <dgm:cxn modelId="{E2FE7DFF-FA8D-4BF2-9BDB-AFD161D45884}" type="presOf" srcId="{E5A37F5F-D9A5-49AF-B11C-B5023CA4E3A1}" destId="{55D5A4ED-4465-44F8-9B44-BDEF9CA7A8BD}" srcOrd="0" destOrd="0" presId="urn:microsoft.com/office/officeart/2005/8/layout/hierarchy3"/>
    <dgm:cxn modelId="{0D445690-99A2-4C21-A071-BA6D9506E524}" type="presOf" srcId="{324AFE85-055A-47CA-8D2C-863B8F062A85}" destId="{C4BAFFB9-41F6-4486-A4B2-84BCA36D6E6D}" srcOrd="0" destOrd="0" presId="urn:microsoft.com/office/officeart/2005/8/layout/hierarchy3"/>
    <dgm:cxn modelId="{92F74EBC-E5EF-46E7-9935-38C15E526E62}" type="presOf" srcId="{81693D24-0847-4984-858A-486E8924798A}" destId="{F6153DC9-3AE2-4E96-BFC9-124007084A96}" srcOrd="0" destOrd="0" presId="urn:microsoft.com/office/officeart/2005/8/layout/hierarchy3"/>
    <dgm:cxn modelId="{4C1AB509-0C54-4199-AC2F-E0AE019136DD}" type="presOf" srcId="{875ED1E9-24C0-4C5D-8F18-C61D6A6C33CE}" destId="{F661B4BE-7878-47F8-865E-31FE0FE1D650}" srcOrd="0" destOrd="0" presId="urn:microsoft.com/office/officeart/2005/8/layout/hierarchy3"/>
    <dgm:cxn modelId="{FCEC02DF-DA34-41F1-A682-781AA4588E7F}" type="presParOf" srcId="{224CB0A9-3512-41D6-A03B-B2F0B897B9A3}" destId="{DA339FD0-63F0-4D9B-AAE1-BA022077F985}" srcOrd="0" destOrd="0" presId="urn:microsoft.com/office/officeart/2005/8/layout/hierarchy3"/>
    <dgm:cxn modelId="{0C81ABB5-B795-41E1-B3EB-B22A5DF32944}" type="presParOf" srcId="{DA339FD0-63F0-4D9B-AAE1-BA022077F985}" destId="{D6615F2E-8098-4590-AECB-651476AA924D}" srcOrd="0" destOrd="0" presId="urn:microsoft.com/office/officeart/2005/8/layout/hierarchy3"/>
    <dgm:cxn modelId="{206C00A8-58C1-4D49-BC09-D78D573D9517}" type="presParOf" srcId="{D6615F2E-8098-4590-AECB-651476AA924D}" destId="{0933EDE0-A1AA-45FE-B393-E9F51A1FBAA9}" srcOrd="0" destOrd="0" presId="urn:microsoft.com/office/officeart/2005/8/layout/hierarchy3"/>
    <dgm:cxn modelId="{D9C515BB-87BC-497A-AB3D-83ED4784D54F}" type="presParOf" srcId="{D6615F2E-8098-4590-AECB-651476AA924D}" destId="{49AC7C97-44C1-4496-96EE-3CAB468F0887}" srcOrd="1" destOrd="0" presId="urn:microsoft.com/office/officeart/2005/8/layout/hierarchy3"/>
    <dgm:cxn modelId="{FDA91E62-DB3C-4240-91AD-4EF8DDAD0297}" type="presParOf" srcId="{DA339FD0-63F0-4D9B-AAE1-BA022077F985}" destId="{3CF8D313-0C08-4C53-AA37-2B77FA785C0A}" srcOrd="1" destOrd="0" presId="urn:microsoft.com/office/officeart/2005/8/layout/hierarchy3"/>
    <dgm:cxn modelId="{914D1277-E098-4A73-A585-E2A662FF3F4D}" type="presParOf" srcId="{3CF8D313-0C08-4C53-AA37-2B77FA785C0A}" destId="{D9588F2D-D0B6-4088-85EC-BE3D52ECAFA3}" srcOrd="0" destOrd="0" presId="urn:microsoft.com/office/officeart/2005/8/layout/hierarchy3"/>
    <dgm:cxn modelId="{56513301-607F-45A9-A6F3-6C43FBCB666F}" type="presParOf" srcId="{3CF8D313-0C08-4C53-AA37-2B77FA785C0A}" destId="{2BF3D2F9-770A-4474-91EB-36CA4AB069F6}" srcOrd="1" destOrd="0" presId="urn:microsoft.com/office/officeart/2005/8/layout/hierarchy3"/>
    <dgm:cxn modelId="{373FAAC3-0F21-4F33-811B-F7DF29FA55A7}" type="presParOf" srcId="{3CF8D313-0C08-4C53-AA37-2B77FA785C0A}" destId="{A38CCF11-E50B-4269-B669-BC71826071A5}" srcOrd="2" destOrd="0" presId="urn:microsoft.com/office/officeart/2005/8/layout/hierarchy3"/>
    <dgm:cxn modelId="{EB04B78C-FC87-44CA-9E7E-1F315008B5A9}" type="presParOf" srcId="{3CF8D313-0C08-4C53-AA37-2B77FA785C0A}" destId="{E394140D-9388-4C1B-B333-B7A84A1D31F5}" srcOrd="3" destOrd="0" presId="urn:microsoft.com/office/officeart/2005/8/layout/hierarchy3"/>
    <dgm:cxn modelId="{EDD8CC1D-085D-4A5A-B80F-2814FFC159CD}" type="presParOf" srcId="{3CF8D313-0C08-4C53-AA37-2B77FA785C0A}" destId="{3208D941-14E8-4F30-8D0C-E7DE832DCE33}" srcOrd="4" destOrd="0" presId="urn:microsoft.com/office/officeart/2005/8/layout/hierarchy3"/>
    <dgm:cxn modelId="{3A1852A3-C440-4230-8B74-2AE27A054CBD}" type="presParOf" srcId="{3CF8D313-0C08-4C53-AA37-2B77FA785C0A}" destId="{41CB0476-A5B1-4CDF-B97F-4203751F6561}" srcOrd="5" destOrd="0" presId="urn:microsoft.com/office/officeart/2005/8/layout/hierarchy3"/>
    <dgm:cxn modelId="{634F1774-D49B-4C44-8A72-3D373B1D07BC}" type="presParOf" srcId="{224CB0A9-3512-41D6-A03B-B2F0B897B9A3}" destId="{45EEF8AE-1FEA-4F5F-81E6-83EE9649AF4D}" srcOrd="1" destOrd="0" presId="urn:microsoft.com/office/officeart/2005/8/layout/hierarchy3"/>
    <dgm:cxn modelId="{41CF1E67-05F0-4F07-A709-4231D28C6B47}" type="presParOf" srcId="{45EEF8AE-1FEA-4F5F-81E6-83EE9649AF4D}" destId="{522C7B07-7501-47BB-B679-BFFB25B6CCF0}" srcOrd="0" destOrd="0" presId="urn:microsoft.com/office/officeart/2005/8/layout/hierarchy3"/>
    <dgm:cxn modelId="{A5238B8E-824D-4EBC-8D9E-7C57BB0ADC3B}" type="presParOf" srcId="{522C7B07-7501-47BB-B679-BFFB25B6CCF0}" destId="{5637C238-00A2-4DC7-8945-DFEE584D0588}" srcOrd="0" destOrd="0" presId="urn:microsoft.com/office/officeart/2005/8/layout/hierarchy3"/>
    <dgm:cxn modelId="{5044D8C0-309B-4CAD-9F12-22A573288ACE}" type="presParOf" srcId="{522C7B07-7501-47BB-B679-BFFB25B6CCF0}" destId="{26CEF1CD-244D-42CF-B878-611D496FDE6C}" srcOrd="1" destOrd="0" presId="urn:microsoft.com/office/officeart/2005/8/layout/hierarchy3"/>
    <dgm:cxn modelId="{36E5B49E-491F-48EE-9CF3-B3EC5022AEB4}" type="presParOf" srcId="{45EEF8AE-1FEA-4F5F-81E6-83EE9649AF4D}" destId="{827CCAEC-25CF-455D-86E5-2FBB7565911A}" srcOrd="1" destOrd="0" presId="urn:microsoft.com/office/officeart/2005/8/layout/hierarchy3"/>
    <dgm:cxn modelId="{05EB43B9-6513-482A-84CD-1AB1B066D94F}" type="presParOf" srcId="{827CCAEC-25CF-455D-86E5-2FBB7565911A}" destId="{809CF1B3-5C1A-4F31-A097-E5A80FDAE219}" srcOrd="0" destOrd="0" presId="urn:microsoft.com/office/officeart/2005/8/layout/hierarchy3"/>
    <dgm:cxn modelId="{688B249F-8A64-4E4D-A428-8A3A205944B6}" type="presParOf" srcId="{827CCAEC-25CF-455D-86E5-2FBB7565911A}" destId="{E69D01B3-6511-4729-876B-2CCC026FFA20}" srcOrd="1" destOrd="0" presId="urn:microsoft.com/office/officeart/2005/8/layout/hierarchy3"/>
    <dgm:cxn modelId="{724A7770-0F8D-4174-81AC-580640B6D1BF}" type="presParOf" srcId="{224CB0A9-3512-41D6-A03B-B2F0B897B9A3}" destId="{6BE7E40D-B0B0-467B-A115-84FDE84D84E1}" srcOrd="2" destOrd="0" presId="urn:microsoft.com/office/officeart/2005/8/layout/hierarchy3"/>
    <dgm:cxn modelId="{A79F153F-56B0-4FAA-AEB1-93EED915C9DB}" type="presParOf" srcId="{6BE7E40D-B0B0-467B-A115-84FDE84D84E1}" destId="{3C17EDAB-1FF7-4CDB-AECC-F4D266090FD3}" srcOrd="0" destOrd="0" presId="urn:microsoft.com/office/officeart/2005/8/layout/hierarchy3"/>
    <dgm:cxn modelId="{FA19627D-0F01-4FDD-81F3-53BDC4B874C1}" type="presParOf" srcId="{3C17EDAB-1FF7-4CDB-AECC-F4D266090FD3}" destId="{787029F6-0CCB-4FD0-B258-E6BB78C96E95}" srcOrd="0" destOrd="0" presId="urn:microsoft.com/office/officeart/2005/8/layout/hierarchy3"/>
    <dgm:cxn modelId="{5C77DA85-3BB8-42D0-BC8A-96E729FEEE0F}" type="presParOf" srcId="{3C17EDAB-1FF7-4CDB-AECC-F4D266090FD3}" destId="{4A998FBC-4D3E-4FC8-9F1D-11AB2BE6B874}" srcOrd="1" destOrd="0" presId="urn:microsoft.com/office/officeart/2005/8/layout/hierarchy3"/>
    <dgm:cxn modelId="{28B86BC9-B0A6-404C-8B8D-1A53D9E815ED}" type="presParOf" srcId="{6BE7E40D-B0B0-467B-A115-84FDE84D84E1}" destId="{F91307CA-BB77-473D-B07B-737187AFBCFA}" srcOrd="1" destOrd="0" presId="urn:microsoft.com/office/officeart/2005/8/layout/hierarchy3"/>
    <dgm:cxn modelId="{AC118D8D-2F56-4A56-AF56-37729ABAA650}" type="presParOf" srcId="{F91307CA-BB77-473D-B07B-737187AFBCFA}" destId="{FA0B1D3F-9071-4F44-9619-BE2EF25DE766}" srcOrd="0" destOrd="0" presId="urn:microsoft.com/office/officeart/2005/8/layout/hierarchy3"/>
    <dgm:cxn modelId="{302B1900-2C8B-409C-A25D-0C4DBB9A6364}" type="presParOf" srcId="{F91307CA-BB77-473D-B07B-737187AFBCFA}" destId="{C4BAFFB9-41F6-4486-A4B2-84BCA36D6E6D}" srcOrd="1" destOrd="0" presId="urn:microsoft.com/office/officeart/2005/8/layout/hierarchy3"/>
    <dgm:cxn modelId="{E197E711-7C95-45E3-B20E-4C8B9D055DF6}" type="presParOf" srcId="{F91307CA-BB77-473D-B07B-737187AFBCFA}" destId="{55D5A4ED-4465-44F8-9B44-BDEF9CA7A8BD}" srcOrd="2" destOrd="0" presId="urn:microsoft.com/office/officeart/2005/8/layout/hierarchy3"/>
    <dgm:cxn modelId="{846ED902-738D-48B2-BC82-2EF8F44E4C6E}" type="presParOf" srcId="{F91307CA-BB77-473D-B07B-737187AFBCFA}" destId="{34E15299-3C02-4671-A358-2C9998E9C129}" srcOrd="3" destOrd="0" presId="urn:microsoft.com/office/officeart/2005/8/layout/hierarchy3"/>
    <dgm:cxn modelId="{8D5BB259-3898-4E9E-83EF-CC86DEC3D5DF}" type="presParOf" srcId="{224CB0A9-3512-41D6-A03B-B2F0B897B9A3}" destId="{6873BF91-5201-47F7-A0C6-3FD4FA1BF142}" srcOrd="3" destOrd="0" presId="urn:microsoft.com/office/officeart/2005/8/layout/hierarchy3"/>
    <dgm:cxn modelId="{07C0E0C9-BF3F-4E02-9AE2-910D83FCBEF5}" type="presParOf" srcId="{6873BF91-5201-47F7-A0C6-3FD4FA1BF142}" destId="{7E710147-5013-49FF-B87D-65D018FF4709}" srcOrd="0" destOrd="0" presId="urn:microsoft.com/office/officeart/2005/8/layout/hierarchy3"/>
    <dgm:cxn modelId="{3CE9002D-0DD8-4185-9236-757715290718}" type="presParOf" srcId="{7E710147-5013-49FF-B87D-65D018FF4709}" destId="{76E56E63-767E-4F0D-BB32-EAF3E2C687CF}" srcOrd="0" destOrd="0" presId="urn:microsoft.com/office/officeart/2005/8/layout/hierarchy3"/>
    <dgm:cxn modelId="{86AB8A9E-F0D8-45D3-8183-863418E00766}" type="presParOf" srcId="{7E710147-5013-49FF-B87D-65D018FF4709}" destId="{324183ED-FE6C-43EE-B674-A3880F4E6417}" srcOrd="1" destOrd="0" presId="urn:microsoft.com/office/officeart/2005/8/layout/hierarchy3"/>
    <dgm:cxn modelId="{AEE36509-5E2B-497E-8F45-1A29BD378A06}" type="presParOf" srcId="{6873BF91-5201-47F7-A0C6-3FD4FA1BF142}" destId="{3F45E2F7-567C-41C6-99FA-9387E355E097}" srcOrd="1" destOrd="0" presId="urn:microsoft.com/office/officeart/2005/8/layout/hierarchy3"/>
    <dgm:cxn modelId="{E7D77AAF-DF28-4F0F-8BAE-ABACF8FEBA0C}" type="presParOf" srcId="{3F45E2F7-567C-41C6-99FA-9387E355E097}" destId="{F6153DC9-3AE2-4E96-BFC9-124007084A96}" srcOrd="0" destOrd="0" presId="urn:microsoft.com/office/officeart/2005/8/layout/hierarchy3"/>
    <dgm:cxn modelId="{9633431E-D70B-44A4-B1CD-D62EDF2CB0BF}" type="presParOf" srcId="{3F45E2F7-567C-41C6-99FA-9387E355E097}" destId="{2784672F-59BE-4718-8A60-CD7D54A6FC8B}" srcOrd="1" destOrd="0" presId="urn:microsoft.com/office/officeart/2005/8/layout/hierarchy3"/>
    <dgm:cxn modelId="{E6DB332C-2550-45FD-A2C6-857EA81FD611}" type="presParOf" srcId="{3F45E2F7-567C-41C6-99FA-9387E355E097}" destId="{72A617FC-5CB9-4B47-9EDC-12FD3EC88823}" srcOrd="2" destOrd="0" presId="urn:microsoft.com/office/officeart/2005/8/layout/hierarchy3"/>
    <dgm:cxn modelId="{23B8D742-B9C5-44E6-94A6-07AE6942B81A}" type="presParOf" srcId="{3F45E2F7-567C-41C6-99FA-9387E355E097}" destId="{F661B4BE-7878-47F8-865E-31FE0FE1D650}" srcOrd="3" destOrd="0" presId="urn:microsoft.com/office/officeart/2005/8/layout/hierarchy3"/>
    <dgm:cxn modelId="{9E6E43CA-83ED-4D11-9A10-DAFA205BC93A}" type="presParOf" srcId="{3F45E2F7-567C-41C6-99FA-9387E355E097}" destId="{742C07A2-9236-400F-A9FD-AA9FBBA49217}" srcOrd="4" destOrd="0" presId="urn:microsoft.com/office/officeart/2005/8/layout/hierarchy3"/>
    <dgm:cxn modelId="{02A1027D-97D1-4C42-8405-301007873BFF}" type="presParOf" srcId="{3F45E2F7-567C-41C6-99FA-9387E355E097}" destId="{1EC8DDF1-3371-498B-AA93-F8515755633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0DF8A94-EAA1-4174-9EB1-B3B769B9DFF1}" type="doc">
      <dgm:prSet loTypeId="urn:microsoft.com/office/officeart/2005/8/layout/default#2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F6E78408-063A-4E29-8C59-3BC6239A7977}">
      <dgm:prSet phldrT="[Texte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hlinkClick xmlns:r="http://schemas.openxmlformats.org/officeDocument/2006/relationships" r:id="rId1"/>
            </a:rPr>
            <a:t>SCOOP IT</a:t>
          </a:r>
          <a:endParaRPr lang="fr-FR" b="1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solidFill>
              <a:schemeClr val="accent4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58C3F0F9-0503-475E-AB06-BA4F7050BB67}" type="parTrans" cxnId="{344C3223-6493-484F-A042-11929FDE872F}">
      <dgm:prSet/>
      <dgm:spPr/>
      <dgm:t>
        <a:bodyPr/>
        <a:lstStyle/>
        <a:p>
          <a:endParaRPr lang="fr-FR"/>
        </a:p>
      </dgm:t>
    </dgm:pt>
    <dgm:pt modelId="{930CE3D8-AC85-4A1E-9875-54D335713B0C}" type="sibTrans" cxnId="{344C3223-6493-484F-A042-11929FDE872F}">
      <dgm:prSet/>
      <dgm:spPr/>
      <dgm:t>
        <a:bodyPr/>
        <a:lstStyle/>
        <a:p>
          <a:endParaRPr lang="fr-FR"/>
        </a:p>
      </dgm:t>
    </dgm:pt>
    <dgm:pt modelId="{C71A9B4E-F0BB-41CF-9CFC-EF55DAB94BC6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hlinkClick xmlns:r="http://schemas.openxmlformats.org/officeDocument/2006/relationships" r:id="rId2"/>
            </a:rPr>
            <a:t>PEARLTREES </a:t>
          </a:r>
          <a:endParaRPr lang="fr-FR" b="1" cap="none" spc="0" dirty="0" smtClean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solidFill>
              <a:schemeClr val="accent4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2D40DA8E-7893-4C1D-B093-1919CA4819C4}" type="parTrans" cxnId="{60CE53CD-88EF-4871-9B75-5AA355A25FA0}">
      <dgm:prSet/>
      <dgm:spPr/>
      <dgm:t>
        <a:bodyPr/>
        <a:lstStyle/>
        <a:p>
          <a:endParaRPr lang="fr-FR"/>
        </a:p>
      </dgm:t>
    </dgm:pt>
    <dgm:pt modelId="{9BF2567E-D0CC-4036-93C6-30F3FC6009A2}" type="sibTrans" cxnId="{60CE53CD-88EF-4871-9B75-5AA355A25FA0}">
      <dgm:prSet/>
      <dgm:spPr/>
      <dgm:t>
        <a:bodyPr/>
        <a:lstStyle/>
        <a:p>
          <a:endParaRPr lang="fr-FR"/>
        </a:p>
      </dgm:t>
    </dgm:pt>
    <dgm:pt modelId="{33C12612-B1FD-4B45-BA4C-B6BB242DEAD5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hlinkClick xmlns:r="http://schemas.openxmlformats.org/officeDocument/2006/relationships" r:id="rId3"/>
            </a:rPr>
            <a:t>CARTE MENTALE</a:t>
          </a:r>
          <a:endParaRPr lang="fr-FR" b="1" cap="none" spc="0" dirty="0" smtClean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solidFill>
              <a:schemeClr val="accent4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B29B5389-8F1E-4055-87D2-DB7A6E871D17}" type="parTrans" cxnId="{8D0E18F0-D7C6-4663-AB59-AD01B383F390}">
      <dgm:prSet/>
      <dgm:spPr/>
      <dgm:t>
        <a:bodyPr/>
        <a:lstStyle/>
        <a:p>
          <a:endParaRPr lang="fr-FR"/>
        </a:p>
      </dgm:t>
    </dgm:pt>
    <dgm:pt modelId="{E064C481-3A44-4A99-95AE-265311D30C3F}" type="sibTrans" cxnId="{8D0E18F0-D7C6-4663-AB59-AD01B383F390}">
      <dgm:prSet/>
      <dgm:spPr/>
      <dgm:t>
        <a:bodyPr/>
        <a:lstStyle/>
        <a:p>
          <a:endParaRPr lang="fr-FR"/>
        </a:p>
      </dgm:t>
    </dgm:pt>
    <dgm:pt modelId="{E00C60A3-7490-47B7-834C-C7D67E4B8A97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hlinkClick xmlns:r="http://schemas.openxmlformats.org/officeDocument/2006/relationships" r:id="rId4"/>
            </a:rPr>
            <a:t>Ressources académiques</a:t>
          </a:r>
          <a:endParaRPr lang="fr-FR" b="1" cap="none" spc="0" dirty="0" smtClean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solidFill>
              <a:schemeClr val="accent4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F9A0B0D6-F0E0-471D-BB95-7E04277D05EF}" type="parTrans" cxnId="{8ED69EFF-074E-4BBC-BE93-3D3AB35A3E81}">
      <dgm:prSet/>
      <dgm:spPr/>
      <dgm:t>
        <a:bodyPr/>
        <a:lstStyle/>
        <a:p>
          <a:endParaRPr lang="fr-FR"/>
        </a:p>
      </dgm:t>
    </dgm:pt>
    <dgm:pt modelId="{BE7040CB-0BE0-42AD-A6DB-9C00145CBE71}" type="sibTrans" cxnId="{8ED69EFF-074E-4BBC-BE93-3D3AB35A3E81}">
      <dgm:prSet/>
      <dgm:spPr/>
      <dgm:t>
        <a:bodyPr/>
        <a:lstStyle/>
        <a:p>
          <a:endParaRPr lang="fr-FR"/>
        </a:p>
      </dgm:t>
    </dgm:pt>
    <dgm:pt modelId="{F364C389-5BDF-441F-B195-74DC18B95221}" type="pres">
      <dgm:prSet presAssocID="{50DF8A94-EAA1-4174-9EB1-B3B769B9DF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FE0094B-9C18-469A-9AC1-4CB8DF48D5D7}" type="pres">
      <dgm:prSet presAssocID="{F6E78408-063A-4E29-8C59-3BC6239A797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486072C-FC57-4BA8-A7A9-9DAD950A0B4D}" type="pres">
      <dgm:prSet presAssocID="{930CE3D8-AC85-4A1E-9875-54D335713B0C}" presName="sibTrans" presStyleCnt="0"/>
      <dgm:spPr/>
    </dgm:pt>
    <dgm:pt modelId="{FA67FE81-325F-4653-8FD5-FBC2E5712D12}" type="pres">
      <dgm:prSet presAssocID="{C71A9B4E-F0BB-41CF-9CFC-EF55DAB94BC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FE0EE5-4464-4081-A851-AD8E05F0D86B}" type="pres">
      <dgm:prSet presAssocID="{9BF2567E-D0CC-4036-93C6-30F3FC6009A2}" presName="sibTrans" presStyleCnt="0"/>
      <dgm:spPr/>
    </dgm:pt>
    <dgm:pt modelId="{CEA841F3-B196-474C-9461-02D12C2EEB81}" type="pres">
      <dgm:prSet presAssocID="{33C12612-B1FD-4B45-BA4C-B6BB242DEAD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FA6B2C2-D51A-4C73-9ABA-4F54E8CB6783}" type="pres">
      <dgm:prSet presAssocID="{E064C481-3A44-4A99-95AE-265311D30C3F}" presName="sibTrans" presStyleCnt="0"/>
      <dgm:spPr/>
    </dgm:pt>
    <dgm:pt modelId="{352C3004-D219-488D-A7DD-3A77AF5B5ACA}" type="pres">
      <dgm:prSet presAssocID="{E00C60A3-7490-47B7-834C-C7D67E4B8A9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0CE53CD-88EF-4871-9B75-5AA355A25FA0}" srcId="{50DF8A94-EAA1-4174-9EB1-B3B769B9DFF1}" destId="{C71A9B4E-F0BB-41CF-9CFC-EF55DAB94BC6}" srcOrd="1" destOrd="0" parTransId="{2D40DA8E-7893-4C1D-B093-1919CA4819C4}" sibTransId="{9BF2567E-D0CC-4036-93C6-30F3FC6009A2}"/>
    <dgm:cxn modelId="{93C75E64-836E-4C6F-976C-4B2596B300E5}" type="presOf" srcId="{E00C60A3-7490-47B7-834C-C7D67E4B8A97}" destId="{352C3004-D219-488D-A7DD-3A77AF5B5ACA}" srcOrd="0" destOrd="0" presId="urn:microsoft.com/office/officeart/2005/8/layout/default#2"/>
    <dgm:cxn modelId="{EB7B83A0-84A1-43A8-BF94-E55315E9FBC4}" type="presOf" srcId="{50DF8A94-EAA1-4174-9EB1-B3B769B9DFF1}" destId="{F364C389-5BDF-441F-B195-74DC18B95221}" srcOrd="0" destOrd="0" presId="urn:microsoft.com/office/officeart/2005/8/layout/default#2"/>
    <dgm:cxn modelId="{8ED69EFF-074E-4BBC-BE93-3D3AB35A3E81}" srcId="{50DF8A94-EAA1-4174-9EB1-B3B769B9DFF1}" destId="{E00C60A3-7490-47B7-834C-C7D67E4B8A97}" srcOrd="3" destOrd="0" parTransId="{F9A0B0D6-F0E0-471D-BB95-7E04277D05EF}" sibTransId="{BE7040CB-0BE0-42AD-A6DB-9C00145CBE71}"/>
    <dgm:cxn modelId="{7C80FB5C-7C5E-497C-B5F5-F456E57F45C6}" type="presOf" srcId="{C71A9B4E-F0BB-41CF-9CFC-EF55DAB94BC6}" destId="{FA67FE81-325F-4653-8FD5-FBC2E5712D12}" srcOrd="0" destOrd="0" presId="urn:microsoft.com/office/officeart/2005/8/layout/default#2"/>
    <dgm:cxn modelId="{8D0E18F0-D7C6-4663-AB59-AD01B383F390}" srcId="{50DF8A94-EAA1-4174-9EB1-B3B769B9DFF1}" destId="{33C12612-B1FD-4B45-BA4C-B6BB242DEAD5}" srcOrd="2" destOrd="0" parTransId="{B29B5389-8F1E-4055-87D2-DB7A6E871D17}" sibTransId="{E064C481-3A44-4A99-95AE-265311D30C3F}"/>
    <dgm:cxn modelId="{3D228DED-CD47-463B-B341-7B4BFAA48CB8}" type="presOf" srcId="{33C12612-B1FD-4B45-BA4C-B6BB242DEAD5}" destId="{CEA841F3-B196-474C-9461-02D12C2EEB81}" srcOrd="0" destOrd="0" presId="urn:microsoft.com/office/officeart/2005/8/layout/default#2"/>
    <dgm:cxn modelId="{344C3223-6493-484F-A042-11929FDE872F}" srcId="{50DF8A94-EAA1-4174-9EB1-B3B769B9DFF1}" destId="{F6E78408-063A-4E29-8C59-3BC6239A7977}" srcOrd="0" destOrd="0" parTransId="{58C3F0F9-0503-475E-AB06-BA4F7050BB67}" sibTransId="{930CE3D8-AC85-4A1E-9875-54D335713B0C}"/>
    <dgm:cxn modelId="{4D3D5131-00DF-4AD6-92E4-BB846445BB29}" type="presOf" srcId="{F6E78408-063A-4E29-8C59-3BC6239A7977}" destId="{FFE0094B-9C18-469A-9AC1-4CB8DF48D5D7}" srcOrd="0" destOrd="0" presId="urn:microsoft.com/office/officeart/2005/8/layout/default#2"/>
    <dgm:cxn modelId="{0900BB67-1BCF-4C92-9EF5-33F1322869D7}" type="presParOf" srcId="{F364C389-5BDF-441F-B195-74DC18B95221}" destId="{FFE0094B-9C18-469A-9AC1-4CB8DF48D5D7}" srcOrd="0" destOrd="0" presId="urn:microsoft.com/office/officeart/2005/8/layout/default#2"/>
    <dgm:cxn modelId="{C37DDD6F-8F79-4B27-9656-AF84308DF599}" type="presParOf" srcId="{F364C389-5BDF-441F-B195-74DC18B95221}" destId="{6486072C-FC57-4BA8-A7A9-9DAD950A0B4D}" srcOrd="1" destOrd="0" presId="urn:microsoft.com/office/officeart/2005/8/layout/default#2"/>
    <dgm:cxn modelId="{6F62EAF4-62EB-44D7-ABC0-858344A3FCD6}" type="presParOf" srcId="{F364C389-5BDF-441F-B195-74DC18B95221}" destId="{FA67FE81-325F-4653-8FD5-FBC2E5712D12}" srcOrd="2" destOrd="0" presId="urn:microsoft.com/office/officeart/2005/8/layout/default#2"/>
    <dgm:cxn modelId="{214B0626-D99A-432D-A66E-AF7F071C79F3}" type="presParOf" srcId="{F364C389-5BDF-441F-B195-74DC18B95221}" destId="{DBFE0EE5-4464-4081-A851-AD8E05F0D86B}" srcOrd="3" destOrd="0" presId="urn:microsoft.com/office/officeart/2005/8/layout/default#2"/>
    <dgm:cxn modelId="{50EC1B5A-6DE9-471E-9BC5-14A30460B702}" type="presParOf" srcId="{F364C389-5BDF-441F-B195-74DC18B95221}" destId="{CEA841F3-B196-474C-9461-02D12C2EEB81}" srcOrd="4" destOrd="0" presId="urn:microsoft.com/office/officeart/2005/8/layout/default#2"/>
    <dgm:cxn modelId="{7AFA6547-5820-44F2-8E1B-83E45C14D447}" type="presParOf" srcId="{F364C389-5BDF-441F-B195-74DC18B95221}" destId="{6FA6B2C2-D51A-4C73-9ABA-4F54E8CB6783}" srcOrd="5" destOrd="0" presId="urn:microsoft.com/office/officeart/2005/8/layout/default#2"/>
    <dgm:cxn modelId="{EF7CFECF-AD32-4A1A-8EA6-2D161209BCEE}" type="presParOf" srcId="{F364C389-5BDF-441F-B195-74DC18B95221}" destId="{352C3004-D219-488D-A7DD-3A77AF5B5ACA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38DF32-998F-42F7-880C-C98FC6B896B1}" type="doc">
      <dgm:prSet loTypeId="urn:microsoft.com/office/officeart/2005/8/layout/arrow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2DB6DBAC-11EC-4A41-A9FC-F1EB877B677A}">
      <dgm:prSet/>
      <dgm:spPr/>
      <dgm:t>
        <a:bodyPr/>
        <a:lstStyle/>
        <a:p>
          <a:pPr rtl="0"/>
          <a:r>
            <a:rPr lang="fr-FR" b="1" i="0" u="none" dirty="0" smtClean="0"/>
            <a:t>Continuités</a:t>
          </a:r>
          <a:endParaRPr lang="fr-FR" dirty="0"/>
        </a:p>
      </dgm:t>
    </dgm:pt>
    <dgm:pt modelId="{64B46229-A09D-44FE-9F54-EEF5B65084CB}" type="parTrans" cxnId="{87F3C580-37ED-4775-A2E1-D59F0DBA1D0F}">
      <dgm:prSet/>
      <dgm:spPr/>
      <dgm:t>
        <a:bodyPr/>
        <a:lstStyle/>
        <a:p>
          <a:endParaRPr lang="fr-FR"/>
        </a:p>
      </dgm:t>
    </dgm:pt>
    <dgm:pt modelId="{B1CC6A6E-41E8-4C48-9417-EAB8570A4128}" type="sibTrans" cxnId="{87F3C580-37ED-4775-A2E1-D59F0DBA1D0F}">
      <dgm:prSet/>
      <dgm:spPr/>
      <dgm:t>
        <a:bodyPr/>
        <a:lstStyle/>
        <a:p>
          <a:endParaRPr lang="fr-FR"/>
        </a:p>
      </dgm:t>
    </dgm:pt>
    <dgm:pt modelId="{7D03993F-4F02-47F6-93A3-8A0BB11F4F20}">
      <dgm:prSet custT="1"/>
      <dgm:spPr/>
      <dgm:t>
        <a:bodyPr/>
        <a:lstStyle/>
        <a:p>
          <a:pPr rtl="0"/>
          <a:r>
            <a:rPr lang="fr-FR" sz="1800" b="0" i="0" u="none" dirty="0" smtClean="0"/>
            <a:t>Ancrage au cœur des organisations</a:t>
          </a:r>
          <a:endParaRPr lang="fr-FR" sz="1800" b="1" i="0" u="none" dirty="0"/>
        </a:p>
      </dgm:t>
    </dgm:pt>
    <dgm:pt modelId="{617AEE4F-EA46-44EB-A1A4-106C63AC378B}" type="parTrans" cxnId="{B9AC8384-2853-4FE0-B9EE-7368F898FA79}">
      <dgm:prSet/>
      <dgm:spPr/>
      <dgm:t>
        <a:bodyPr/>
        <a:lstStyle/>
        <a:p>
          <a:endParaRPr lang="fr-FR"/>
        </a:p>
      </dgm:t>
    </dgm:pt>
    <dgm:pt modelId="{5C08F9A3-D546-4BE3-9DE1-D728FFDFA487}" type="sibTrans" cxnId="{B9AC8384-2853-4FE0-B9EE-7368F898FA79}">
      <dgm:prSet/>
      <dgm:spPr/>
      <dgm:t>
        <a:bodyPr/>
        <a:lstStyle/>
        <a:p>
          <a:endParaRPr lang="fr-FR"/>
        </a:p>
      </dgm:t>
    </dgm:pt>
    <dgm:pt modelId="{4CDF1428-EA7F-4591-A779-965BB2E5E3B0}">
      <dgm:prSet/>
      <dgm:spPr/>
      <dgm:t>
        <a:bodyPr/>
        <a:lstStyle/>
        <a:p>
          <a:r>
            <a:rPr lang="fr-FR" b="1" i="0" u="none" dirty="0" smtClean="0"/>
            <a:t>Ruptures</a:t>
          </a:r>
          <a:endParaRPr lang="fr-FR" dirty="0"/>
        </a:p>
      </dgm:t>
    </dgm:pt>
    <dgm:pt modelId="{32391EFD-8647-43E6-978D-49815609241A}" type="parTrans" cxnId="{2B466C2B-3612-4956-A881-CC6E44673F8B}">
      <dgm:prSet/>
      <dgm:spPr/>
      <dgm:t>
        <a:bodyPr/>
        <a:lstStyle/>
        <a:p>
          <a:endParaRPr lang="fr-FR"/>
        </a:p>
      </dgm:t>
    </dgm:pt>
    <dgm:pt modelId="{1287C89F-9A66-4B0A-B2BB-43970DD0A3EF}" type="sibTrans" cxnId="{2B466C2B-3612-4956-A881-CC6E44673F8B}">
      <dgm:prSet/>
      <dgm:spPr/>
      <dgm:t>
        <a:bodyPr/>
        <a:lstStyle/>
        <a:p>
          <a:endParaRPr lang="fr-FR"/>
        </a:p>
      </dgm:t>
    </dgm:pt>
    <dgm:pt modelId="{4276C798-14BF-4DD3-901F-8C4810DECC6B}">
      <dgm:prSet custT="1"/>
      <dgm:spPr/>
      <dgm:t>
        <a:bodyPr/>
        <a:lstStyle/>
        <a:p>
          <a:pPr rtl="0"/>
          <a:r>
            <a:rPr lang="fr-FR" sz="1800" b="1" i="0" u="none" dirty="0" smtClean="0"/>
            <a:t>Le programme n’est pas une progression </a:t>
          </a:r>
          <a:r>
            <a:rPr lang="fr-FR" sz="1800" b="0" i="0" u="none" dirty="0" smtClean="0"/>
            <a:t>!</a:t>
          </a:r>
          <a:endParaRPr lang="fr-FR" sz="1800" b="1" i="0" u="none" dirty="0"/>
        </a:p>
      </dgm:t>
    </dgm:pt>
    <dgm:pt modelId="{C696F617-27CE-401B-9E31-2DEF381359E9}" type="parTrans" cxnId="{1AA28FB9-F759-43D5-9F89-365A1F0BC037}">
      <dgm:prSet/>
      <dgm:spPr/>
      <dgm:t>
        <a:bodyPr/>
        <a:lstStyle/>
        <a:p>
          <a:endParaRPr lang="fr-FR"/>
        </a:p>
      </dgm:t>
    </dgm:pt>
    <dgm:pt modelId="{1B8BE062-FB64-4E11-B290-2C6AAA6BA69A}" type="sibTrans" cxnId="{1AA28FB9-F759-43D5-9F89-365A1F0BC037}">
      <dgm:prSet/>
      <dgm:spPr/>
      <dgm:t>
        <a:bodyPr/>
        <a:lstStyle/>
        <a:p>
          <a:endParaRPr lang="fr-FR"/>
        </a:p>
      </dgm:t>
    </dgm:pt>
    <dgm:pt modelId="{D6F513E1-6596-48E5-8587-623713DFC41E}">
      <dgm:prSet custT="1"/>
      <dgm:spPr/>
      <dgm:t>
        <a:bodyPr/>
        <a:lstStyle/>
        <a:p>
          <a:r>
            <a:rPr lang="fr-FR" sz="1800" b="0" i="0" u="none" dirty="0" smtClean="0"/>
            <a:t>Objectif réaffirmé : </a:t>
          </a:r>
          <a:r>
            <a:rPr lang="fr-FR" sz="1800" b="1" i="0" u="none" dirty="0" smtClean="0"/>
            <a:t>préparer aux études supérieures</a:t>
          </a:r>
          <a:endParaRPr lang="fr-FR" sz="1800" b="1" dirty="0"/>
        </a:p>
      </dgm:t>
    </dgm:pt>
    <dgm:pt modelId="{43B99C30-E59C-4067-8AEE-AAD8AD98273E}" type="parTrans" cxnId="{16A87D96-0B89-48A7-AC30-94A702CBD91C}">
      <dgm:prSet/>
      <dgm:spPr/>
      <dgm:t>
        <a:bodyPr/>
        <a:lstStyle/>
        <a:p>
          <a:endParaRPr lang="fr-FR"/>
        </a:p>
      </dgm:t>
    </dgm:pt>
    <dgm:pt modelId="{C86181CD-5C0B-42B6-8611-0CBEA6397EA4}" type="sibTrans" cxnId="{16A87D96-0B89-48A7-AC30-94A702CBD91C}">
      <dgm:prSet/>
      <dgm:spPr/>
      <dgm:t>
        <a:bodyPr/>
        <a:lstStyle/>
        <a:p>
          <a:endParaRPr lang="fr-FR"/>
        </a:p>
      </dgm:t>
    </dgm:pt>
    <dgm:pt modelId="{9C78579A-1187-42F6-89FA-067604E2F50A}">
      <dgm:prSet custT="1"/>
      <dgm:spPr/>
      <dgm:t>
        <a:bodyPr/>
        <a:lstStyle/>
        <a:p>
          <a:r>
            <a:rPr lang="fr-FR" sz="1800" b="0" i="0" u="none" dirty="0" smtClean="0"/>
            <a:t>« </a:t>
          </a:r>
          <a:r>
            <a:rPr lang="fr-FR" sz="1800" b="1" i="0" u="none" dirty="0" smtClean="0"/>
            <a:t>Apprendre </a:t>
          </a:r>
          <a:r>
            <a:rPr lang="fr-FR" sz="1800" b="1" i="0" u="none" baseline="0" dirty="0" smtClean="0"/>
            <a:t>pour comprendre</a:t>
          </a:r>
          <a:r>
            <a:rPr lang="fr-FR" sz="1800" b="0" i="0" u="none" baseline="0" dirty="0" smtClean="0"/>
            <a:t> » : moins de technicité</a:t>
          </a:r>
          <a:endParaRPr lang="fr-FR" sz="1800" dirty="0"/>
        </a:p>
      </dgm:t>
    </dgm:pt>
    <dgm:pt modelId="{7E71AD53-9C6E-409D-9B0D-FAE972B416A0}" type="parTrans" cxnId="{5B116140-102E-4064-9C62-90A6522167A1}">
      <dgm:prSet/>
      <dgm:spPr/>
      <dgm:t>
        <a:bodyPr/>
        <a:lstStyle/>
        <a:p>
          <a:endParaRPr lang="fr-FR"/>
        </a:p>
      </dgm:t>
    </dgm:pt>
    <dgm:pt modelId="{0004969E-25B6-472E-92F6-529C185C4314}" type="sibTrans" cxnId="{5B116140-102E-4064-9C62-90A6522167A1}">
      <dgm:prSet/>
      <dgm:spPr/>
      <dgm:t>
        <a:bodyPr/>
        <a:lstStyle/>
        <a:p>
          <a:endParaRPr lang="fr-FR"/>
        </a:p>
      </dgm:t>
    </dgm:pt>
    <dgm:pt modelId="{3E94232E-1EAE-423D-8B9B-0B4E11A5C6BC}">
      <dgm:prSet custT="1"/>
      <dgm:spPr/>
      <dgm:t>
        <a:bodyPr/>
        <a:lstStyle/>
        <a:p>
          <a:r>
            <a:rPr lang="fr-FR" sz="1800" b="0" i="0" u="none" dirty="0" smtClean="0"/>
            <a:t>Notions en nombre plus limité (6h élèves</a:t>
          </a:r>
          <a:r>
            <a:rPr lang="fr-FR" sz="1800" b="0" i="0" u="none" baseline="0" dirty="0" smtClean="0"/>
            <a:t> au lieu de 8h)</a:t>
          </a:r>
          <a:endParaRPr lang="fr-FR" sz="1800" dirty="0"/>
        </a:p>
      </dgm:t>
    </dgm:pt>
    <dgm:pt modelId="{41E53A96-0321-4178-903B-A020065837F4}" type="parTrans" cxnId="{30DB405D-51A7-4459-84FB-4ABB2DB79BC1}">
      <dgm:prSet/>
      <dgm:spPr/>
      <dgm:t>
        <a:bodyPr/>
        <a:lstStyle/>
        <a:p>
          <a:endParaRPr lang="fr-FR"/>
        </a:p>
      </dgm:t>
    </dgm:pt>
    <dgm:pt modelId="{9C9190E7-3681-4A94-9963-46763C8942A1}" type="sibTrans" cxnId="{30DB405D-51A7-4459-84FB-4ABB2DB79BC1}">
      <dgm:prSet/>
      <dgm:spPr/>
      <dgm:t>
        <a:bodyPr/>
        <a:lstStyle/>
        <a:p>
          <a:endParaRPr lang="fr-FR"/>
        </a:p>
      </dgm:t>
    </dgm:pt>
    <dgm:pt modelId="{2B6E40BE-2D9C-4E72-A129-1CCC37105E27}" type="pres">
      <dgm:prSet presAssocID="{4238DF32-998F-42F7-880C-C98FC6B896B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5C28892-C675-4B07-941C-A36A2FD20088}" type="pres">
      <dgm:prSet presAssocID="{2DB6DBAC-11EC-4A41-A9FC-F1EB877B677A}" presName="upArrow" presStyleLbl="node1" presStyleIdx="0" presStyleCnt="2" custScaleX="65301"/>
      <dgm:spPr/>
    </dgm:pt>
    <dgm:pt modelId="{9CF75B77-D1B2-4E9B-ADCB-B1D782182671}" type="pres">
      <dgm:prSet presAssocID="{2DB6DBAC-11EC-4A41-A9FC-F1EB877B677A}" presName="upArrowText" presStyleLbl="revTx" presStyleIdx="0" presStyleCnt="2" custScaleX="104845" custScaleY="87924" custLinFactNeighborX="-4479" custLinFactNeighborY="64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565B34-EBEB-4A57-9E21-6629DD8EA6D1}" type="pres">
      <dgm:prSet presAssocID="{4CDF1428-EA7F-4591-A779-965BB2E5E3B0}" presName="downArrow" presStyleLbl="node1" presStyleIdx="1" presStyleCnt="2" custScaleX="62337" custLinFactNeighborX="-6897" custLinFactNeighborY="678"/>
      <dgm:spPr/>
    </dgm:pt>
    <dgm:pt modelId="{03E65C2E-FDC8-40DD-9D12-51D698ACB243}" type="pres">
      <dgm:prSet presAssocID="{4CDF1428-EA7F-4591-A779-965BB2E5E3B0}" presName="downArrowText" presStyleLbl="revTx" presStyleIdx="1" presStyleCnt="2" custScaleX="140525" custLinFactNeighborX="-1513" custLinFactNeighborY="-1437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682AFDC-A037-465C-981E-E20C533C7FA1}" type="presOf" srcId="{7D03993F-4F02-47F6-93A3-8A0BB11F4F20}" destId="{9CF75B77-D1B2-4E9B-ADCB-B1D782182671}" srcOrd="0" destOrd="1" presId="urn:microsoft.com/office/officeart/2005/8/layout/arrow4"/>
    <dgm:cxn modelId="{11283A71-42C9-4BFD-ABEE-397C3DB8635D}" type="presOf" srcId="{2DB6DBAC-11EC-4A41-A9FC-F1EB877B677A}" destId="{9CF75B77-D1B2-4E9B-ADCB-B1D782182671}" srcOrd="0" destOrd="0" presId="urn:microsoft.com/office/officeart/2005/8/layout/arrow4"/>
    <dgm:cxn modelId="{8A808CFA-CA9B-4172-90A0-1107708EC6E1}" type="presOf" srcId="{4CDF1428-EA7F-4591-A779-965BB2E5E3B0}" destId="{03E65C2E-FDC8-40DD-9D12-51D698ACB243}" srcOrd="0" destOrd="0" presId="urn:microsoft.com/office/officeart/2005/8/layout/arrow4"/>
    <dgm:cxn modelId="{355D5216-E02F-4127-A8D2-93DFD8AA90A5}" type="presOf" srcId="{4276C798-14BF-4DD3-901F-8C4810DECC6B}" destId="{9CF75B77-D1B2-4E9B-ADCB-B1D782182671}" srcOrd="0" destOrd="2" presId="urn:microsoft.com/office/officeart/2005/8/layout/arrow4"/>
    <dgm:cxn modelId="{B9AC8384-2853-4FE0-B9EE-7368F898FA79}" srcId="{2DB6DBAC-11EC-4A41-A9FC-F1EB877B677A}" destId="{7D03993F-4F02-47F6-93A3-8A0BB11F4F20}" srcOrd="0" destOrd="0" parTransId="{617AEE4F-EA46-44EB-A1A4-106C63AC378B}" sibTransId="{5C08F9A3-D546-4BE3-9DE1-D728FFDFA487}"/>
    <dgm:cxn modelId="{1676BB2D-7FB8-40D6-BFCF-CD89D710EA90}" type="presOf" srcId="{3E94232E-1EAE-423D-8B9B-0B4E11A5C6BC}" destId="{03E65C2E-FDC8-40DD-9D12-51D698ACB243}" srcOrd="0" destOrd="3" presId="urn:microsoft.com/office/officeart/2005/8/layout/arrow4"/>
    <dgm:cxn modelId="{16A87D96-0B89-48A7-AC30-94A702CBD91C}" srcId="{4CDF1428-EA7F-4591-A779-965BB2E5E3B0}" destId="{D6F513E1-6596-48E5-8587-623713DFC41E}" srcOrd="0" destOrd="0" parTransId="{43B99C30-E59C-4067-8AEE-AAD8AD98273E}" sibTransId="{C86181CD-5C0B-42B6-8611-0CBEA6397EA4}"/>
    <dgm:cxn modelId="{30DB405D-51A7-4459-84FB-4ABB2DB79BC1}" srcId="{4CDF1428-EA7F-4591-A779-965BB2E5E3B0}" destId="{3E94232E-1EAE-423D-8B9B-0B4E11A5C6BC}" srcOrd="2" destOrd="0" parTransId="{41E53A96-0321-4178-903B-A020065837F4}" sibTransId="{9C9190E7-3681-4A94-9963-46763C8942A1}"/>
    <dgm:cxn modelId="{1AA28FB9-F759-43D5-9F89-365A1F0BC037}" srcId="{2DB6DBAC-11EC-4A41-A9FC-F1EB877B677A}" destId="{4276C798-14BF-4DD3-901F-8C4810DECC6B}" srcOrd="1" destOrd="0" parTransId="{C696F617-27CE-401B-9E31-2DEF381359E9}" sibTransId="{1B8BE062-FB64-4E11-B290-2C6AAA6BA69A}"/>
    <dgm:cxn modelId="{87F3C580-37ED-4775-A2E1-D59F0DBA1D0F}" srcId="{4238DF32-998F-42F7-880C-C98FC6B896B1}" destId="{2DB6DBAC-11EC-4A41-A9FC-F1EB877B677A}" srcOrd="0" destOrd="0" parTransId="{64B46229-A09D-44FE-9F54-EEF5B65084CB}" sibTransId="{B1CC6A6E-41E8-4C48-9417-EAB8570A4128}"/>
    <dgm:cxn modelId="{2B466C2B-3612-4956-A881-CC6E44673F8B}" srcId="{4238DF32-998F-42F7-880C-C98FC6B896B1}" destId="{4CDF1428-EA7F-4591-A779-965BB2E5E3B0}" srcOrd="1" destOrd="0" parTransId="{32391EFD-8647-43E6-978D-49815609241A}" sibTransId="{1287C89F-9A66-4B0A-B2BB-43970DD0A3EF}"/>
    <dgm:cxn modelId="{D803DB0C-94C5-418F-A275-646E65279C92}" type="presOf" srcId="{4238DF32-998F-42F7-880C-C98FC6B896B1}" destId="{2B6E40BE-2D9C-4E72-A129-1CCC37105E27}" srcOrd="0" destOrd="0" presId="urn:microsoft.com/office/officeart/2005/8/layout/arrow4"/>
    <dgm:cxn modelId="{AC87E99C-06B9-4B4C-BD39-A8990EA10E97}" type="presOf" srcId="{9C78579A-1187-42F6-89FA-067604E2F50A}" destId="{03E65C2E-FDC8-40DD-9D12-51D698ACB243}" srcOrd="0" destOrd="2" presId="urn:microsoft.com/office/officeart/2005/8/layout/arrow4"/>
    <dgm:cxn modelId="{5B116140-102E-4064-9C62-90A6522167A1}" srcId="{4CDF1428-EA7F-4591-A779-965BB2E5E3B0}" destId="{9C78579A-1187-42F6-89FA-067604E2F50A}" srcOrd="1" destOrd="0" parTransId="{7E71AD53-9C6E-409D-9B0D-FAE972B416A0}" sibTransId="{0004969E-25B6-472E-92F6-529C185C4314}"/>
    <dgm:cxn modelId="{223E2CFE-FD75-46F8-9A77-334208C5316C}" type="presOf" srcId="{D6F513E1-6596-48E5-8587-623713DFC41E}" destId="{03E65C2E-FDC8-40DD-9D12-51D698ACB243}" srcOrd="0" destOrd="1" presId="urn:microsoft.com/office/officeart/2005/8/layout/arrow4"/>
    <dgm:cxn modelId="{1C3FD108-A0EA-423B-BEE0-689D40C6350F}" type="presParOf" srcId="{2B6E40BE-2D9C-4E72-A129-1CCC37105E27}" destId="{85C28892-C675-4B07-941C-A36A2FD20088}" srcOrd="0" destOrd="0" presId="urn:microsoft.com/office/officeart/2005/8/layout/arrow4"/>
    <dgm:cxn modelId="{63D5849A-79A3-4A1A-87F1-A49D5DABCAD0}" type="presParOf" srcId="{2B6E40BE-2D9C-4E72-A129-1CCC37105E27}" destId="{9CF75B77-D1B2-4E9B-ADCB-B1D782182671}" srcOrd="1" destOrd="0" presId="urn:microsoft.com/office/officeart/2005/8/layout/arrow4"/>
    <dgm:cxn modelId="{75DD3F6D-254B-4AC5-8D38-07460BE8E3A9}" type="presParOf" srcId="{2B6E40BE-2D9C-4E72-A129-1CCC37105E27}" destId="{0E565B34-EBEB-4A57-9E21-6629DD8EA6D1}" srcOrd="2" destOrd="0" presId="urn:microsoft.com/office/officeart/2005/8/layout/arrow4"/>
    <dgm:cxn modelId="{354BB171-EF62-45A3-A288-06B1CA9023D7}" type="presParOf" srcId="{2B6E40BE-2D9C-4E72-A129-1CCC37105E27}" destId="{03E65C2E-FDC8-40DD-9D12-51D698ACB243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3405BA-126E-47D8-BCEC-C1BA4BE0FABA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B9F5028C-BCEB-4BE2-980F-4C0878C302A2}">
      <dgm:prSet phldrT="[Texte]" custT="1"/>
      <dgm:spPr/>
      <dgm:t>
        <a:bodyPr/>
        <a:lstStyle/>
        <a:p>
          <a:r>
            <a:rPr lang="fr-FR" sz="2000" b="1" dirty="0" smtClean="0"/>
            <a:t>Mercatique et consommateurs </a:t>
          </a:r>
        </a:p>
        <a:p>
          <a:r>
            <a:rPr lang="fr-FR" sz="2000" b="1" dirty="0" smtClean="0"/>
            <a:t>30%</a:t>
          </a:r>
          <a:endParaRPr lang="fr-FR" sz="2000" b="1" dirty="0"/>
        </a:p>
      </dgm:t>
    </dgm:pt>
    <dgm:pt modelId="{F092BE03-5CDE-4B76-A316-85693D896836}" type="parTrans" cxnId="{D39C4885-D5FA-4F5F-9A9D-EFF6872F2D61}">
      <dgm:prSet/>
      <dgm:spPr/>
      <dgm:t>
        <a:bodyPr/>
        <a:lstStyle/>
        <a:p>
          <a:endParaRPr lang="fr-FR"/>
        </a:p>
      </dgm:t>
    </dgm:pt>
    <dgm:pt modelId="{1694FB39-0EA8-4F75-9717-D9F66E46AF2F}" type="sibTrans" cxnId="{D39C4885-D5FA-4F5F-9A9D-EFF6872F2D61}">
      <dgm:prSet/>
      <dgm:spPr/>
      <dgm:t>
        <a:bodyPr/>
        <a:lstStyle/>
        <a:p>
          <a:endParaRPr lang="fr-FR"/>
        </a:p>
      </dgm:t>
    </dgm:pt>
    <dgm:pt modelId="{F7CFF748-E267-418D-8671-ED62444D1826}">
      <dgm:prSet phldrT="[Texte]" custT="1"/>
      <dgm:spPr/>
      <dgm:t>
        <a:bodyPr/>
        <a:lstStyle/>
        <a:p>
          <a:r>
            <a:rPr lang="fr-FR" sz="1600" dirty="0" smtClean="0"/>
            <a:t>Le consommateur est-il toujours rationnel dans ses choix ? 10 %</a:t>
          </a:r>
          <a:endParaRPr lang="fr-FR" sz="1600" dirty="0"/>
        </a:p>
      </dgm:t>
    </dgm:pt>
    <dgm:pt modelId="{70741664-1CC9-403B-A5BF-9DD69A6AFDD6}" type="parTrans" cxnId="{60CDF628-50CA-45E8-9F1B-54F89F495E78}">
      <dgm:prSet/>
      <dgm:spPr/>
      <dgm:t>
        <a:bodyPr/>
        <a:lstStyle/>
        <a:p>
          <a:endParaRPr lang="fr-FR"/>
        </a:p>
      </dgm:t>
    </dgm:pt>
    <dgm:pt modelId="{E01187C3-5C1B-42F0-840B-AD3A16C7805D}" type="sibTrans" cxnId="{60CDF628-50CA-45E8-9F1B-54F89F495E78}">
      <dgm:prSet/>
      <dgm:spPr/>
      <dgm:t>
        <a:bodyPr/>
        <a:lstStyle/>
        <a:p>
          <a:endParaRPr lang="fr-FR"/>
        </a:p>
      </dgm:t>
    </dgm:pt>
    <dgm:pt modelId="{C203DF94-97D3-4711-AC6A-746BE346B369}">
      <dgm:prSet custT="1"/>
      <dgm:spPr/>
      <dgm:t>
        <a:bodyPr/>
        <a:lstStyle/>
        <a:p>
          <a:r>
            <a:rPr lang="fr-FR" sz="1600" dirty="0" smtClean="0"/>
            <a:t>La mercatique cherche-t-elle à répondre aux besoins des consommateurs ou à les influencer ? 20 %</a:t>
          </a:r>
          <a:endParaRPr lang="fr-FR" sz="1600" dirty="0"/>
        </a:p>
      </dgm:t>
    </dgm:pt>
    <dgm:pt modelId="{A2BC1F6B-F59D-41DB-9E4C-7DEBDB12CCB1}" type="parTrans" cxnId="{74DE67AF-C195-41F7-BBA4-90E8F1115597}">
      <dgm:prSet/>
      <dgm:spPr/>
      <dgm:t>
        <a:bodyPr/>
        <a:lstStyle/>
        <a:p>
          <a:endParaRPr lang="fr-FR"/>
        </a:p>
      </dgm:t>
    </dgm:pt>
    <dgm:pt modelId="{C1BD6618-F479-449E-AAD8-1CEE5C575EE9}" type="sibTrans" cxnId="{74DE67AF-C195-41F7-BBA4-90E8F1115597}">
      <dgm:prSet/>
      <dgm:spPr/>
      <dgm:t>
        <a:bodyPr/>
        <a:lstStyle/>
        <a:p>
          <a:endParaRPr lang="fr-FR"/>
        </a:p>
      </dgm:t>
    </dgm:pt>
    <dgm:pt modelId="{BCA8E998-4089-45E2-B0CF-5AC7A45C01DD}">
      <dgm:prSet custT="1"/>
      <dgm:spPr/>
      <dgm:t>
        <a:bodyPr/>
        <a:lstStyle/>
        <a:p>
          <a:r>
            <a:rPr lang="fr-FR" sz="1600" dirty="0" smtClean="0"/>
            <a:t>L’entreprise vend-elle un produit ou une image ? 10 %</a:t>
          </a:r>
          <a:endParaRPr lang="fr-FR" sz="1600" dirty="0"/>
        </a:p>
      </dgm:t>
    </dgm:pt>
    <dgm:pt modelId="{B7C5E59A-E2EC-4EAE-858D-F9CBA8F25584}" type="parTrans" cxnId="{5CAA68E8-5C5B-44C9-8D33-E2C20B6A7BC6}">
      <dgm:prSet/>
      <dgm:spPr/>
      <dgm:t>
        <a:bodyPr/>
        <a:lstStyle/>
        <a:p>
          <a:endParaRPr lang="fr-FR"/>
        </a:p>
      </dgm:t>
    </dgm:pt>
    <dgm:pt modelId="{5E5E24BB-6E93-429F-B1E1-F21DCB975D41}" type="sibTrans" cxnId="{5CAA68E8-5C5B-44C9-8D33-E2C20B6A7BC6}">
      <dgm:prSet/>
      <dgm:spPr/>
      <dgm:t>
        <a:bodyPr/>
        <a:lstStyle/>
        <a:p>
          <a:endParaRPr lang="fr-FR"/>
        </a:p>
      </dgm:t>
    </dgm:pt>
    <dgm:pt modelId="{3104E8F2-7EF6-4E8B-A636-3DD0156C082D}">
      <dgm:prSet custT="1"/>
      <dgm:spPr/>
      <dgm:t>
        <a:bodyPr/>
        <a:lstStyle/>
        <a:p>
          <a:r>
            <a:rPr lang="fr-FR" sz="1600" dirty="0" smtClean="0"/>
            <a:t>Le produit a-t-il un prix ? 12 %</a:t>
          </a:r>
          <a:endParaRPr lang="fr-FR" sz="1600" dirty="0"/>
        </a:p>
      </dgm:t>
    </dgm:pt>
    <dgm:pt modelId="{FF6D4E18-8AF9-4F09-AE37-470450958AAC}" type="parTrans" cxnId="{5483BB23-E357-44CB-8550-792DF01208DC}">
      <dgm:prSet/>
      <dgm:spPr/>
      <dgm:t>
        <a:bodyPr/>
        <a:lstStyle/>
        <a:p>
          <a:endParaRPr lang="fr-FR"/>
        </a:p>
      </dgm:t>
    </dgm:pt>
    <dgm:pt modelId="{20FE31CC-1EA2-47C2-8CD8-BCD8AFFFC44F}" type="sibTrans" cxnId="{5483BB23-E357-44CB-8550-792DF01208DC}">
      <dgm:prSet/>
      <dgm:spPr/>
      <dgm:t>
        <a:bodyPr/>
        <a:lstStyle/>
        <a:p>
          <a:endParaRPr lang="fr-FR"/>
        </a:p>
      </dgm:t>
    </dgm:pt>
    <dgm:pt modelId="{D2A485E5-FCDB-4FE5-96E1-789A358AE1CD}">
      <dgm:prSet custT="1"/>
      <dgm:spPr/>
      <dgm:t>
        <a:bodyPr/>
        <a:lstStyle/>
        <a:p>
          <a:r>
            <a:rPr lang="fr-FR" sz="1600" dirty="0" smtClean="0"/>
            <a:t>La grande distribution est-elle incontournable ? 12 %</a:t>
          </a:r>
          <a:endParaRPr lang="fr-FR" sz="1600" dirty="0"/>
        </a:p>
      </dgm:t>
    </dgm:pt>
    <dgm:pt modelId="{919B888A-C930-49A3-8F94-6A165F5B2C83}" type="parTrans" cxnId="{2BDFB40E-BD7D-490E-B69D-8B301362E353}">
      <dgm:prSet/>
      <dgm:spPr/>
      <dgm:t>
        <a:bodyPr/>
        <a:lstStyle/>
        <a:p>
          <a:endParaRPr lang="fr-FR"/>
        </a:p>
      </dgm:t>
    </dgm:pt>
    <dgm:pt modelId="{93E085AE-8D5C-4CB8-85B2-D24EB2FE27A3}" type="sibTrans" cxnId="{2BDFB40E-BD7D-490E-B69D-8B301362E353}">
      <dgm:prSet/>
      <dgm:spPr/>
      <dgm:t>
        <a:bodyPr/>
        <a:lstStyle/>
        <a:p>
          <a:endParaRPr lang="fr-FR"/>
        </a:p>
      </dgm:t>
    </dgm:pt>
    <dgm:pt modelId="{06F27FB5-E1AB-426A-9060-CEAF5D440C39}">
      <dgm:prSet custT="1"/>
      <dgm:spPr/>
      <dgm:t>
        <a:bodyPr/>
        <a:lstStyle/>
        <a:p>
          <a:r>
            <a:rPr lang="fr-FR" sz="1600" dirty="0" smtClean="0"/>
            <a:t>Une entreprise doit-elle nécessairement faire de la publicité ? 12 %</a:t>
          </a:r>
          <a:endParaRPr lang="fr-FR" sz="1600" dirty="0"/>
        </a:p>
      </dgm:t>
    </dgm:pt>
    <dgm:pt modelId="{EFCD0A28-E745-4031-980E-10308380C2F0}" type="parTrans" cxnId="{1E2D4398-50B6-4134-B6CA-EC723A2372C0}">
      <dgm:prSet/>
      <dgm:spPr/>
      <dgm:t>
        <a:bodyPr/>
        <a:lstStyle/>
        <a:p>
          <a:endParaRPr lang="fr-FR"/>
        </a:p>
      </dgm:t>
    </dgm:pt>
    <dgm:pt modelId="{612F0513-77D7-4B8F-BC7B-B3D62853CB18}" type="sibTrans" cxnId="{1E2D4398-50B6-4134-B6CA-EC723A2372C0}">
      <dgm:prSet/>
      <dgm:spPr/>
      <dgm:t>
        <a:bodyPr/>
        <a:lstStyle/>
        <a:p>
          <a:endParaRPr lang="fr-FR"/>
        </a:p>
      </dgm:t>
    </dgm:pt>
    <dgm:pt modelId="{E7494809-FA36-441D-BF7F-EB16C13360B5}">
      <dgm:prSet custT="1"/>
      <dgm:spPr/>
      <dgm:t>
        <a:bodyPr/>
        <a:lstStyle/>
        <a:p>
          <a:r>
            <a:rPr lang="fr-FR" sz="1600" dirty="0" smtClean="0"/>
            <a:t>Fidéliser ou conquérir : l’entreprise doit-elle choisir ? 12 %</a:t>
          </a:r>
          <a:endParaRPr lang="fr-FR" sz="1600" dirty="0"/>
        </a:p>
      </dgm:t>
    </dgm:pt>
    <dgm:pt modelId="{3DD7D2D0-E24A-4374-856F-5BA308C9507B}" type="parTrans" cxnId="{A8E7CB84-6B62-4464-A9EA-BD5ECE808B0D}">
      <dgm:prSet/>
      <dgm:spPr/>
      <dgm:t>
        <a:bodyPr/>
        <a:lstStyle/>
        <a:p>
          <a:endParaRPr lang="fr-FR"/>
        </a:p>
      </dgm:t>
    </dgm:pt>
    <dgm:pt modelId="{FBDE7932-F42A-4134-82DD-F2733EB81E97}" type="sibTrans" cxnId="{A8E7CB84-6B62-4464-A9EA-BD5ECE808B0D}">
      <dgm:prSet/>
      <dgm:spPr/>
      <dgm:t>
        <a:bodyPr/>
        <a:lstStyle/>
        <a:p>
          <a:endParaRPr lang="fr-FR"/>
        </a:p>
      </dgm:t>
    </dgm:pt>
    <dgm:pt modelId="{CF22996B-4A7D-4801-97B9-E2C2EC157D08}">
      <dgm:prSet custT="1"/>
      <dgm:spPr/>
      <dgm:t>
        <a:bodyPr/>
        <a:lstStyle/>
        <a:p>
          <a:r>
            <a:rPr lang="fr-FR" sz="1600" dirty="0" smtClean="0"/>
            <a:t>la mercatique durable est-elle un mythe ou une réalité ? 6 %</a:t>
          </a:r>
          <a:endParaRPr lang="fr-FR" sz="1600" dirty="0"/>
        </a:p>
      </dgm:t>
    </dgm:pt>
    <dgm:pt modelId="{DF3BB12F-43FC-45DC-A15F-B3E8AB177CBB}" type="parTrans" cxnId="{FAA7A86E-1BAD-48E2-9673-3A549B17467B}">
      <dgm:prSet/>
      <dgm:spPr/>
      <dgm:t>
        <a:bodyPr/>
        <a:lstStyle/>
        <a:p>
          <a:endParaRPr lang="fr-FR"/>
        </a:p>
      </dgm:t>
    </dgm:pt>
    <dgm:pt modelId="{02A1127F-371A-41E8-A0C8-06AF4E3E2F1F}" type="sibTrans" cxnId="{FAA7A86E-1BAD-48E2-9673-3A549B17467B}">
      <dgm:prSet/>
      <dgm:spPr/>
      <dgm:t>
        <a:bodyPr/>
        <a:lstStyle/>
        <a:p>
          <a:endParaRPr lang="fr-FR"/>
        </a:p>
      </dgm:t>
    </dgm:pt>
    <dgm:pt modelId="{3093AAAD-9A3A-4FFC-A3C9-47558B66B876}">
      <dgm:prSet custT="1"/>
      <dgm:spPr/>
      <dgm:t>
        <a:bodyPr/>
        <a:lstStyle/>
        <a:p>
          <a:r>
            <a:rPr lang="fr-FR" sz="1600" dirty="0" smtClean="0"/>
            <a:t>la mercatique peut-elle être éthique ? 6%</a:t>
          </a:r>
          <a:endParaRPr lang="fr-FR" sz="1600" dirty="0"/>
        </a:p>
      </dgm:t>
    </dgm:pt>
    <dgm:pt modelId="{79350B26-05DE-4AFD-9193-BC18401277D5}" type="parTrans" cxnId="{192C5EBB-1562-45B1-B828-62391A3BD275}">
      <dgm:prSet/>
      <dgm:spPr/>
      <dgm:t>
        <a:bodyPr/>
        <a:lstStyle/>
        <a:p>
          <a:endParaRPr lang="fr-FR"/>
        </a:p>
      </dgm:t>
    </dgm:pt>
    <dgm:pt modelId="{855640F5-F122-43E0-ACAF-963C1FC22054}" type="sibTrans" cxnId="{192C5EBB-1562-45B1-B828-62391A3BD275}">
      <dgm:prSet/>
      <dgm:spPr/>
      <dgm:t>
        <a:bodyPr/>
        <a:lstStyle/>
        <a:p>
          <a:endParaRPr lang="fr-FR"/>
        </a:p>
      </dgm:t>
    </dgm:pt>
    <dgm:pt modelId="{227A45BD-B9BC-4B2C-9B77-B9DCE4533C42}">
      <dgm:prSet custT="1"/>
      <dgm:spPr/>
      <dgm:t>
        <a:bodyPr/>
        <a:lstStyle/>
        <a:p>
          <a:r>
            <a:rPr lang="fr-FR" sz="1800" b="1" dirty="0" smtClean="0"/>
            <a:t>Mercatique et société</a:t>
          </a:r>
        </a:p>
        <a:p>
          <a:r>
            <a:rPr lang="fr-FR" sz="1800" b="1" dirty="0" smtClean="0"/>
            <a:t>12%</a:t>
          </a:r>
          <a:endParaRPr lang="fr-FR" sz="1800" b="1" dirty="0"/>
        </a:p>
      </dgm:t>
    </dgm:pt>
    <dgm:pt modelId="{A98D4E4F-94AF-4968-8D15-5981466B90A6}" type="parTrans" cxnId="{81237908-B563-4058-A240-255B42CCF25F}">
      <dgm:prSet/>
      <dgm:spPr/>
      <dgm:t>
        <a:bodyPr/>
        <a:lstStyle/>
        <a:p>
          <a:endParaRPr lang="fr-FR"/>
        </a:p>
      </dgm:t>
    </dgm:pt>
    <dgm:pt modelId="{A42B3AC1-8CBE-4657-A13B-3CCF3B30E099}" type="sibTrans" cxnId="{81237908-B563-4058-A240-255B42CCF25F}">
      <dgm:prSet/>
      <dgm:spPr/>
      <dgm:t>
        <a:bodyPr/>
        <a:lstStyle/>
        <a:p>
          <a:endParaRPr lang="fr-FR"/>
        </a:p>
      </dgm:t>
    </dgm:pt>
    <dgm:pt modelId="{7C0F4E2F-E3D7-456C-84BE-B10254AA843F}">
      <dgm:prSet custT="1"/>
      <dgm:spPr/>
      <dgm:t>
        <a:bodyPr/>
        <a:lstStyle/>
        <a:p>
          <a:r>
            <a:rPr lang="fr-FR" sz="2800" b="1" dirty="0" smtClean="0"/>
            <a:t>Mercatique et marchés</a:t>
          </a:r>
        </a:p>
        <a:p>
          <a:r>
            <a:rPr lang="fr-FR" sz="2800" b="1" dirty="0" smtClean="0"/>
            <a:t>58%</a:t>
          </a:r>
          <a:endParaRPr lang="fr-FR" sz="2800" b="1" dirty="0"/>
        </a:p>
      </dgm:t>
    </dgm:pt>
    <dgm:pt modelId="{6EE66944-437A-418C-BFE2-22AF0837F729}" type="parTrans" cxnId="{294909E3-EB46-4BF1-ADE0-393ADAD435C0}">
      <dgm:prSet/>
      <dgm:spPr/>
      <dgm:t>
        <a:bodyPr/>
        <a:lstStyle/>
        <a:p>
          <a:endParaRPr lang="fr-FR"/>
        </a:p>
      </dgm:t>
    </dgm:pt>
    <dgm:pt modelId="{A8D6423C-DDFB-4A69-B323-500682497609}" type="sibTrans" cxnId="{294909E3-EB46-4BF1-ADE0-393ADAD435C0}">
      <dgm:prSet/>
      <dgm:spPr/>
      <dgm:t>
        <a:bodyPr/>
        <a:lstStyle/>
        <a:p>
          <a:endParaRPr lang="fr-FR"/>
        </a:p>
      </dgm:t>
    </dgm:pt>
    <dgm:pt modelId="{F1DBEA95-1739-417A-8343-76D6EABB3847}" type="pres">
      <dgm:prSet presAssocID="{B13405BA-126E-47D8-BCEC-C1BA4BE0FA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4C39CB9-13B4-43EC-A303-629477607FED}" type="pres">
      <dgm:prSet presAssocID="{B9F5028C-BCEB-4BE2-980F-4C0878C302A2}" presName="linNode" presStyleCnt="0"/>
      <dgm:spPr/>
    </dgm:pt>
    <dgm:pt modelId="{268322DF-6679-470B-A1C7-00E59697E65C}" type="pres">
      <dgm:prSet presAssocID="{B9F5028C-BCEB-4BE2-980F-4C0878C302A2}" presName="parentText" presStyleLbl="node1" presStyleIdx="0" presStyleCnt="3" custScaleX="87079" custScaleY="1154578" custLinFactNeighborX="-6031" custLinFactNeighborY="180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73A885-395B-4E96-9FD6-02B58D01E241}" type="pres">
      <dgm:prSet presAssocID="{B9F5028C-BCEB-4BE2-980F-4C0878C302A2}" presName="descendantText" presStyleLbl="alignAccFollowNode1" presStyleIdx="0" presStyleCnt="3" custScaleX="116805" custScaleY="1041687" custLinFactNeighborX="-3608" custLinFactNeighborY="880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367636-F61A-4CDE-83BF-65BA045320C9}" type="pres">
      <dgm:prSet presAssocID="{1694FB39-0EA8-4F75-9717-D9F66E46AF2F}" presName="sp" presStyleCnt="0"/>
      <dgm:spPr/>
    </dgm:pt>
    <dgm:pt modelId="{6346D5F6-1B94-4499-ADC9-14A2816ABCD0}" type="pres">
      <dgm:prSet presAssocID="{7C0F4E2F-E3D7-456C-84BE-B10254AA843F}" presName="linNode" presStyleCnt="0"/>
      <dgm:spPr/>
    </dgm:pt>
    <dgm:pt modelId="{77D3ECA1-92BB-44B4-86F1-47F84EB449D6}" type="pres">
      <dgm:prSet presAssocID="{7C0F4E2F-E3D7-456C-84BE-B10254AA843F}" presName="parentText" presStyleLbl="node1" presStyleIdx="1" presStyleCnt="3" custScaleX="92529" custScaleY="2000000" custLinFactNeighborX="-6031" custLinFactNeighborY="180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A044DE-00D0-4D27-BD02-39F0B01BD700}" type="pres">
      <dgm:prSet presAssocID="{7C0F4E2F-E3D7-456C-84BE-B10254AA843F}" presName="descendantText" presStyleLbl="alignAccFollowNode1" presStyleIdx="1" presStyleCnt="3" custScaleX="138870" custScaleY="2000000" custLinFactNeighborX="-3984" custLinFactNeighborY="6472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1905946-5A19-45F5-A235-AA2F43CCC3A6}" type="pres">
      <dgm:prSet presAssocID="{A8D6423C-DDFB-4A69-B323-500682497609}" presName="sp" presStyleCnt="0"/>
      <dgm:spPr/>
    </dgm:pt>
    <dgm:pt modelId="{267F265F-589E-4128-A0FC-9FE0A5A66202}" type="pres">
      <dgm:prSet presAssocID="{227A45BD-B9BC-4B2C-9B77-B9DCE4533C42}" presName="linNode" presStyleCnt="0"/>
      <dgm:spPr/>
    </dgm:pt>
    <dgm:pt modelId="{AAC4DF7F-276E-4EC5-A126-CCCE6C0E53C9}" type="pres">
      <dgm:prSet presAssocID="{227A45BD-B9BC-4B2C-9B77-B9DCE4533C42}" presName="parentText" presStyleLbl="node1" presStyleIdx="2" presStyleCnt="3" custScaleX="80133" custScaleY="687832" custLinFactNeighborX="-6031" custLinFactNeighborY="180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2273AC-D5B1-4270-87F0-55B8FFD63AD3}" type="pres">
      <dgm:prSet presAssocID="{227A45BD-B9BC-4B2C-9B77-B9DCE4533C42}" presName="descendantText" presStyleLbl="alignAccFollowNode1" presStyleIdx="2" presStyleCnt="3" custScaleX="108656" custScaleY="651838" custLinFactNeighborX="-307" custLinFactNeighborY="2716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7AE7EE1-BF37-46CD-8E56-11969F22A13C}" type="presOf" srcId="{227A45BD-B9BC-4B2C-9B77-B9DCE4533C42}" destId="{AAC4DF7F-276E-4EC5-A126-CCCE6C0E53C9}" srcOrd="0" destOrd="0" presId="urn:microsoft.com/office/officeart/2005/8/layout/vList5"/>
    <dgm:cxn modelId="{0899B6B2-A11D-47EF-8421-75380E6EBE77}" type="presOf" srcId="{D2A485E5-FCDB-4FE5-96E1-789A358AE1CD}" destId="{6DA044DE-00D0-4D27-BD02-39F0B01BD700}" srcOrd="0" destOrd="2" presId="urn:microsoft.com/office/officeart/2005/8/layout/vList5"/>
    <dgm:cxn modelId="{74DE67AF-C195-41F7-BBA4-90E8F1115597}" srcId="{B9F5028C-BCEB-4BE2-980F-4C0878C302A2}" destId="{C203DF94-97D3-4711-AC6A-746BE346B369}" srcOrd="1" destOrd="0" parTransId="{A2BC1F6B-F59D-41DB-9E4C-7DEBDB12CCB1}" sibTransId="{C1BD6618-F479-449E-AAD8-1CEE5C575EE9}"/>
    <dgm:cxn modelId="{B2C3F55F-376C-470D-8325-8ABB36293078}" type="presOf" srcId="{E7494809-FA36-441D-BF7F-EB16C13360B5}" destId="{6DA044DE-00D0-4D27-BD02-39F0B01BD700}" srcOrd="0" destOrd="4" presId="urn:microsoft.com/office/officeart/2005/8/layout/vList5"/>
    <dgm:cxn modelId="{37ADFBC1-BAF0-434A-A8F8-D30CC837EF0E}" type="presOf" srcId="{B13405BA-126E-47D8-BCEC-C1BA4BE0FABA}" destId="{F1DBEA95-1739-417A-8343-76D6EABB3847}" srcOrd="0" destOrd="0" presId="urn:microsoft.com/office/officeart/2005/8/layout/vList5"/>
    <dgm:cxn modelId="{81237908-B563-4058-A240-255B42CCF25F}" srcId="{B13405BA-126E-47D8-BCEC-C1BA4BE0FABA}" destId="{227A45BD-B9BC-4B2C-9B77-B9DCE4533C42}" srcOrd="2" destOrd="0" parTransId="{A98D4E4F-94AF-4968-8D15-5981466B90A6}" sibTransId="{A42B3AC1-8CBE-4657-A13B-3CCF3B30E099}"/>
    <dgm:cxn modelId="{60CDF628-50CA-45E8-9F1B-54F89F495E78}" srcId="{B9F5028C-BCEB-4BE2-980F-4C0878C302A2}" destId="{F7CFF748-E267-418D-8671-ED62444D1826}" srcOrd="0" destOrd="0" parTransId="{70741664-1CC9-403B-A5BF-9DD69A6AFDD6}" sibTransId="{E01187C3-5C1B-42F0-840B-AD3A16C7805D}"/>
    <dgm:cxn modelId="{4B28BDE4-5365-49C0-A76D-BCC468680855}" type="presOf" srcId="{F7CFF748-E267-418D-8671-ED62444D1826}" destId="{7D73A885-395B-4E96-9FD6-02B58D01E241}" srcOrd="0" destOrd="0" presId="urn:microsoft.com/office/officeart/2005/8/layout/vList5"/>
    <dgm:cxn modelId="{1E2D4398-50B6-4134-B6CA-EC723A2372C0}" srcId="{7C0F4E2F-E3D7-456C-84BE-B10254AA843F}" destId="{06F27FB5-E1AB-426A-9060-CEAF5D440C39}" srcOrd="3" destOrd="0" parTransId="{EFCD0A28-E745-4031-980E-10308380C2F0}" sibTransId="{612F0513-77D7-4B8F-BC7B-B3D62853CB18}"/>
    <dgm:cxn modelId="{DB6B9A3E-8680-49D8-B96B-642F0D6B58BB}" type="presOf" srcId="{CF22996B-4A7D-4801-97B9-E2C2EC157D08}" destId="{942273AC-D5B1-4270-87F0-55B8FFD63AD3}" srcOrd="0" destOrd="0" presId="urn:microsoft.com/office/officeart/2005/8/layout/vList5"/>
    <dgm:cxn modelId="{FAA7A86E-1BAD-48E2-9673-3A549B17467B}" srcId="{227A45BD-B9BC-4B2C-9B77-B9DCE4533C42}" destId="{CF22996B-4A7D-4801-97B9-E2C2EC157D08}" srcOrd="0" destOrd="0" parTransId="{DF3BB12F-43FC-45DC-A15F-B3E8AB177CBB}" sibTransId="{02A1127F-371A-41E8-A0C8-06AF4E3E2F1F}"/>
    <dgm:cxn modelId="{5CAA68E8-5C5B-44C9-8D33-E2C20B6A7BC6}" srcId="{7C0F4E2F-E3D7-456C-84BE-B10254AA843F}" destId="{BCA8E998-4089-45E2-B0CF-5AC7A45C01DD}" srcOrd="0" destOrd="0" parTransId="{B7C5E59A-E2EC-4EAE-858D-F9CBA8F25584}" sibTransId="{5E5E24BB-6E93-429F-B1E1-F21DCB975D41}"/>
    <dgm:cxn modelId="{192C5EBB-1562-45B1-B828-62391A3BD275}" srcId="{227A45BD-B9BC-4B2C-9B77-B9DCE4533C42}" destId="{3093AAAD-9A3A-4FFC-A3C9-47558B66B876}" srcOrd="1" destOrd="0" parTransId="{79350B26-05DE-4AFD-9193-BC18401277D5}" sibTransId="{855640F5-F122-43E0-ACAF-963C1FC22054}"/>
    <dgm:cxn modelId="{5DA1E8F7-1BBC-481C-B016-1E7C74886B06}" type="presOf" srcId="{06F27FB5-E1AB-426A-9060-CEAF5D440C39}" destId="{6DA044DE-00D0-4D27-BD02-39F0B01BD700}" srcOrd="0" destOrd="3" presId="urn:microsoft.com/office/officeart/2005/8/layout/vList5"/>
    <dgm:cxn modelId="{13753A6D-E1A0-41B2-8E4D-ABFD9BBE02BC}" type="presOf" srcId="{3104E8F2-7EF6-4E8B-A636-3DD0156C082D}" destId="{6DA044DE-00D0-4D27-BD02-39F0B01BD700}" srcOrd="0" destOrd="1" presId="urn:microsoft.com/office/officeart/2005/8/layout/vList5"/>
    <dgm:cxn modelId="{D39C4885-D5FA-4F5F-9A9D-EFF6872F2D61}" srcId="{B13405BA-126E-47D8-BCEC-C1BA4BE0FABA}" destId="{B9F5028C-BCEB-4BE2-980F-4C0878C302A2}" srcOrd="0" destOrd="0" parTransId="{F092BE03-5CDE-4B76-A316-85693D896836}" sibTransId="{1694FB39-0EA8-4F75-9717-D9F66E46AF2F}"/>
    <dgm:cxn modelId="{A8E7CB84-6B62-4464-A9EA-BD5ECE808B0D}" srcId="{7C0F4E2F-E3D7-456C-84BE-B10254AA843F}" destId="{E7494809-FA36-441D-BF7F-EB16C13360B5}" srcOrd="4" destOrd="0" parTransId="{3DD7D2D0-E24A-4374-856F-5BA308C9507B}" sibTransId="{FBDE7932-F42A-4134-82DD-F2733EB81E97}"/>
    <dgm:cxn modelId="{5483BB23-E357-44CB-8550-792DF01208DC}" srcId="{7C0F4E2F-E3D7-456C-84BE-B10254AA843F}" destId="{3104E8F2-7EF6-4E8B-A636-3DD0156C082D}" srcOrd="1" destOrd="0" parTransId="{FF6D4E18-8AF9-4F09-AE37-470450958AAC}" sibTransId="{20FE31CC-1EA2-47C2-8CD8-BCD8AFFFC44F}"/>
    <dgm:cxn modelId="{294909E3-EB46-4BF1-ADE0-393ADAD435C0}" srcId="{B13405BA-126E-47D8-BCEC-C1BA4BE0FABA}" destId="{7C0F4E2F-E3D7-456C-84BE-B10254AA843F}" srcOrd="1" destOrd="0" parTransId="{6EE66944-437A-418C-BFE2-22AF0837F729}" sibTransId="{A8D6423C-DDFB-4A69-B323-500682497609}"/>
    <dgm:cxn modelId="{935CC80D-7633-4052-8A0F-E121F877AD33}" type="presOf" srcId="{BCA8E998-4089-45E2-B0CF-5AC7A45C01DD}" destId="{6DA044DE-00D0-4D27-BD02-39F0B01BD700}" srcOrd="0" destOrd="0" presId="urn:microsoft.com/office/officeart/2005/8/layout/vList5"/>
    <dgm:cxn modelId="{C7999A14-5AF0-4AA0-99A2-0BE17377D2DD}" type="presOf" srcId="{3093AAAD-9A3A-4FFC-A3C9-47558B66B876}" destId="{942273AC-D5B1-4270-87F0-55B8FFD63AD3}" srcOrd="0" destOrd="1" presId="urn:microsoft.com/office/officeart/2005/8/layout/vList5"/>
    <dgm:cxn modelId="{2BDFB40E-BD7D-490E-B69D-8B301362E353}" srcId="{7C0F4E2F-E3D7-456C-84BE-B10254AA843F}" destId="{D2A485E5-FCDB-4FE5-96E1-789A358AE1CD}" srcOrd="2" destOrd="0" parTransId="{919B888A-C930-49A3-8F94-6A165F5B2C83}" sibTransId="{93E085AE-8D5C-4CB8-85B2-D24EB2FE27A3}"/>
    <dgm:cxn modelId="{05BC7244-D328-4626-B92B-BFEF1BCC4DF2}" type="presOf" srcId="{B9F5028C-BCEB-4BE2-980F-4C0878C302A2}" destId="{268322DF-6679-470B-A1C7-00E59697E65C}" srcOrd="0" destOrd="0" presId="urn:microsoft.com/office/officeart/2005/8/layout/vList5"/>
    <dgm:cxn modelId="{738DC2F0-6880-4565-932B-01DBF25B5E56}" type="presOf" srcId="{7C0F4E2F-E3D7-456C-84BE-B10254AA843F}" destId="{77D3ECA1-92BB-44B4-86F1-47F84EB449D6}" srcOrd="0" destOrd="0" presId="urn:microsoft.com/office/officeart/2005/8/layout/vList5"/>
    <dgm:cxn modelId="{D9013644-71D0-4973-AEC5-5DB57FE66A53}" type="presOf" srcId="{C203DF94-97D3-4711-AC6A-746BE346B369}" destId="{7D73A885-395B-4E96-9FD6-02B58D01E241}" srcOrd="0" destOrd="1" presId="urn:microsoft.com/office/officeart/2005/8/layout/vList5"/>
    <dgm:cxn modelId="{5580D9C2-CD07-4726-ACA4-91402E24629B}" type="presParOf" srcId="{F1DBEA95-1739-417A-8343-76D6EABB3847}" destId="{E4C39CB9-13B4-43EC-A303-629477607FED}" srcOrd="0" destOrd="0" presId="urn:microsoft.com/office/officeart/2005/8/layout/vList5"/>
    <dgm:cxn modelId="{29B56D99-456D-4E44-9C87-EBB3908C6F0D}" type="presParOf" srcId="{E4C39CB9-13B4-43EC-A303-629477607FED}" destId="{268322DF-6679-470B-A1C7-00E59697E65C}" srcOrd="0" destOrd="0" presId="urn:microsoft.com/office/officeart/2005/8/layout/vList5"/>
    <dgm:cxn modelId="{6938668D-D75F-476A-B3BC-F27535118BB4}" type="presParOf" srcId="{E4C39CB9-13B4-43EC-A303-629477607FED}" destId="{7D73A885-395B-4E96-9FD6-02B58D01E241}" srcOrd="1" destOrd="0" presId="urn:microsoft.com/office/officeart/2005/8/layout/vList5"/>
    <dgm:cxn modelId="{9DF8EF70-8194-4AC4-B173-A0E61FB1EF34}" type="presParOf" srcId="{F1DBEA95-1739-417A-8343-76D6EABB3847}" destId="{90367636-F61A-4CDE-83BF-65BA045320C9}" srcOrd="1" destOrd="0" presId="urn:microsoft.com/office/officeart/2005/8/layout/vList5"/>
    <dgm:cxn modelId="{D5C8CBEA-FAF0-4340-B30D-963875D53C86}" type="presParOf" srcId="{F1DBEA95-1739-417A-8343-76D6EABB3847}" destId="{6346D5F6-1B94-4499-ADC9-14A2816ABCD0}" srcOrd="2" destOrd="0" presId="urn:microsoft.com/office/officeart/2005/8/layout/vList5"/>
    <dgm:cxn modelId="{9D245C0D-B206-4AE2-A4F6-888150528158}" type="presParOf" srcId="{6346D5F6-1B94-4499-ADC9-14A2816ABCD0}" destId="{77D3ECA1-92BB-44B4-86F1-47F84EB449D6}" srcOrd="0" destOrd="0" presId="urn:microsoft.com/office/officeart/2005/8/layout/vList5"/>
    <dgm:cxn modelId="{9062A1DC-A58D-40CD-8239-DB7E7FD158EE}" type="presParOf" srcId="{6346D5F6-1B94-4499-ADC9-14A2816ABCD0}" destId="{6DA044DE-00D0-4D27-BD02-39F0B01BD700}" srcOrd="1" destOrd="0" presId="urn:microsoft.com/office/officeart/2005/8/layout/vList5"/>
    <dgm:cxn modelId="{A94254BF-85E2-4B6C-81F0-67D596EF4E59}" type="presParOf" srcId="{F1DBEA95-1739-417A-8343-76D6EABB3847}" destId="{31905946-5A19-45F5-A235-AA2F43CCC3A6}" srcOrd="3" destOrd="0" presId="urn:microsoft.com/office/officeart/2005/8/layout/vList5"/>
    <dgm:cxn modelId="{981F9FE4-C7D7-42E2-9007-08C2970E4690}" type="presParOf" srcId="{F1DBEA95-1739-417A-8343-76D6EABB3847}" destId="{267F265F-589E-4128-A0FC-9FE0A5A66202}" srcOrd="4" destOrd="0" presId="urn:microsoft.com/office/officeart/2005/8/layout/vList5"/>
    <dgm:cxn modelId="{A3FA9A97-9501-49DA-A80A-922624E9DCBB}" type="presParOf" srcId="{267F265F-589E-4128-A0FC-9FE0A5A66202}" destId="{AAC4DF7F-276E-4EC5-A126-CCCE6C0E53C9}" srcOrd="0" destOrd="0" presId="urn:microsoft.com/office/officeart/2005/8/layout/vList5"/>
    <dgm:cxn modelId="{0DB5E276-3B90-4F57-B99D-743AFFCC58A8}" type="presParOf" srcId="{267F265F-589E-4128-A0FC-9FE0A5A66202}" destId="{942273AC-D5B1-4270-87F0-55B8FFD63AD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9FE390-1AB8-4F1D-B8D3-EA21868436CC}" type="doc">
      <dgm:prSet loTypeId="urn:microsoft.com/office/officeart/2005/8/layout/process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5403C532-4B86-4C17-97A0-B19A4C59BDB1}">
      <dgm:prSet/>
      <dgm:spPr/>
      <dgm:t>
        <a:bodyPr/>
        <a:lstStyle/>
        <a:p>
          <a:r>
            <a:rPr lang="fr-FR" dirty="0" err="1" smtClean="0">
              <a:hlinkClick xmlns:r="http://schemas.openxmlformats.org/officeDocument/2006/relationships" r:id="rId1"/>
            </a:rPr>
            <a:t>Edubases</a:t>
          </a:r>
          <a:r>
            <a:rPr lang="fr-FR" dirty="0" smtClean="0">
              <a:hlinkClick xmlns:r="http://schemas.openxmlformats.org/officeDocument/2006/relationships" r:id="rId1"/>
            </a:rPr>
            <a:t> </a:t>
          </a:r>
          <a:endParaRPr lang="fr-FR" dirty="0" smtClean="0"/>
        </a:p>
      </dgm:t>
    </dgm:pt>
    <dgm:pt modelId="{D6C932F7-69A7-439F-871B-80C01B158CE4}" type="parTrans" cxnId="{97BE7B72-50BA-429E-81BD-D146FAFB2965}">
      <dgm:prSet/>
      <dgm:spPr/>
      <dgm:t>
        <a:bodyPr/>
        <a:lstStyle/>
        <a:p>
          <a:endParaRPr lang="fr-FR"/>
        </a:p>
      </dgm:t>
    </dgm:pt>
    <dgm:pt modelId="{4165538E-39D4-418E-85BC-82DE827166DE}" type="sibTrans" cxnId="{97BE7B72-50BA-429E-81BD-D146FAFB2965}">
      <dgm:prSet/>
      <dgm:spPr/>
      <dgm:t>
        <a:bodyPr/>
        <a:lstStyle/>
        <a:p>
          <a:endParaRPr lang="fr-FR"/>
        </a:p>
      </dgm:t>
    </dgm:pt>
    <dgm:pt modelId="{C91E95BF-CB61-4289-BA57-9D965A9FD22F}">
      <dgm:prSet/>
      <dgm:spPr/>
      <dgm:t>
        <a:bodyPr/>
        <a:lstStyle/>
        <a:p>
          <a:r>
            <a:rPr lang="fr-FR" dirty="0" smtClean="0">
              <a:hlinkClick xmlns:r="http://schemas.openxmlformats.org/officeDocument/2006/relationships" r:id="rId2"/>
            </a:rPr>
            <a:t>CRM </a:t>
          </a:r>
          <a:endParaRPr lang="fr-FR" dirty="0" smtClean="0"/>
        </a:p>
      </dgm:t>
    </dgm:pt>
    <dgm:pt modelId="{BF1A0705-2885-4941-980A-AA97B4E678A7}" type="parTrans" cxnId="{1E653F33-4A23-4968-B0CD-99285FF22AEB}">
      <dgm:prSet/>
      <dgm:spPr/>
      <dgm:t>
        <a:bodyPr/>
        <a:lstStyle/>
        <a:p>
          <a:endParaRPr lang="fr-FR"/>
        </a:p>
      </dgm:t>
    </dgm:pt>
    <dgm:pt modelId="{56C54E1B-0CF6-469F-AE57-317A24135792}" type="sibTrans" cxnId="{1E653F33-4A23-4968-B0CD-99285FF22AEB}">
      <dgm:prSet/>
      <dgm:spPr/>
      <dgm:t>
        <a:bodyPr/>
        <a:lstStyle/>
        <a:p>
          <a:endParaRPr lang="fr-FR"/>
        </a:p>
      </dgm:t>
    </dgm:pt>
    <dgm:pt modelId="{E98B1F7B-01FD-44CA-89EC-54BFA9148901}">
      <dgm:prSet/>
      <dgm:spPr/>
      <dgm:t>
        <a:bodyPr/>
        <a:lstStyle/>
        <a:p>
          <a:r>
            <a:rPr lang="fr-FR" dirty="0" smtClean="0">
              <a:hlinkClick xmlns:r="http://schemas.openxmlformats.org/officeDocument/2006/relationships" r:id="rId3"/>
            </a:rPr>
            <a:t>Le manège</a:t>
          </a:r>
          <a:endParaRPr lang="fr-FR" dirty="0" smtClean="0"/>
        </a:p>
      </dgm:t>
    </dgm:pt>
    <dgm:pt modelId="{0BF6DF3F-DA33-43D1-B475-B68A9F78971D}" type="parTrans" cxnId="{F1B01A4E-46A1-48C9-8D2D-40F96C0F012D}">
      <dgm:prSet/>
      <dgm:spPr/>
      <dgm:t>
        <a:bodyPr/>
        <a:lstStyle/>
        <a:p>
          <a:endParaRPr lang="fr-FR"/>
        </a:p>
      </dgm:t>
    </dgm:pt>
    <dgm:pt modelId="{B0E37ABB-40D0-4A24-BE6C-207C7695D796}" type="sibTrans" cxnId="{F1B01A4E-46A1-48C9-8D2D-40F96C0F012D}">
      <dgm:prSet/>
      <dgm:spPr/>
      <dgm:t>
        <a:bodyPr/>
        <a:lstStyle/>
        <a:p>
          <a:endParaRPr lang="fr-FR"/>
        </a:p>
      </dgm:t>
    </dgm:pt>
    <dgm:pt modelId="{D03BEB67-B061-4019-9A83-DBD000494D42}">
      <dgm:prSet/>
      <dgm:spPr/>
      <dgm:t>
        <a:bodyPr/>
        <a:lstStyle/>
        <a:p>
          <a:r>
            <a:rPr lang="fr-FR" dirty="0" smtClean="0"/>
            <a:t>Je recherche un concept, des définitions ?</a:t>
          </a:r>
        </a:p>
      </dgm:t>
    </dgm:pt>
    <dgm:pt modelId="{8BF9F9E4-9675-4556-BAA0-C30C9B2B11DD}" type="parTrans" cxnId="{D68B80DB-2854-4FAB-87BE-A4B2E3FB61B9}">
      <dgm:prSet/>
      <dgm:spPr/>
      <dgm:t>
        <a:bodyPr/>
        <a:lstStyle/>
        <a:p>
          <a:endParaRPr lang="fr-FR"/>
        </a:p>
      </dgm:t>
    </dgm:pt>
    <dgm:pt modelId="{F0D5D272-83B1-479C-BFB8-EC3E67E17BC3}" type="sibTrans" cxnId="{D68B80DB-2854-4FAB-87BE-A4B2E3FB61B9}">
      <dgm:prSet/>
      <dgm:spPr/>
      <dgm:t>
        <a:bodyPr/>
        <a:lstStyle/>
        <a:p>
          <a:endParaRPr lang="fr-FR"/>
        </a:p>
      </dgm:t>
    </dgm:pt>
    <dgm:pt modelId="{48B4DF65-FEF2-4498-8715-D50FFFD51C13}">
      <dgm:prSet/>
      <dgm:spPr/>
      <dgm:t>
        <a:bodyPr/>
        <a:lstStyle/>
        <a:p>
          <a:r>
            <a:rPr lang="fr-FR" dirty="0" smtClean="0">
              <a:hlinkClick xmlns:r="http://schemas.openxmlformats.org/officeDocument/2006/relationships" r:id="rId4"/>
            </a:rPr>
            <a:t>Repères «mercatiques»</a:t>
          </a:r>
        </a:p>
      </dgm:t>
    </dgm:pt>
    <dgm:pt modelId="{BF432EDE-B53F-4FC1-88B0-9A7B8408761A}" type="parTrans" cxnId="{C9BD07DB-3C26-444D-A761-DCD4328FCF44}">
      <dgm:prSet/>
      <dgm:spPr/>
      <dgm:t>
        <a:bodyPr/>
        <a:lstStyle/>
        <a:p>
          <a:endParaRPr lang="fr-FR"/>
        </a:p>
      </dgm:t>
    </dgm:pt>
    <dgm:pt modelId="{24BEE995-1735-4C5A-B0B7-382FA9B03887}" type="sibTrans" cxnId="{C9BD07DB-3C26-444D-A761-DCD4328FCF44}">
      <dgm:prSet/>
      <dgm:spPr/>
      <dgm:t>
        <a:bodyPr/>
        <a:lstStyle/>
        <a:p>
          <a:endParaRPr lang="fr-FR"/>
        </a:p>
      </dgm:t>
    </dgm:pt>
    <dgm:pt modelId="{087C0DBA-71D0-4507-B20C-D0B2DEBBD86F}">
      <dgm:prSet/>
      <dgm:spPr/>
      <dgm:t>
        <a:bodyPr/>
        <a:lstStyle/>
        <a:p>
          <a:r>
            <a:rPr lang="fr-FR" smtClean="0">
              <a:hlinkClick xmlns:r="http://schemas.openxmlformats.org/officeDocument/2006/relationships" r:id="rId5"/>
            </a:rPr>
            <a:t>Eduscol</a:t>
          </a:r>
          <a:endParaRPr lang="fr-FR" dirty="0" smtClean="0"/>
        </a:p>
      </dgm:t>
    </dgm:pt>
    <dgm:pt modelId="{7AF9B5BF-39A1-42FC-8DAA-112447147D18}" type="parTrans" cxnId="{2072616A-B044-444F-AB45-3B7A21FC7FCA}">
      <dgm:prSet/>
      <dgm:spPr/>
      <dgm:t>
        <a:bodyPr/>
        <a:lstStyle/>
        <a:p>
          <a:endParaRPr lang="fr-FR"/>
        </a:p>
      </dgm:t>
    </dgm:pt>
    <dgm:pt modelId="{7A2F4883-3D85-4737-9205-77D372292D37}" type="sibTrans" cxnId="{2072616A-B044-444F-AB45-3B7A21FC7FCA}">
      <dgm:prSet/>
      <dgm:spPr/>
      <dgm:t>
        <a:bodyPr/>
        <a:lstStyle/>
        <a:p>
          <a:endParaRPr lang="fr-FR"/>
        </a:p>
      </dgm:t>
    </dgm:pt>
    <dgm:pt modelId="{0598740A-89E7-482F-A63B-67AAF05F511C}">
      <dgm:prSet/>
      <dgm:spPr/>
      <dgm:t>
        <a:bodyPr/>
        <a:lstStyle/>
        <a:p>
          <a:r>
            <a:rPr lang="fr-FR" dirty="0" smtClean="0"/>
            <a:t>Je cherche des cas, des exemples ?</a:t>
          </a:r>
        </a:p>
      </dgm:t>
    </dgm:pt>
    <dgm:pt modelId="{909D52D7-8E33-4285-96E2-EF67B7CF7FD4}" type="parTrans" cxnId="{FA114EAE-1F15-486C-BE2F-055E28FEC6A0}">
      <dgm:prSet/>
      <dgm:spPr/>
      <dgm:t>
        <a:bodyPr/>
        <a:lstStyle/>
        <a:p>
          <a:endParaRPr lang="fr-FR"/>
        </a:p>
      </dgm:t>
    </dgm:pt>
    <dgm:pt modelId="{30BA5AFD-C18D-4D56-9FFA-926AF6741180}" type="sibTrans" cxnId="{FA114EAE-1F15-486C-BE2F-055E28FEC6A0}">
      <dgm:prSet/>
      <dgm:spPr/>
      <dgm:t>
        <a:bodyPr/>
        <a:lstStyle/>
        <a:p>
          <a:endParaRPr lang="fr-FR"/>
        </a:p>
      </dgm:t>
    </dgm:pt>
    <dgm:pt modelId="{61D744BB-0F32-4331-B96D-857A54710625}" type="pres">
      <dgm:prSet presAssocID="{5F9FE390-1AB8-4F1D-B8D3-EA21868436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FB8AAE7-4C96-402A-B20E-60B94DB6086D}" type="pres">
      <dgm:prSet presAssocID="{0598740A-89E7-482F-A63B-67AAF05F511C}" presName="boxAndChildren" presStyleCnt="0"/>
      <dgm:spPr/>
    </dgm:pt>
    <dgm:pt modelId="{F404D35D-D3F4-4A2D-BAF2-343C812AEC32}" type="pres">
      <dgm:prSet presAssocID="{0598740A-89E7-482F-A63B-67AAF05F511C}" presName="parentTextBox" presStyleLbl="node1" presStyleIdx="0" presStyleCnt="2"/>
      <dgm:spPr/>
      <dgm:t>
        <a:bodyPr/>
        <a:lstStyle/>
        <a:p>
          <a:endParaRPr lang="fr-FR"/>
        </a:p>
      </dgm:t>
    </dgm:pt>
    <dgm:pt modelId="{6619E026-6E9C-4A53-A9A6-CFBB98ED49E8}" type="pres">
      <dgm:prSet presAssocID="{0598740A-89E7-482F-A63B-67AAF05F511C}" presName="entireBox" presStyleLbl="node1" presStyleIdx="0" presStyleCnt="2"/>
      <dgm:spPr/>
      <dgm:t>
        <a:bodyPr/>
        <a:lstStyle/>
        <a:p>
          <a:endParaRPr lang="fr-FR"/>
        </a:p>
      </dgm:t>
    </dgm:pt>
    <dgm:pt modelId="{9BDB3818-6069-4FF4-8B06-AD809D13258D}" type="pres">
      <dgm:prSet presAssocID="{0598740A-89E7-482F-A63B-67AAF05F511C}" presName="descendantBox" presStyleCnt="0"/>
      <dgm:spPr/>
    </dgm:pt>
    <dgm:pt modelId="{8C441682-2835-40FE-A0C7-9E8E50170865}" type="pres">
      <dgm:prSet presAssocID="{5403C532-4B86-4C17-97A0-B19A4C59BDB1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6972FC3-8A89-4F8A-9204-F1879101BDA8}" type="pres">
      <dgm:prSet presAssocID="{C91E95BF-CB61-4289-BA57-9D965A9FD22F}" presName="childTextBox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4DDE950-9239-4EB3-9B94-2E4A985AFF8A}" type="pres">
      <dgm:prSet presAssocID="{E98B1F7B-01FD-44CA-89EC-54BFA9148901}" presName="childTextBox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C3F2CC-DFDB-42AD-8C73-3698770ED071}" type="pres">
      <dgm:prSet presAssocID="{F0D5D272-83B1-479C-BFB8-EC3E67E17BC3}" presName="sp" presStyleCnt="0"/>
      <dgm:spPr/>
    </dgm:pt>
    <dgm:pt modelId="{CB4FCA54-56EB-40E4-A892-D3F4A4501CB6}" type="pres">
      <dgm:prSet presAssocID="{D03BEB67-B061-4019-9A83-DBD000494D42}" presName="arrowAndChildren" presStyleCnt="0"/>
      <dgm:spPr/>
    </dgm:pt>
    <dgm:pt modelId="{AC101FA2-EA81-4707-B74E-1B75FE5DDA67}" type="pres">
      <dgm:prSet presAssocID="{D03BEB67-B061-4019-9A83-DBD000494D42}" presName="parentTextArrow" presStyleLbl="node1" presStyleIdx="0" presStyleCnt="2"/>
      <dgm:spPr/>
      <dgm:t>
        <a:bodyPr/>
        <a:lstStyle/>
        <a:p>
          <a:endParaRPr lang="fr-FR"/>
        </a:p>
      </dgm:t>
    </dgm:pt>
    <dgm:pt modelId="{476FC314-C27E-47C1-BE55-02715E97DAF2}" type="pres">
      <dgm:prSet presAssocID="{D03BEB67-B061-4019-9A83-DBD000494D42}" presName="arrow" presStyleLbl="node1" presStyleIdx="1" presStyleCnt="2"/>
      <dgm:spPr/>
      <dgm:t>
        <a:bodyPr/>
        <a:lstStyle/>
        <a:p>
          <a:endParaRPr lang="fr-FR"/>
        </a:p>
      </dgm:t>
    </dgm:pt>
    <dgm:pt modelId="{FE5D9861-190A-4CCA-9117-3197BF31908D}" type="pres">
      <dgm:prSet presAssocID="{D03BEB67-B061-4019-9A83-DBD000494D42}" presName="descendantArrow" presStyleCnt="0"/>
      <dgm:spPr/>
    </dgm:pt>
    <dgm:pt modelId="{39D258B5-3DF1-4EF9-965E-D31DB182F1DF}" type="pres">
      <dgm:prSet presAssocID="{48B4DF65-FEF2-4498-8715-D50FFFD51C13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EF5599-8CBF-4CC8-A272-F20E80D4FFB9}" type="pres">
      <dgm:prSet presAssocID="{087C0DBA-71D0-4507-B20C-D0B2DEBBD86F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68B80DB-2854-4FAB-87BE-A4B2E3FB61B9}" srcId="{5F9FE390-1AB8-4F1D-B8D3-EA21868436CC}" destId="{D03BEB67-B061-4019-9A83-DBD000494D42}" srcOrd="0" destOrd="0" parTransId="{8BF9F9E4-9675-4556-BAA0-C30C9B2B11DD}" sibTransId="{F0D5D272-83B1-479C-BFB8-EC3E67E17BC3}"/>
    <dgm:cxn modelId="{88D32C97-A7B7-44FE-8F7F-4D52E75AD025}" type="presOf" srcId="{E98B1F7B-01FD-44CA-89EC-54BFA9148901}" destId="{04DDE950-9239-4EB3-9B94-2E4A985AFF8A}" srcOrd="0" destOrd="0" presId="urn:microsoft.com/office/officeart/2005/8/layout/process4"/>
    <dgm:cxn modelId="{97BE7B72-50BA-429E-81BD-D146FAFB2965}" srcId="{0598740A-89E7-482F-A63B-67AAF05F511C}" destId="{5403C532-4B86-4C17-97A0-B19A4C59BDB1}" srcOrd="0" destOrd="0" parTransId="{D6C932F7-69A7-439F-871B-80C01B158CE4}" sibTransId="{4165538E-39D4-418E-85BC-82DE827166DE}"/>
    <dgm:cxn modelId="{0FA0B3B6-9C1C-48F3-A9E9-43DDA99FFBC9}" type="presOf" srcId="{5403C532-4B86-4C17-97A0-B19A4C59BDB1}" destId="{8C441682-2835-40FE-A0C7-9E8E50170865}" srcOrd="0" destOrd="0" presId="urn:microsoft.com/office/officeart/2005/8/layout/process4"/>
    <dgm:cxn modelId="{D740164B-858E-48B7-88F3-C6D5609483AD}" type="presOf" srcId="{48B4DF65-FEF2-4498-8715-D50FFFD51C13}" destId="{39D258B5-3DF1-4EF9-965E-D31DB182F1DF}" srcOrd="0" destOrd="0" presId="urn:microsoft.com/office/officeart/2005/8/layout/process4"/>
    <dgm:cxn modelId="{FA114EAE-1F15-486C-BE2F-055E28FEC6A0}" srcId="{5F9FE390-1AB8-4F1D-B8D3-EA21868436CC}" destId="{0598740A-89E7-482F-A63B-67AAF05F511C}" srcOrd="1" destOrd="0" parTransId="{909D52D7-8E33-4285-96E2-EF67B7CF7FD4}" sibTransId="{30BA5AFD-C18D-4D56-9FFA-926AF6741180}"/>
    <dgm:cxn modelId="{43C1C34C-8411-46A7-B2DB-87BB501520B8}" type="presOf" srcId="{0598740A-89E7-482F-A63B-67AAF05F511C}" destId="{6619E026-6E9C-4A53-A9A6-CFBB98ED49E8}" srcOrd="1" destOrd="0" presId="urn:microsoft.com/office/officeart/2005/8/layout/process4"/>
    <dgm:cxn modelId="{68F6DA43-055E-459E-8263-E5941B926E65}" type="presOf" srcId="{087C0DBA-71D0-4507-B20C-D0B2DEBBD86F}" destId="{82EF5599-8CBF-4CC8-A272-F20E80D4FFB9}" srcOrd="0" destOrd="0" presId="urn:microsoft.com/office/officeart/2005/8/layout/process4"/>
    <dgm:cxn modelId="{47CF97F5-18E6-4E57-94A7-5DF4B2105F40}" type="presOf" srcId="{C91E95BF-CB61-4289-BA57-9D965A9FD22F}" destId="{96972FC3-8A89-4F8A-9204-F1879101BDA8}" srcOrd="0" destOrd="0" presId="urn:microsoft.com/office/officeart/2005/8/layout/process4"/>
    <dgm:cxn modelId="{089A209F-30D8-4960-8906-35CB77E8CBB1}" type="presOf" srcId="{0598740A-89E7-482F-A63B-67AAF05F511C}" destId="{F404D35D-D3F4-4A2D-BAF2-343C812AEC32}" srcOrd="0" destOrd="0" presId="urn:microsoft.com/office/officeart/2005/8/layout/process4"/>
    <dgm:cxn modelId="{3763892D-5C83-4D5C-A2E6-ECEB229632EA}" type="presOf" srcId="{5F9FE390-1AB8-4F1D-B8D3-EA21868436CC}" destId="{61D744BB-0F32-4331-B96D-857A54710625}" srcOrd="0" destOrd="0" presId="urn:microsoft.com/office/officeart/2005/8/layout/process4"/>
    <dgm:cxn modelId="{C9BD07DB-3C26-444D-A761-DCD4328FCF44}" srcId="{D03BEB67-B061-4019-9A83-DBD000494D42}" destId="{48B4DF65-FEF2-4498-8715-D50FFFD51C13}" srcOrd="0" destOrd="0" parTransId="{BF432EDE-B53F-4FC1-88B0-9A7B8408761A}" sibTransId="{24BEE995-1735-4C5A-B0B7-382FA9B03887}"/>
    <dgm:cxn modelId="{7E83A5BA-5D1B-4232-8D3A-06352BDF4E2C}" type="presOf" srcId="{D03BEB67-B061-4019-9A83-DBD000494D42}" destId="{476FC314-C27E-47C1-BE55-02715E97DAF2}" srcOrd="1" destOrd="0" presId="urn:microsoft.com/office/officeart/2005/8/layout/process4"/>
    <dgm:cxn modelId="{FCB5C306-F20B-47EA-B6E4-F10FA2041E89}" type="presOf" srcId="{D03BEB67-B061-4019-9A83-DBD000494D42}" destId="{AC101FA2-EA81-4707-B74E-1B75FE5DDA67}" srcOrd="0" destOrd="0" presId="urn:microsoft.com/office/officeart/2005/8/layout/process4"/>
    <dgm:cxn modelId="{F1B01A4E-46A1-48C9-8D2D-40F96C0F012D}" srcId="{0598740A-89E7-482F-A63B-67AAF05F511C}" destId="{E98B1F7B-01FD-44CA-89EC-54BFA9148901}" srcOrd="2" destOrd="0" parTransId="{0BF6DF3F-DA33-43D1-B475-B68A9F78971D}" sibTransId="{B0E37ABB-40D0-4A24-BE6C-207C7695D796}"/>
    <dgm:cxn modelId="{1E653F33-4A23-4968-B0CD-99285FF22AEB}" srcId="{0598740A-89E7-482F-A63B-67AAF05F511C}" destId="{C91E95BF-CB61-4289-BA57-9D965A9FD22F}" srcOrd="1" destOrd="0" parTransId="{BF1A0705-2885-4941-980A-AA97B4E678A7}" sibTransId="{56C54E1B-0CF6-469F-AE57-317A24135792}"/>
    <dgm:cxn modelId="{2072616A-B044-444F-AB45-3B7A21FC7FCA}" srcId="{D03BEB67-B061-4019-9A83-DBD000494D42}" destId="{087C0DBA-71D0-4507-B20C-D0B2DEBBD86F}" srcOrd="1" destOrd="0" parTransId="{7AF9B5BF-39A1-42FC-8DAA-112447147D18}" sibTransId="{7A2F4883-3D85-4737-9205-77D372292D37}"/>
    <dgm:cxn modelId="{DE1F1157-9540-4C80-8485-1459E692712D}" type="presParOf" srcId="{61D744BB-0F32-4331-B96D-857A54710625}" destId="{3FB8AAE7-4C96-402A-B20E-60B94DB6086D}" srcOrd="0" destOrd="0" presId="urn:microsoft.com/office/officeart/2005/8/layout/process4"/>
    <dgm:cxn modelId="{5CA11ACA-C2B1-460F-8E6E-2469BC1A13AF}" type="presParOf" srcId="{3FB8AAE7-4C96-402A-B20E-60B94DB6086D}" destId="{F404D35D-D3F4-4A2D-BAF2-343C812AEC32}" srcOrd="0" destOrd="0" presId="urn:microsoft.com/office/officeart/2005/8/layout/process4"/>
    <dgm:cxn modelId="{5E5E8BF0-FBF4-4C71-9941-2D2DEE36BEB5}" type="presParOf" srcId="{3FB8AAE7-4C96-402A-B20E-60B94DB6086D}" destId="{6619E026-6E9C-4A53-A9A6-CFBB98ED49E8}" srcOrd="1" destOrd="0" presId="urn:microsoft.com/office/officeart/2005/8/layout/process4"/>
    <dgm:cxn modelId="{BA038124-5693-4B43-A5A4-D2783324AE3F}" type="presParOf" srcId="{3FB8AAE7-4C96-402A-B20E-60B94DB6086D}" destId="{9BDB3818-6069-4FF4-8B06-AD809D13258D}" srcOrd="2" destOrd="0" presId="urn:microsoft.com/office/officeart/2005/8/layout/process4"/>
    <dgm:cxn modelId="{0FE55F67-3F9D-432A-8BE1-8C66767953C5}" type="presParOf" srcId="{9BDB3818-6069-4FF4-8B06-AD809D13258D}" destId="{8C441682-2835-40FE-A0C7-9E8E50170865}" srcOrd="0" destOrd="0" presId="urn:microsoft.com/office/officeart/2005/8/layout/process4"/>
    <dgm:cxn modelId="{5ACC7D68-1F19-44BD-9952-B29BBBBDD893}" type="presParOf" srcId="{9BDB3818-6069-4FF4-8B06-AD809D13258D}" destId="{96972FC3-8A89-4F8A-9204-F1879101BDA8}" srcOrd="1" destOrd="0" presId="urn:microsoft.com/office/officeart/2005/8/layout/process4"/>
    <dgm:cxn modelId="{897EEC6C-1876-4763-A1CA-09C7020139FD}" type="presParOf" srcId="{9BDB3818-6069-4FF4-8B06-AD809D13258D}" destId="{04DDE950-9239-4EB3-9B94-2E4A985AFF8A}" srcOrd="2" destOrd="0" presId="urn:microsoft.com/office/officeart/2005/8/layout/process4"/>
    <dgm:cxn modelId="{616C2679-A78F-4CD8-873E-B1F46ECAE0D2}" type="presParOf" srcId="{61D744BB-0F32-4331-B96D-857A54710625}" destId="{C7C3F2CC-DFDB-42AD-8C73-3698770ED071}" srcOrd="1" destOrd="0" presId="urn:microsoft.com/office/officeart/2005/8/layout/process4"/>
    <dgm:cxn modelId="{A0F979F2-8669-46B2-9AF2-F221044AF6B9}" type="presParOf" srcId="{61D744BB-0F32-4331-B96D-857A54710625}" destId="{CB4FCA54-56EB-40E4-A892-D3F4A4501CB6}" srcOrd="2" destOrd="0" presId="urn:microsoft.com/office/officeart/2005/8/layout/process4"/>
    <dgm:cxn modelId="{BBBBF182-7AAE-42AE-8270-AB6032D541ED}" type="presParOf" srcId="{CB4FCA54-56EB-40E4-A892-D3F4A4501CB6}" destId="{AC101FA2-EA81-4707-B74E-1B75FE5DDA67}" srcOrd="0" destOrd="0" presId="urn:microsoft.com/office/officeart/2005/8/layout/process4"/>
    <dgm:cxn modelId="{EC9DB1E0-2EE9-4656-89B2-0CDFEFEBFB62}" type="presParOf" srcId="{CB4FCA54-56EB-40E4-A892-D3F4A4501CB6}" destId="{476FC314-C27E-47C1-BE55-02715E97DAF2}" srcOrd="1" destOrd="0" presId="urn:microsoft.com/office/officeart/2005/8/layout/process4"/>
    <dgm:cxn modelId="{4DD426E0-DD1D-43E1-B2EB-B5E5B3BCC1B4}" type="presParOf" srcId="{CB4FCA54-56EB-40E4-A892-D3F4A4501CB6}" destId="{FE5D9861-190A-4CCA-9117-3197BF31908D}" srcOrd="2" destOrd="0" presId="urn:microsoft.com/office/officeart/2005/8/layout/process4"/>
    <dgm:cxn modelId="{392000DD-2C12-4CAD-984F-09CD5E836B98}" type="presParOf" srcId="{FE5D9861-190A-4CCA-9117-3197BF31908D}" destId="{39D258B5-3DF1-4EF9-965E-D31DB182F1DF}" srcOrd="0" destOrd="0" presId="urn:microsoft.com/office/officeart/2005/8/layout/process4"/>
    <dgm:cxn modelId="{B33796FA-6A82-4AE6-B639-0D3A918CA034}" type="presParOf" srcId="{FE5D9861-190A-4CCA-9117-3197BF31908D}" destId="{82EF5599-8CBF-4CC8-A272-F20E80D4FFB9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740CB0C-4BF1-4C8B-AA59-573ED77C8448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8981FC13-56A5-4275-87E3-FADA1B32A6D4}">
      <dgm:prSet phldrT="[Texte]" custT="1"/>
      <dgm:spPr/>
      <dgm:t>
        <a:bodyPr/>
        <a:lstStyle/>
        <a:p>
          <a:r>
            <a:rPr lang="fr-FR" sz="2000" b="1" u="sng" dirty="0" smtClean="0"/>
            <a:t>Analyse</a:t>
          </a:r>
          <a:r>
            <a:rPr lang="fr-FR" sz="2000" b="1" dirty="0" smtClean="0"/>
            <a:t> : </a:t>
          </a:r>
        </a:p>
        <a:p>
          <a:r>
            <a:rPr lang="fr-FR" sz="2000" b="1" dirty="0" smtClean="0"/>
            <a:t>L’élève analyse le </a:t>
          </a:r>
          <a:r>
            <a:rPr lang="fr-FR" sz="2000" b="1" dirty="0" err="1" smtClean="0"/>
            <a:t>Pearltrees</a:t>
          </a:r>
          <a:endParaRPr lang="fr-FR" sz="2000" b="1" dirty="0"/>
        </a:p>
      </dgm:t>
    </dgm:pt>
    <dgm:pt modelId="{1ACA0C69-9D24-477F-90F3-DCDB4D878194}" type="parTrans" cxnId="{5F0550DA-6A30-4641-A516-4BECB807BA88}">
      <dgm:prSet/>
      <dgm:spPr/>
      <dgm:t>
        <a:bodyPr/>
        <a:lstStyle/>
        <a:p>
          <a:endParaRPr lang="fr-FR"/>
        </a:p>
      </dgm:t>
    </dgm:pt>
    <dgm:pt modelId="{E0E80826-43A0-497E-9F6B-D4A5246A4083}" type="sibTrans" cxnId="{5F0550DA-6A30-4641-A516-4BECB807BA88}">
      <dgm:prSet/>
      <dgm:spPr/>
      <dgm:t>
        <a:bodyPr/>
        <a:lstStyle/>
        <a:p>
          <a:endParaRPr lang="fr-FR"/>
        </a:p>
      </dgm:t>
    </dgm:pt>
    <dgm:pt modelId="{BF51C0E8-40FA-4191-9C5A-C278D1054768}">
      <dgm:prSet phldrT="[Texte]" custT="1"/>
      <dgm:spPr/>
      <dgm:t>
        <a:bodyPr/>
        <a:lstStyle/>
        <a:p>
          <a:r>
            <a:rPr lang="fr-FR" sz="2000" b="1" u="sng" dirty="0" smtClean="0"/>
            <a:t>Conceptualisation</a:t>
          </a:r>
          <a:r>
            <a:rPr lang="fr-FR" sz="2000" b="1" dirty="0" smtClean="0"/>
            <a:t> :</a:t>
          </a:r>
        </a:p>
        <a:p>
          <a:r>
            <a:rPr lang="fr-FR" sz="2000" b="1" dirty="0" smtClean="0"/>
            <a:t>  généralisation avec le professeur </a:t>
          </a:r>
          <a:endParaRPr lang="fr-FR" sz="2000" b="1" dirty="0"/>
        </a:p>
      </dgm:t>
    </dgm:pt>
    <dgm:pt modelId="{2875644F-34E0-4CF6-ADD7-F25BFB4F29AC}" type="parTrans" cxnId="{FF248060-FAC9-4E0F-A909-1E96D3D1D952}">
      <dgm:prSet/>
      <dgm:spPr/>
      <dgm:t>
        <a:bodyPr/>
        <a:lstStyle/>
        <a:p>
          <a:endParaRPr lang="fr-FR"/>
        </a:p>
      </dgm:t>
    </dgm:pt>
    <dgm:pt modelId="{D9AA40FC-F412-46C3-AEFD-EB4B7626D562}" type="sibTrans" cxnId="{FF248060-FAC9-4E0F-A909-1E96D3D1D952}">
      <dgm:prSet/>
      <dgm:spPr/>
      <dgm:t>
        <a:bodyPr/>
        <a:lstStyle/>
        <a:p>
          <a:endParaRPr lang="fr-FR"/>
        </a:p>
      </dgm:t>
    </dgm:pt>
    <dgm:pt modelId="{5F7FFCE6-AD1D-4551-A706-5F19A3386D13}">
      <dgm:prSet phldrT="[Texte]" custT="1"/>
      <dgm:spPr/>
      <dgm:t>
        <a:bodyPr/>
        <a:lstStyle/>
        <a:p>
          <a:r>
            <a:rPr lang="fr-FR" sz="2000" b="1" u="sng" dirty="0" smtClean="0"/>
            <a:t>Synthèse</a:t>
          </a:r>
          <a:r>
            <a:rPr lang="fr-FR" sz="2000" b="1" dirty="0" smtClean="0"/>
            <a:t> : </a:t>
          </a:r>
        </a:p>
        <a:p>
          <a:r>
            <a:rPr lang="fr-FR" sz="2000" b="1" dirty="0" smtClean="0"/>
            <a:t>Comparaison des analyses de chacun</a:t>
          </a:r>
        </a:p>
      </dgm:t>
    </dgm:pt>
    <dgm:pt modelId="{C764EF88-6DD9-4749-A359-CEA385526369}" type="parTrans" cxnId="{90CAA07C-0C1F-4794-AFF3-6B019DEB65EC}">
      <dgm:prSet/>
      <dgm:spPr/>
      <dgm:t>
        <a:bodyPr/>
        <a:lstStyle/>
        <a:p>
          <a:endParaRPr lang="fr-FR"/>
        </a:p>
      </dgm:t>
    </dgm:pt>
    <dgm:pt modelId="{ACEB19A7-85AB-40EE-B69D-050A8C721EED}" type="sibTrans" cxnId="{90CAA07C-0C1F-4794-AFF3-6B019DEB65EC}">
      <dgm:prSet/>
      <dgm:spPr/>
      <dgm:t>
        <a:bodyPr/>
        <a:lstStyle/>
        <a:p>
          <a:endParaRPr lang="fr-FR"/>
        </a:p>
      </dgm:t>
    </dgm:pt>
    <dgm:pt modelId="{1D730DCF-CF4B-4C6B-9DCF-D5B37FE97EC4}" type="pres">
      <dgm:prSet presAssocID="{B740CB0C-4BF1-4C8B-AA59-573ED77C8448}" presName="CompostProcess" presStyleCnt="0">
        <dgm:presLayoutVars>
          <dgm:dir/>
          <dgm:resizeHandles val="exact"/>
        </dgm:presLayoutVars>
      </dgm:prSet>
      <dgm:spPr/>
    </dgm:pt>
    <dgm:pt modelId="{12D3333E-7695-41DB-A582-C5D20E2E4260}" type="pres">
      <dgm:prSet presAssocID="{B740CB0C-4BF1-4C8B-AA59-573ED77C8448}" presName="arrow" presStyleLbl="bgShp" presStyleIdx="0" presStyleCnt="1" custLinFactNeighborX="1361" custLinFactNeighborY="21650"/>
      <dgm:spPr/>
    </dgm:pt>
    <dgm:pt modelId="{823FC700-E2A0-4DAF-8439-0234D9FBAF2B}" type="pres">
      <dgm:prSet presAssocID="{B740CB0C-4BF1-4C8B-AA59-573ED77C8448}" presName="linearProcess" presStyleCnt="0"/>
      <dgm:spPr/>
    </dgm:pt>
    <dgm:pt modelId="{02E9DB77-33C5-49F1-96C6-9DE8051C4CAE}" type="pres">
      <dgm:prSet presAssocID="{8981FC13-56A5-4275-87E3-FADA1B32A6D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D8FBDA-906B-4BCE-A520-F5C6D1BC496D}" type="pres">
      <dgm:prSet presAssocID="{E0E80826-43A0-497E-9F6B-D4A5246A4083}" presName="sibTrans" presStyleCnt="0"/>
      <dgm:spPr/>
    </dgm:pt>
    <dgm:pt modelId="{A1FDEB64-6CB7-4D95-9483-26672842971B}" type="pres">
      <dgm:prSet presAssocID="{5F7FFCE6-AD1D-4551-A706-5F19A3386D1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C1754E-750A-4886-9006-D69D33956E55}" type="pres">
      <dgm:prSet presAssocID="{ACEB19A7-85AB-40EE-B69D-050A8C721EED}" presName="sibTrans" presStyleCnt="0"/>
      <dgm:spPr/>
    </dgm:pt>
    <dgm:pt modelId="{8D527B93-8B53-4E06-B275-7807B5239F9A}" type="pres">
      <dgm:prSet presAssocID="{BF51C0E8-40FA-4191-9C5A-C278D105476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F248060-FAC9-4E0F-A909-1E96D3D1D952}" srcId="{B740CB0C-4BF1-4C8B-AA59-573ED77C8448}" destId="{BF51C0E8-40FA-4191-9C5A-C278D1054768}" srcOrd="2" destOrd="0" parTransId="{2875644F-34E0-4CF6-ADD7-F25BFB4F29AC}" sibTransId="{D9AA40FC-F412-46C3-AEFD-EB4B7626D562}"/>
    <dgm:cxn modelId="{90CAA07C-0C1F-4794-AFF3-6B019DEB65EC}" srcId="{B740CB0C-4BF1-4C8B-AA59-573ED77C8448}" destId="{5F7FFCE6-AD1D-4551-A706-5F19A3386D13}" srcOrd="1" destOrd="0" parTransId="{C764EF88-6DD9-4749-A359-CEA385526369}" sibTransId="{ACEB19A7-85AB-40EE-B69D-050A8C721EED}"/>
    <dgm:cxn modelId="{5F0550DA-6A30-4641-A516-4BECB807BA88}" srcId="{B740CB0C-4BF1-4C8B-AA59-573ED77C8448}" destId="{8981FC13-56A5-4275-87E3-FADA1B32A6D4}" srcOrd="0" destOrd="0" parTransId="{1ACA0C69-9D24-477F-90F3-DCDB4D878194}" sibTransId="{E0E80826-43A0-497E-9F6B-D4A5246A4083}"/>
    <dgm:cxn modelId="{57FE1FB5-40A3-4D94-8B8F-ABAC3A9CAD75}" type="presOf" srcId="{B740CB0C-4BF1-4C8B-AA59-573ED77C8448}" destId="{1D730DCF-CF4B-4C6B-9DCF-D5B37FE97EC4}" srcOrd="0" destOrd="0" presId="urn:microsoft.com/office/officeart/2005/8/layout/hProcess9"/>
    <dgm:cxn modelId="{BFD773F1-7AC4-4AAC-8178-13022D8108EA}" type="presOf" srcId="{8981FC13-56A5-4275-87E3-FADA1B32A6D4}" destId="{02E9DB77-33C5-49F1-96C6-9DE8051C4CAE}" srcOrd="0" destOrd="0" presId="urn:microsoft.com/office/officeart/2005/8/layout/hProcess9"/>
    <dgm:cxn modelId="{FD7F3141-0538-470A-A547-B369BD0DE2C4}" type="presOf" srcId="{5F7FFCE6-AD1D-4551-A706-5F19A3386D13}" destId="{A1FDEB64-6CB7-4D95-9483-26672842971B}" srcOrd="0" destOrd="0" presId="urn:microsoft.com/office/officeart/2005/8/layout/hProcess9"/>
    <dgm:cxn modelId="{44BA6F70-5341-42C7-945A-740DE7D75221}" type="presOf" srcId="{BF51C0E8-40FA-4191-9C5A-C278D1054768}" destId="{8D527B93-8B53-4E06-B275-7807B5239F9A}" srcOrd="0" destOrd="0" presId="urn:microsoft.com/office/officeart/2005/8/layout/hProcess9"/>
    <dgm:cxn modelId="{1506B0F3-CC74-4E74-BE95-695FB84616AB}" type="presParOf" srcId="{1D730DCF-CF4B-4C6B-9DCF-D5B37FE97EC4}" destId="{12D3333E-7695-41DB-A582-C5D20E2E4260}" srcOrd="0" destOrd="0" presId="urn:microsoft.com/office/officeart/2005/8/layout/hProcess9"/>
    <dgm:cxn modelId="{96A17CA4-99EC-4829-BA0C-730140CFC663}" type="presParOf" srcId="{1D730DCF-CF4B-4C6B-9DCF-D5B37FE97EC4}" destId="{823FC700-E2A0-4DAF-8439-0234D9FBAF2B}" srcOrd="1" destOrd="0" presId="urn:microsoft.com/office/officeart/2005/8/layout/hProcess9"/>
    <dgm:cxn modelId="{519783E5-8AF3-4F86-BC7E-B97BD3FF9D6D}" type="presParOf" srcId="{823FC700-E2A0-4DAF-8439-0234D9FBAF2B}" destId="{02E9DB77-33C5-49F1-96C6-9DE8051C4CAE}" srcOrd="0" destOrd="0" presId="urn:microsoft.com/office/officeart/2005/8/layout/hProcess9"/>
    <dgm:cxn modelId="{379BD77E-47D3-485F-B627-D22E32CB1283}" type="presParOf" srcId="{823FC700-E2A0-4DAF-8439-0234D9FBAF2B}" destId="{E9D8FBDA-906B-4BCE-A520-F5C6D1BC496D}" srcOrd="1" destOrd="0" presId="urn:microsoft.com/office/officeart/2005/8/layout/hProcess9"/>
    <dgm:cxn modelId="{BF30BB25-5E6D-4063-8BE6-C7D9431B1522}" type="presParOf" srcId="{823FC700-E2A0-4DAF-8439-0234D9FBAF2B}" destId="{A1FDEB64-6CB7-4D95-9483-26672842971B}" srcOrd="2" destOrd="0" presId="urn:microsoft.com/office/officeart/2005/8/layout/hProcess9"/>
    <dgm:cxn modelId="{955E20CD-E764-46EC-8DC3-959EECF74CD8}" type="presParOf" srcId="{823FC700-E2A0-4DAF-8439-0234D9FBAF2B}" destId="{22C1754E-750A-4886-9006-D69D33956E55}" srcOrd="3" destOrd="0" presId="urn:microsoft.com/office/officeart/2005/8/layout/hProcess9"/>
    <dgm:cxn modelId="{FDB6EF83-5ABB-4701-B098-0AFC451B6101}" type="presParOf" srcId="{823FC700-E2A0-4DAF-8439-0234D9FBAF2B}" destId="{8D527B93-8B53-4E06-B275-7807B5239F9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0A2C40B-CF68-4234-A01F-85DD7F8916B8}" type="doc">
      <dgm:prSet loTypeId="urn:microsoft.com/office/officeart/2005/8/layout/hierarchy2" loCatId="hierarchy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4D752CBC-78B4-4ACE-8CF7-14DBE8678DA6}">
      <dgm:prSet phldrT="[Texte]"/>
      <dgm:spPr/>
      <dgm:t>
        <a:bodyPr/>
        <a:lstStyle/>
        <a:p>
          <a:r>
            <a:rPr lang="fr-FR" dirty="0" smtClean="0"/>
            <a:t>Epreuve de spécialité </a:t>
          </a:r>
        </a:p>
        <a:p>
          <a:r>
            <a:rPr lang="fr-FR" dirty="0" smtClean="0"/>
            <a:t>(</a:t>
          </a:r>
          <a:r>
            <a:rPr lang="fr-FR" dirty="0" err="1" smtClean="0"/>
            <a:t>coeff</a:t>
          </a:r>
          <a:r>
            <a:rPr lang="fr-FR" dirty="0" smtClean="0"/>
            <a:t>. 12)</a:t>
          </a:r>
          <a:endParaRPr lang="fr-FR" dirty="0"/>
        </a:p>
      </dgm:t>
    </dgm:pt>
    <dgm:pt modelId="{5CDB05C5-EA53-47B3-9022-FFB683F40F2C}" type="parTrans" cxnId="{4843C5DC-0E49-45B9-952F-6783F2A482AD}">
      <dgm:prSet/>
      <dgm:spPr/>
      <dgm:t>
        <a:bodyPr/>
        <a:lstStyle/>
        <a:p>
          <a:endParaRPr lang="fr-FR"/>
        </a:p>
      </dgm:t>
    </dgm:pt>
    <dgm:pt modelId="{C44A34AC-0A8C-40B4-BD2B-F8B906E8A499}" type="sibTrans" cxnId="{4843C5DC-0E49-45B9-952F-6783F2A482AD}">
      <dgm:prSet/>
      <dgm:spPr/>
      <dgm:t>
        <a:bodyPr/>
        <a:lstStyle/>
        <a:p>
          <a:endParaRPr lang="fr-FR"/>
        </a:p>
      </dgm:t>
    </dgm:pt>
    <dgm:pt modelId="{1F654811-4AB2-4E0D-9089-A4F801CB79C5}">
      <dgm:prSet phldrT="[Texte]"/>
      <dgm:spPr/>
      <dgm:t>
        <a:bodyPr/>
        <a:lstStyle/>
        <a:p>
          <a:r>
            <a:rPr lang="fr-FR" dirty="0" smtClean="0"/>
            <a:t>Epreuve écrite (</a:t>
          </a:r>
          <a:r>
            <a:rPr lang="fr-FR" dirty="0" err="1" smtClean="0"/>
            <a:t>coeff</a:t>
          </a:r>
          <a:r>
            <a:rPr lang="fr-FR" dirty="0" smtClean="0"/>
            <a:t>.6)</a:t>
          </a:r>
          <a:endParaRPr lang="fr-FR" dirty="0"/>
        </a:p>
      </dgm:t>
    </dgm:pt>
    <dgm:pt modelId="{6DF4A5BC-0EB5-47B3-A2EA-46D11E82191A}" type="parTrans" cxnId="{DC1B67A2-231A-43CB-8D6E-76230019AF5A}">
      <dgm:prSet/>
      <dgm:spPr/>
      <dgm:t>
        <a:bodyPr/>
        <a:lstStyle/>
        <a:p>
          <a:endParaRPr lang="fr-FR"/>
        </a:p>
      </dgm:t>
    </dgm:pt>
    <dgm:pt modelId="{67328E0C-85AF-4FD7-BB3A-BA2A5F830A3A}" type="sibTrans" cxnId="{DC1B67A2-231A-43CB-8D6E-76230019AF5A}">
      <dgm:prSet/>
      <dgm:spPr/>
      <dgm:t>
        <a:bodyPr/>
        <a:lstStyle/>
        <a:p>
          <a:endParaRPr lang="fr-FR"/>
        </a:p>
      </dgm:t>
    </dgm:pt>
    <dgm:pt modelId="{F8810C58-6248-4D38-98CE-6F783D965E26}">
      <dgm:prSet phldrT="[Texte]"/>
      <dgm:spPr/>
      <dgm:t>
        <a:bodyPr/>
        <a:lstStyle/>
        <a:p>
          <a:r>
            <a:rPr lang="fr-FR" dirty="0" smtClean="0"/>
            <a:t>Sujet de gestion </a:t>
          </a:r>
        </a:p>
        <a:p>
          <a:r>
            <a:rPr lang="fr-FR" dirty="0" smtClean="0"/>
            <a:t>(14 à 16 pts)</a:t>
          </a:r>
          <a:endParaRPr lang="fr-FR" dirty="0"/>
        </a:p>
      </dgm:t>
    </dgm:pt>
    <dgm:pt modelId="{D9C7E830-0F60-449F-9437-9680560B1DCA}" type="parTrans" cxnId="{DF79148D-C4F9-42BB-ACC3-8F944B908BE1}">
      <dgm:prSet/>
      <dgm:spPr/>
      <dgm:t>
        <a:bodyPr/>
        <a:lstStyle/>
        <a:p>
          <a:endParaRPr lang="fr-FR"/>
        </a:p>
      </dgm:t>
    </dgm:pt>
    <dgm:pt modelId="{C4326B09-D0EE-44C6-92AF-DA96A7BE3542}" type="sibTrans" cxnId="{DF79148D-C4F9-42BB-ACC3-8F944B908BE1}">
      <dgm:prSet/>
      <dgm:spPr/>
      <dgm:t>
        <a:bodyPr/>
        <a:lstStyle/>
        <a:p>
          <a:endParaRPr lang="fr-FR"/>
        </a:p>
      </dgm:t>
    </dgm:pt>
    <dgm:pt modelId="{3ECF4E95-A1D8-4976-8480-6733CC8F9D15}">
      <dgm:prSet phldrT="[Texte]"/>
      <dgm:spPr/>
      <dgm:t>
        <a:bodyPr/>
        <a:lstStyle/>
        <a:p>
          <a:r>
            <a:rPr lang="fr-FR" dirty="0" smtClean="0"/>
            <a:t>Question de gestion </a:t>
          </a:r>
        </a:p>
        <a:p>
          <a:r>
            <a:rPr lang="fr-FR" dirty="0" smtClean="0"/>
            <a:t>(4 à 6 pts)</a:t>
          </a:r>
          <a:endParaRPr lang="fr-FR" dirty="0"/>
        </a:p>
      </dgm:t>
    </dgm:pt>
    <dgm:pt modelId="{7B0C2B0B-D58D-4414-A59F-A600B2BAB9F8}" type="parTrans" cxnId="{BBF01ADC-9F58-47EA-9C2B-860041B456BF}">
      <dgm:prSet/>
      <dgm:spPr/>
      <dgm:t>
        <a:bodyPr/>
        <a:lstStyle/>
        <a:p>
          <a:endParaRPr lang="fr-FR"/>
        </a:p>
      </dgm:t>
    </dgm:pt>
    <dgm:pt modelId="{1D9B7287-A108-41E3-9A46-268C3847A67C}" type="sibTrans" cxnId="{BBF01ADC-9F58-47EA-9C2B-860041B456BF}">
      <dgm:prSet/>
      <dgm:spPr/>
      <dgm:t>
        <a:bodyPr/>
        <a:lstStyle/>
        <a:p>
          <a:endParaRPr lang="fr-FR"/>
        </a:p>
      </dgm:t>
    </dgm:pt>
    <dgm:pt modelId="{1F5889E5-1CCE-477C-B69B-F2FD915A0E1C}">
      <dgm:prSet phldrT="[Texte]"/>
      <dgm:spPr/>
      <dgm:t>
        <a:bodyPr/>
        <a:lstStyle/>
        <a:p>
          <a:r>
            <a:rPr lang="fr-FR" dirty="0" smtClean="0"/>
            <a:t>Epreuve pratique</a:t>
          </a:r>
        </a:p>
        <a:p>
          <a:r>
            <a:rPr lang="fr-FR" dirty="0" smtClean="0"/>
            <a:t>(</a:t>
          </a:r>
          <a:r>
            <a:rPr lang="fr-FR" dirty="0" err="1" smtClean="0"/>
            <a:t>coeff</a:t>
          </a:r>
          <a:r>
            <a:rPr lang="fr-FR" dirty="0" smtClean="0"/>
            <a:t>. 6)</a:t>
          </a:r>
          <a:endParaRPr lang="fr-FR" dirty="0"/>
        </a:p>
      </dgm:t>
    </dgm:pt>
    <dgm:pt modelId="{9433C006-5CC3-4B19-879C-3B293A6FE03F}" type="parTrans" cxnId="{C58F8E8D-73F6-4E2B-9A13-E90AA07EE7B3}">
      <dgm:prSet/>
      <dgm:spPr/>
      <dgm:t>
        <a:bodyPr/>
        <a:lstStyle/>
        <a:p>
          <a:endParaRPr lang="fr-FR"/>
        </a:p>
      </dgm:t>
    </dgm:pt>
    <dgm:pt modelId="{A1FCC495-E8B7-4DA7-9A85-27107E15AD4D}" type="sibTrans" cxnId="{C58F8E8D-73F6-4E2B-9A13-E90AA07EE7B3}">
      <dgm:prSet/>
      <dgm:spPr/>
      <dgm:t>
        <a:bodyPr/>
        <a:lstStyle/>
        <a:p>
          <a:endParaRPr lang="fr-FR"/>
        </a:p>
      </dgm:t>
    </dgm:pt>
    <dgm:pt modelId="{0C457A2A-AFF9-4746-8518-AF0E4CB55696}">
      <dgm:prSet phldrT="[Texte]"/>
      <dgm:spPr/>
      <dgm:t>
        <a:bodyPr/>
        <a:lstStyle/>
        <a:p>
          <a:r>
            <a:rPr lang="fr-FR" dirty="0" smtClean="0"/>
            <a:t>CC</a:t>
          </a:r>
          <a:r>
            <a:rPr lang="fr-FR" b="1" dirty="0" smtClean="0">
              <a:solidFill>
                <a:schemeClr val="bg1"/>
              </a:solidFill>
            </a:rPr>
            <a:t>A</a:t>
          </a:r>
          <a:r>
            <a:rPr lang="fr-FR" dirty="0" smtClean="0"/>
            <a:t> (12 points)</a:t>
          </a:r>
          <a:endParaRPr lang="fr-FR" dirty="0"/>
        </a:p>
      </dgm:t>
    </dgm:pt>
    <dgm:pt modelId="{7931D860-CFAF-4DA3-B442-F069B2E661D4}" type="parTrans" cxnId="{736DB448-8A44-474C-906C-7D3265C2CACD}">
      <dgm:prSet/>
      <dgm:spPr/>
      <dgm:t>
        <a:bodyPr/>
        <a:lstStyle/>
        <a:p>
          <a:endParaRPr lang="fr-FR"/>
        </a:p>
      </dgm:t>
    </dgm:pt>
    <dgm:pt modelId="{F706E61C-1368-4EB7-BA28-0876E0769F53}" type="sibTrans" cxnId="{736DB448-8A44-474C-906C-7D3265C2CACD}">
      <dgm:prSet/>
      <dgm:spPr/>
      <dgm:t>
        <a:bodyPr/>
        <a:lstStyle/>
        <a:p>
          <a:endParaRPr lang="fr-FR"/>
        </a:p>
      </dgm:t>
    </dgm:pt>
    <dgm:pt modelId="{3E739875-0514-401B-8327-6E3FE29AD87A}">
      <dgm:prSet phldrT="[Texte]"/>
      <dgm:spPr/>
      <dgm:t>
        <a:bodyPr/>
        <a:lstStyle/>
        <a:p>
          <a:r>
            <a:rPr lang="fr-FR" dirty="0" smtClean="0"/>
            <a:t>Soutenance (8 pts)</a:t>
          </a:r>
          <a:endParaRPr lang="fr-FR" dirty="0"/>
        </a:p>
      </dgm:t>
    </dgm:pt>
    <dgm:pt modelId="{E19CA2FA-48E5-4B49-86B9-8C7987C3D5AF}" type="parTrans" cxnId="{268639B7-E7C4-4037-84BD-2A28EAF98217}">
      <dgm:prSet/>
      <dgm:spPr/>
      <dgm:t>
        <a:bodyPr/>
        <a:lstStyle/>
        <a:p>
          <a:endParaRPr lang="fr-FR"/>
        </a:p>
      </dgm:t>
    </dgm:pt>
    <dgm:pt modelId="{E6B469B9-1183-458F-B300-203D989529C5}" type="sibTrans" cxnId="{268639B7-E7C4-4037-84BD-2A28EAF98217}">
      <dgm:prSet/>
      <dgm:spPr/>
      <dgm:t>
        <a:bodyPr/>
        <a:lstStyle/>
        <a:p>
          <a:endParaRPr lang="fr-FR"/>
        </a:p>
      </dgm:t>
    </dgm:pt>
    <dgm:pt modelId="{38695243-8180-48DD-B528-9265D6126A9A}" type="pres">
      <dgm:prSet presAssocID="{D0A2C40B-CF68-4234-A01F-85DD7F8916B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84C6C80-988C-4F7C-BC15-DB485A5F2EC7}" type="pres">
      <dgm:prSet presAssocID="{4D752CBC-78B4-4ACE-8CF7-14DBE8678DA6}" presName="root1" presStyleCnt="0"/>
      <dgm:spPr/>
    </dgm:pt>
    <dgm:pt modelId="{7F071E4F-D49D-47D6-A6F8-ABB498E373EA}" type="pres">
      <dgm:prSet presAssocID="{4D752CBC-78B4-4ACE-8CF7-14DBE8678DA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8B528CC-C033-43B8-B51B-7EE22F233ABC}" type="pres">
      <dgm:prSet presAssocID="{4D752CBC-78B4-4ACE-8CF7-14DBE8678DA6}" presName="level2hierChild" presStyleCnt="0"/>
      <dgm:spPr/>
    </dgm:pt>
    <dgm:pt modelId="{95A5859F-3BE9-44A6-85AB-2ABD84256382}" type="pres">
      <dgm:prSet presAssocID="{6DF4A5BC-0EB5-47B3-A2EA-46D11E82191A}" presName="conn2-1" presStyleLbl="parChTrans1D2" presStyleIdx="0" presStyleCnt="2"/>
      <dgm:spPr/>
      <dgm:t>
        <a:bodyPr/>
        <a:lstStyle/>
        <a:p>
          <a:endParaRPr lang="fr-FR"/>
        </a:p>
      </dgm:t>
    </dgm:pt>
    <dgm:pt modelId="{3F60C43D-BFE1-48D9-B2F5-7ACE8310281C}" type="pres">
      <dgm:prSet presAssocID="{6DF4A5BC-0EB5-47B3-A2EA-46D11E82191A}" presName="connTx" presStyleLbl="parChTrans1D2" presStyleIdx="0" presStyleCnt="2"/>
      <dgm:spPr/>
      <dgm:t>
        <a:bodyPr/>
        <a:lstStyle/>
        <a:p>
          <a:endParaRPr lang="fr-FR"/>
        </a:p>
      </dgm:t>
    </dgm:pt>
    <dgm:pt modelId="{8ADE536E-8E13-4237-ACE6-EC4DF21A1FDF}" type="pres">
      <dgm:prSet presAssocID="{1F654811-4AB2-4E0D-9089-A4F801CB79C5}" presName="root2" presStyleCnt="0"/>
      <dgm:spPr/>
    </dgm:pt>
    <dgm:pt modelId="{2D1B17F8-3A2C-4DCD-ACCA-29A64F54628C}" type="pres">
      <dgm:prSet presAssocID="{1F654811-4AB2-4E0D-9089-A4F801CB79C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1EF9171-519E-4EE6-8F3D-DE8F079431B3}" type="pres">
      <dgm:prSet presAssocID="{1F654811-4AB2-4E0D-9089-A4F801CB79C5}" presName="level3hierChild" presStyleCnt="0"/>
      <dgm:spPr/>
    </dgm:pt>
    <dgm:pt modelId="{BC061294-0A86-40F4-9029-B66C0B2240EB}" type="pres">
      <dgm:prSet presAssocID="{D9C7E830-0F60-449F-9437-9680560B1DCA}" presName="conn2-1" presStyleLbl="parChTrans1D3" presStyleIdx="0" presStyleCnt="4"/>
      <dgm:spPr/>
      <dgm:t>
        <a:bodyPr/>
        <a:lstStyle/>
        <a:p>
          <a:endParaRPr lang="fr-FR"/>
        </a:p>
      </dgm:t>
    </dgm:pt>
    <dgm:pt modelId="{8485F378-03F2-4405-BA63-64FA20BB9AFF}" type="pres">
      <dgm:prSet presAssocID="{D9C7E830-0F60-449F-9437-9680560B1DCA}" presName="connTx" presStyleLbl="parChTrans1D3" presStyleIdx="0" presStyleCnt="4"/>
      <dgm:spPr/>
      <dgm:t>
        <a:bodyPr/>
        <a:lstStyle/>
        <a:p>
          <a:endParaRPr lang="fr-FR"/>
        </a:p>
      </dgm:t>
    </dgm:pt>
    <dgm:pt modelId="{1055A750-1BC7-4DD5-BC5E-DCB593DEB9FB}" type="pres">
      <dgm:prSet presAssocID="{F8810C58-6248-4D38-98CE-6F783D965E26}" presName="root2" presStyleCnt="0"/>
      <dgm:spPr/>
    </dgm:pt>
    <dgm:pt modelId="{8E5F9B2A-A67C-4165-901F-2B175E50D52D}" type="pres">
      <dgm:prSet presAssocID="{F8810C58-6248-4D38-98CE-6F783D965E26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FB69110-A7F1-44E9-B1FC-8D339B3225B6}" type="pres">
      <dgm:prSet presAssocID="{F8810C58-6248-4D38-98CE-6F783D965E26}" presName="level3hierChild" presStyleCnt="0"/>
      <dgm:spPr/>
    </dgm:pt>
    <dgm:pt modelId="{E96A462E-835F-4C1B-AFEE-2566744C490A}" type="pres">
      <dgm:prSet presAssocID="{7B0C2B0B-D58D-4414-A59F-A600B2BAB9F8}" presName="conn2-1" presStyleLbl="parChTrans1D3" presStyleIdx="1" presStyleCnt="4"/>
      <dgm:spPr/>
      <dgm:t>
        <a:bodyPr/>
        <a:lstStyle/>
        <a:p>
          <a:endParaRPr lang="fr-FR"/>
        </a:p>
      </dgm:t>
    </dgm:pt>
    <dgm:pt modelId="{F8A38064-4277-4A80-B0CF-B31DEFC68C20}" type="pres">
      <dgm:prSet presAssocID="{7B0C2B0B-D58D-4414-A59F-A600B2BAB9F8}" presName="connTx" presStyleLbl="parChTrans1D3" presStyleIdx="1" presStyleCnt="4"/>
      <dgm:spPr/>
      <dgm:t>
        <a:bodyPr/>
        <a:lstStyle/>
        <a:p>
          <a:endParaRPr lang="fr-FR"/>
        </a:p>
      </dgm:t>
    </dgm:pt>
    <dgm:pt modelId="{02C73F62-5BA6-48C5-BF54-AA835FA97381}" type="pres">
      <dgm:prSet presAssocID="{3ECF4E95-A1D8-4976-8480-6733CC8F9D15}" presName="root2" presStyleCnt="0"/>
      <dgm:spPr/>
    </dgm:pt>
    <dgm:pt modelId="{C55B0A29-A4A3-4C0F-838D-93764BF9CBA5}" type="pres">
      <dgm:prSet presAssocID="{3ECF4E95-A1D8-4976-8480-6733CC8F9D15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6040CAF-13F0-4858-9C68-67D6A8AAF3AC}" type="pres">
      <dgm:prSet presAssocID="{3ECF4E95-A1D8-4976-8480-6733CC8F9D15}" presName="level3hierChild" presStyleCnt="0"/>
      <dgm:spPr/>
    </dgm:pt>
    <dgm:pt modelId="{F261196E-3DFF-4174-B799-9027EE8D8A41}" type="pres">
      <dgm:prSet presAssocID="{9433C006-5CC3-4B19-879C-3B293A6FE03F}" presName="conn2-1" presStyleLbl="parChTrans1D2" presStyleIdx="1" presStyleCnt="2"/>
      <dgm:spPr/>
      <dgm:t>
        <a:bodyPr/>
        <a:lstStyle/>
        <a:p>
          <a:endParaRPr lang="fr-FR"/>
        </a:p>
      </dgm:t>
    </dgm:pt>
    <dgm:pt modelId="{20D24CD8-1BED-49D9-A7A8-B39B2BE2A32D}" type="pres">
      <dgm:prSet presAssocID="{9433C006-5CC3-4B19-879C-3B293A6FE03F}" presName="connTx" presStyleLbl="parChTrans1D2" presStyleIdx="1" presStyleCnt="2"/>
      <dgm:spPr/>
      <dgm:t>
        <a:bodyPr/>
        <a:lstStyle/>
        <a:p>
          <a:endParaRPr lang="fr-FR"/>
        </a:p>
      </dgm:t>
    </dgm:pt>
    <dgm:pt modelId="{936F4BC4-0C84-4B27-8313-4883D68009A3}" type="pres">
      <dgm:prSet presAssocID="{1F5889E5-1CCE-477C-B69B-F2FD915A0E1C}" presName="root2" presStyleCnt="0"/>
      <dgm:spPr/>
    </dgm:pt>
    <dgm:pt modelId="{EB01FE80-C56B-4E99-BA71-E03D596F547E}" type="pres">
      <dgm:prSet presAssocID="{1F5889E5-1CCE-477C-B69B-F2FD915A0E1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8E1C1B5-B189-4E4F-B260-C05DEA630289}" type="pres">
      <dgm:prSet presAssocID="{1F5889E5-1CCE-477C-B69B-F2FD915A0E1C}" presName="level3hierChild" presStyleCnt="0"/>
      <dgm:spPr/>
    </dgm:pt>
    <dgm:pt modelId="{6468FA57-36FA-4491-B99A-C6CD9E25971E}" type="pres">
      <dgm:prSet presAssocID="{7931D860-CFAF-4DA3-B442-F069B2E661D4}" presName="conn2-1" presStyleLbl="parChTrans1D3" presStyleIdx="2" presStyleCnt="4"/>
      <dgm:spPr/>
      <dgm:t>
        <a:bodyPr/>
        <a:lstStyle/>
        <a:p>
          <a:endParaRPr lang="fr-FR"/>
        </a:p>
      </dgm:t>
    </dgm:pt>
    <dgm:pt modelId="{6663680D-F37A-4C08-A9B3-86A33FEF93EB}" type="pres">
      <dgm:prSet presAssocID="{7931D860-CFAF-4DA3-B442-F069B2E661D4}" presName="connTx" presStyleLbl="parChTrans1D3" presStyleIdx="2" presStyleCnt="4"/>
      <dgm:spPr/>
      <dgm:t>
        <a:bodyPr/>
        <a:lstStyle/>
        <a:p>
          <a:endParaRPr lang="fr-FR"/>
        </a:p>
      </dgm:t>
    </dgm:pt>
    <dgm:pt modelId="{3E2C5D58-0650-4126-811D-22DE9A88D294}" type="pres">
      <dgm:prSet presAssocID="{0C457A2A-AFF9-4746-8518-AF0E4CB55696}" presName="root2" presStyleCnt="0"/>
      <dgm:spPr/>
    </dgm:pt>
    <dgm:pt modelId="{5572703C-B2F6-40A3-A426-2EE45836919D}" type="pres">
      <dgm:prSet presAssocID="{0C457A2A-AFF9-4746-8518-AF0E4CB55696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7D4CC80-A5E5-440C-BE87-7D1229B2A1E2}" type="pres">
      <dgm:prSet presAssocID="{0C457A2A-AFF9-4746-8518-AF0E4CB55696}" presName="level3hierChild" presStyleCnt="0"/>
      <dgm:spPr/>
    </dgm:pt>
    <dgm:pt modelId="{2B1BE33C-C201-4A7D-9731-D49F96ECE05A}" type="pres">
      <dgm:prSet presAssocID="{E19CA2FA-48E5-4B49-86B9-8C7987C3D5AF}" presName="conn2-1" presStyleLbl="parChTrans1D3" presStyleIdx="3" presStyleCnt="4"/>
      <dgm:spPr/>
      <dgm:t>
        <a:bodyPr/>
        <a:lstStyle/>
        <a:p>
          <a:endParaRPr lang="fr-FR"/>
        </a:p>
      </dgm:t>
    </dgm:pt>
    <dgm:pt modelId="{14724A7B-A491-4951-97D5-1C93B5D17929}" type="pres">
      <dgm:prSet presAssocID="{E19CA2FA-48E5-4B49-86B9-8C7987C3D5AF}" presName="connTx" presStyleLbl="parChTrans1D3" presStyleIdx="3" presStyleCnt="4"/>
      <dgm:spPr/>
      <dgm:t>
        <a:bodyPr/>
        <a:lstStyle/>
        <a:p>
          <a:endParaRPr lang="fr-FR"/>
        </a:p>
      </dgm:t>
    </dgm:pt>
    <dgm:pt modelId="{10FE2B1A-E7F5-43D2-8324-35C0C8790E56}" type="pres">
      <dgm:prSet presAssocID="{3E739875-0514-401B-8327-6E3FE29AD87A}" presName="root2" presStyleCnt="0"/>
      <dgm:spPr/>
    </dgm:pt>
    <dgm:pt modelId="{297AFAE0-285D-48A6-8BF5-EB8647E20C99}" type="pres">
      <dgm:prSet presAssocID="{3E739875-0514-401B-8327-6E3FE29AD87A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3BEF052-6357-4DCB-86EF-DBA16BEE65EE}" type="pres">
      <dgm:prSet presAssocID="{3E739875-0514-401B-8327-6E3FE29AD87A}" presName="level3hierChild" presStyleCnt="0"/>
      <dgm:spPr/>
    </dgm:pt>
  </dgm:ptLst>
  <dgm:cxnLst>
    <dgm:cxn modelId="{A0DDDDA9-1FA4-456A-B6BD-1C583DF51ABA}" type="presOf" srcId="{9433C006-5CC3-4B19-879C-3B293A6FE03F}" destId="{F261196E-3DFF-4174-B799-9027EE8D8A41}" srcOrd="0" destOrd="0" presId="urn:microsoft.com/office/officeart/2005/8/layout/hierarchy2"/>
    <dgm:cxn modelId="{EA8D6DFF-DF90-4583-8DEA-64BB1ABDE71C}" type="presOf" srcId="{0C457A2A-AFF9-4746-8518-AF0E4CB55696}" destId="{5572703C-B2F6-40A3-A426-2EE45836919D}" srcOrd="0" destOrd="0" presId="urn:microsoft.com/office/officeart/2005/8/layout/hierarchy2"/>
    <dgm:cxn modelId="{CA3C79CA-6FC8-4D81-BD46-D9C64056B721}" type="presOf" srcId="{6DF4A5BC-0EB5-47B3-A2EA-46D11E82191A}" destId="{3F60C43D-BFE1-48D9-B2F5-7ACE8310281C}" srcOrd="1" destOrd="0" presId="urn:microsoft.com/office/officeart/2005/8/layout/hierarchy2"/>
    <dgm:cxn modelId="{94DA6B07-7108-42D5-9A74-AFDA93469BD7}" type="presOf" srcId="{E19CA2FA-48E5-4B49-86B9-8C7987C3D5AF}" destId="{2B1BE33C-C201-4A7D-9731-D49F96ECE05A}" srcOrd="0" destOrd="0" presId="urn:microsoft.com/office/officeart/2005/8/layout/hierarchy2"/>
    <dgm:cxn modelId="{515B03BA-E234-45BD-866D-9B3F1B83D184}" type="presOf" srcId="{1F654811-4AB2-4E0D-9089-A4F801CB79C5}" destId="{2D1B17F8-3A2C-4DCD-ACCA-29A64F54628C}" srcOrd="0" destOrd="0" presId="urn:microsoft.com/office/officeart/2005/8/layout/hierarchy2"/>
    <dgm:cxn modelId="{DC1B67A2-231A-43CB-8D6E-76230019AF5A}" srcId="{4D752CBC-78B4-4ACE-8CF7-14DBE8678DA6}" destId="{1F654811-4AB2-4E0D-9089-A4F801CB79C5}" srcOrd="0" destOrd="0" parTransId="{6DF4A5BC-0EB5-47B3-A2EA-46D11E82191A}" sibTransId="{67328E0C-85AF-4FD7-BB3A-BA2A5F830A3A}"/>
    <dgm:cxn modelId="{60B90305-635B-423D-9FC6-6ED158F821F0}" type="presOf" srcId="{7B0C2B0B-D58D-4414-A59F-A600B2BAB9F8}" destId="{E96A462E-835F-4C1B-AFEE-2566744C490A}" srcOrd="0" destOrd="0" presId="urn:microsoft.com/office/officeart/2005/8/layout/hierarchy2"/>
    <dgm:cxn modelId="{7442F6D9-5A29-4F06-A817-4D157FB21B61}" type="presOf" srcId="{3E739875-0514-401B-8327-6E3FE29AD87A}" destId="{297AFAE0-285D-48A6-8BF5-EB8647E20C99}" srcOrd="0" destOrd="0" presId="urn:microsoft.com/office/officeart/2005/8/layout/hierarchy2"/>
    <dgm:cxn modelId="{CF686FA9-7A2F-4462-A819-C484EAADE900}" type="presOf" srcId="{E19CA2FA-48E5-4B49-86B9-8C7987C3D5AF}" destId="{14724A7B-A491-4951-97D5-1C93B5D17929}" srcOrd="1" destOrd="0" presId="urn:microsoft.com/office/officeart/2005/8/layout/hierarchy2"/>
    <dgm:cxn modelId="{336DAE47-72C3-4920-A6B2-68BBECCCE60F}" type="presOf" srcId="{7B0C2B0B-D58D-4414-A59F-A600B2BAB9F8}" destId="{F8A38064-4277-4A80-B0CF-B31DEFC68C20}" srcOrd="1" destOrd="0" presId="urn:microsoft.com/office/officeart/2005/8/layout/hierarchy2"/>
    <dgm:cxn modelId="{268639B7-E7C4-4037-84BD-2A28EAF98217}" srcId="{1F5889E5-1CCE-477C-B69B-F2FD915A0E1C}" destId="{3E739875-0514-401B-8327-6E3FE29AD87A}" srcOrd="1" destOrd="0" parTransId="{E19CA2FA-48E5-4B49-86B9-8C7987C3D5AF}" sibTransId="{E6B469B9-1183-458F-B300-203D989529C5}"/>
    <dgm:cxn modelId="{736DB448-8A44-474C-906C-7D3265C2CACD}" srcId="{1F5889E5-1CCE-477C-B69B-F2FD915A0E1C}" destId="{0C457A2A-AFF9-4746-8518-AF0E4CB55696}" srcOrd="0" destOrd="0" parTransId="{7931D860-CFAF-4DA3-B442-F069B2E661D4}" sibTransId="{F706E61C-1368-4EB7-BA28-0876E0769F53}"/>
    <dgm:cxn modelId="{4843C5DC-0E49-45B9-952F-6783F2A482AD}" srcId="{D0A2C40B-CF68-4234-A01F-85DD7F8916B8}" destId="{4D752CBC-78B4-4ACE-8CF7-14DBE8678DA6}" srcOrd="0" destOrd="0" parTransId="{5CDB05C5-EA53-47B3-9022-FFB683F40F2C}" sibTransId="{C44A34AC-0A8C-40B4-BD2B-F8B906E8A499}"/>
    <dgm:cxn modelId="{03154B00-F9E4-44E8-8C23-FEBE436A42F2}" type="presOf" srcId="{1F5889E5-1CCE-477C-B69B-F2FD915A0E1C}" destId="{EB01FE80-C56B-4E99-BA71-E03D596F547E}" srcOrd="0" destOrd="0" presId="urn:microsoft.com/office/officeart/2005/8/layout/hierarchy2"/>
    <dgm:cxn modelId="{BBF01ADC-9F58-47EA-9C2B-860041B456BF}" srcId="{1F654811-4AB2-4E0D-9089-A4F801CB79C5}" destId="{3ECF4E95-A1D8-4976-8480-6733CC8F9D15}" srcOrd="1" destOrd="0" parTransId="{7B0C2B0B-D58D-4414-A59F-A600B2BAB9F8}" sibTransId="{1D9B7287-A108-41E3-9A46-268C3847A67C}"/>
    <dgm:cxn modelId="{A51E73C7-F825-4C09-8F18-3BCFF535A023}" type="presOf" srcId="{D9C7E830-0F60-449F-9437-9680560B1DCA}" destId="{8485F378-03F2-4405-BA63-64FA20BB9AFF}" srcOrd="1" destOrd="0" presId="urn:microsoft.com/office/officeart/2005/8/layout/hierarchy2"/>
    <dgm:cxn modelId="{CA3F2793-D280-4219-A10E-57022375B9CF}" type="presOf" srcId="{4D752CBC-78B4-4ACE-8CF7-14DBE8678DA6}" destId="{7F071E4F-D49D-47D6-A6F8-ABB498E373EA}" srcOrd="0" destOrd="0" presId="urn:microsoft.com/office/officeart/2005/8/layout/hierarchy2"/>
    <dgm:cxn modelId="{35F8E58B-B278-43BA-A603-CEF03F77D38E}" type="presOf" srcId="{6DF4A5BC-0EB5-47B3-A2EA-46D11E82191A}" destId="{95A5859F-3BE9-44A6-85AB-2ABD84256382}" srcOrd="0" destOrd="0" presId="urn:microsoft.com/office/officeart/2005/8/layout/hierarchy2"/>
    <dgm:cxn modelId="{B3BDA5C3-488E-45A7-B8F9-36D7D615F0E1}" type="presOf" srcId="{3ECF4E95-A1D8-4976-8480-6733CC8F9D15}" destId="{C55B0A29-A4A3-4C0F-838D-93764BF9CBA5}" srcOrd="0" destOrd="0" presId="urn:microsoft.com/office/officeart/2005/8/layout/hierarchy2"/>
    <dgm:cxn modelId="{DF79148D-C4F9-42BB-ACC3-8F944B908BE1}" srcId="{1F654811-4AB2-4E0D-9089-A4F801CB79C5}" destId="{F8810C58-6248-4D38-98CE-6F783D965E26}" srcOrd="0" destOrd="0" parTransId="{D9C7E830-0F60-449F-9437-9680560B1DCA}" sibTransId="{C4326B09-D0EE-44C6-92AF-DA96A7BE3542}"/>
    <dgm:cxn modelId="{C6AA924E-7C3D-4607-AD3D-AAAFE48B9399}" type="presOf" srcId="{9433C006-5CC3-4B19-879C-3B293A6FE03F}" destId="{20D24CD8-1BED-49D9-A7A8-B39B2BE2A32D}" srcOrd="1" destOrd="0" presId="urn:microsoft.com/office/officeart/2005/8/layout/hierarchy2"/>
    <dgm:cxn modelId="{5B617C46-D9FA-4FDA-9E2F-E472462E70E3}" type="presOf" srcId="{7931D860-CFAF-4DA3-B442-F069B2E661D4}" destId="{6663680D-F37A-4C08-A9B3-86A33FEF93EB}" srcOrd="1" destOrd="0" presId="urn:microsoft.com/office/officeart/2005/8/layout/hierarchy2"/>
    <dgm:cxn modelId="{C58F8E8D-73F6-4E2B-9A13-E90AA07EE7B3}" srcId="{4D752CBC-78B4-4ACE-8CF7-14DBE8678DA6}" destId="{1F5889E5-1CCE-477C-B69B-F2FD915A0E1C}" srcOrd="1" destOrd="0" parTransId="{9433C006-5CC3-4B19-879C-3B293A6FE03F}" sibTransId="{A1FCC495-E8B7-4DA7-9A85-27107E15AD4D}"/>
    <dgm:cxn modelId="{8CCD7764-255C-457B-81BB-63EE7A2256F2}" type="presOf" srcId="{F8810C58-6248-4D38-98CE-6F783D965E26}" destId="{8E5F9B2A-A67C-4165-901F-2B175E50D52D}" srcOrd="0" destOrd="0" presId="urn:microsoft.com/office/officeart/2005/8/layout/hierarchy2"/>
    <dgm:cxn modelId="{E3231A80-A724-49C9-8AA0-4B5747711C84}" type="presOf" srcId="{D9C7E830-0F60-449F-9437-9680560B1DCA}" destId="{BC061294-0A86-40F4-9029-B66C0B2240EB}" srcOrd="0" destOrd="0" presId="urn:microsoft.com/office/officeart/2005/8/layout/hierarchy2"/>
    <dgm:cxn modelId="{A8112430-B126-4937-A1C7-BD305213040B}" type="presOf" srcId="{D0A2C40B-CF68-4234-A01F-85DD7F8916B8}" destId="{38695243-8180-48DD-B528-9265D6126A9A}" srcOrd="0" destOrd="0" presId="urn:microsoft.com/office/officeart/2005/8/layout/hierarchy2"/>
    <dgm:cxn modelId="{E86253A6-569A-46D4-833F-5FCF340BE887}" type="presOf" srcId="{7931D860-CFAF-4DA3-B442-F069B2E661D4}" destId="{6468FA57-36FA-4491-B99A-C6CD9E25971E}" srcOrd="0" destOrd="0" presId="urn:microsoft.com/office/officeart/2005/8/layout/hierarchy2"/>
    <dgm:cxn modelId="{FA236FBE-3EC8-4610-9A8C-804C3EBF2CDA}" type="presParOf" srcId="{38695243-8180-48DD-B528-9265D6126A9A}" destId="{084C6C80-988C-4F7C-BC15-DB485A5F2EC7}" srcOrd="0" destOrd="0" presId="urn:microsoft.com/office/officeart/2005/8/layout/hierarchy2"/>
    <dgm:cxn modelId="{81D605B6-1604-421F-BD98-8712C93F2ADB}" type="presParOf" srcId="{084C6C80-988C-4F7C-BC15-DB485A5F2EC7}" destId="{7F071E4F-D49D-47D6-A6F8-ABB498E373EA}" srcOrd="0" destOrd="0" presId="urn:microsoft.com/office/officeart/2005/8/layout/hierarchy2"/>
    <dgm:cxn modelId="{6C8F3FF4-A412-4046-ABCB-A94D4D820EE0}" type="presParOf" srcId="{084C6C80-988C-4F7C-BC15-DB485A5F2EC7}" destId="{98B528CC-C033-43B8-B51B-7EE22F233ABC}" srcOrd="1" destOrd="0" presId="urn:microsoft.com/office/officeart/2005/8/layout/hierarchy2"/>
    <dgm:cxn modelId="{01300692-1ECE-4D8B-A129-FCCE77E2E849}" type="presParOf" srcId="{98B528CC-C033-43B8-B51B-7EE22F233ABC}" destId="{95A5859F-3BE9-44A6-85AB-2ABD84256382}" srcOrd="0" destOrd="0" presId="urn:microsoft.com/office/officeart/2005/8/layout/hierarchy2"/>
    <dgm:cxn modelId="{AD7C9FA9-7620-4E21-B560-AA6B067F454D}" type="presParOf" srcId="{95A5859F-3BE9-44A6-85AB-2ABD84256382}" destId="{3F60C43D-BFE1-48D9-B2F5-7ACE8310281C}" srcOrd="0" destOrd="0" presId="urn:microsoft.com/office/officeart/2005/8/layout/hierarchy2"/>
    <dgm:cxn modelId="{BA911894-1B90-4A17-B9B8-2BF756A93B31}" type="presParOf" srcId="{98B528CC-C033-43B8-B51B-7EE22F233ABC}" destId="{8ADE536E-8E13-4237-ACE6-EC4DF21A1FDF}" srcOrd="1" destOrd="0" presId="urn:microsoft.com/office/officeart/2005/8/layout/hierarchy2"/>
    <dgm:cxn modelId="{14DA8543-C2CE-4388-AD20-D0D66D885FAA}" type="presParOf" srcId="{8ADE536E-8E13-4237-ACE6-EC4DF21A1FDF}" destId="{2D1B17F8-3A2C-4DCD-ACCA-29A64F54628C}" srcOrd="0" destOrd="0" presId="urn:microsoft.com/office/officeart/2005/8/layout/hierarchy2"/>
    <dgm:cxn modelId="{A465B5C9-6F45-4024-A8E0-5790EE2125E0}" type="presParOf" srcId="{8ADE536E-8E13-4237-ACE6-EC4DF21A1FDF}" destId="{21EF9171-519E-4EE6-8F3D-DE8F079431B3}" srcOrd="1" destOrd="0" presId="urn:microsoft.com/office/officeart/2005/8/layout/hierarchy2"/>
    <dgm:cxn modelId="{6E0A25F9-DB3B-4276-BF37-D3F913CAC1F4}" type="presParOf" srcId="{21EF9171-519E-4EE6-8F3D-DE8F079431B3}" destId="{BC061294-0A86-40F4-9029-B66C0B2240EB}" srcOrd="0" destOrd="0" presId="urn:microsoft.com/office/officeart/2005/8/layout/hierarchy2"/>
    <dgm:cxn modelId="{AF858D10-5A7D-4D0E-8C4C-BFC6A0D3BF05}" type="presParOf" srcId="{BC061294-0A86-40F4-9029-B66C0B2240EB}" destId="{8485F378-03F2-4405-BA63-64FA20BB9AFF}" srcOrd="0" destOrd="0" presId="urn:microsoft.com/office/officeart/2005/8/layout/hierarchy2"/>
    <dgm:cxn modelId="{DA628B2D-71B0-42C7-BC81-2BB84424F50F}" type="presParOf" srcId="{21EF9171-519E-4EE6-8F3D-DE8F079431B3}" destId="{1055A750-1BC7-4DD5-BC5E-DCB593DEB9FB}" srcOrd="1" destOrd="0" presId="urn:microsoft.com/office/officeart/2005/8/layout/hierarchy2"/>
    <dgm:cxn modelId="{EFCAC400-D555-4768-9756-179C89A77AE8}" type="presParOf" srcId="{1055A750-1BC7-4DD5-BC5E-DCB593DEB9FB}" destId="{8E5F9B2A-A67C-4165-901F-2B175E50D52D}" srcOrd="0" destOrd="0" presId="urn:microsoft.com/office/officeart/2005/8/layout/hierarchy2"/>
    <dgm:cxn modelId="{AC381A4F-24EA-4DE5-9DD9-1B1FA5DD852B}" type="presParOf" srcId="{1055A750-1BC7-4DD5-BC5E-DCB593DEB9FB}" destId="{DFB69110-A7F1-44E9-B1FC-8D339B3225B6}" srcOrd="1" destOrd="0" presId="urn:microsoft.com/office/officeart/2005/8/layout/hierarchy2"/>
    <dgm:cxn modelId="{394124D1-F8BE-460B-8922-9BBE83137F4B}" type="presParOf" srcId="{21EF9171-519E-4EE6-8F3D-DE8F079431B3}" destId="{E96A462E-835F-4C1B-AFEE-2566744C490A}" srcOrd="2" destOrd="0" presId="urn:microsoft.com/office/officeart/2005/8/layout/hierarchy2"/>
    <dgm:cxn modelId="{EA86FCEC-55E4-4541-9169-417BE2874BB2}" type="presParOf" srcId="{E96A462E-835F-4C1B-AFEE-2566744C490A}" destId="{F8A38064-4277-4A80-B0CF-B31DEFC68C20}" srcOrd="0" destOrd="0" presId="urn:microsoft.com/office/officeart/2005/8/layout/hierarchy2"/>
    <dgm:cxn modelId="{4EA37DA3-8E20-4C21-85D8-51A2AD8AA79F}" type="presParOf" srcId="{21EF9171-519E-4EE6-8F3D-DE8F079431B3}" destId="{02C73F62-5BA6-48C5-BF54-AA835FA97381}" srcOrd="3" destOrd="0" presId="urn:microsoft.com/office/officeart/2005/8/layout/hierarchy2"/>
    <dgm:cxn modelId="{64655368-5C83-44BC-8BA5-3BC1141641C6}" type="presParOf" srcId="{02C73F62-5BA6-48C5-BF54-AA835FA97381}" destId="{C55B0A29-A4A3-4C0F-838D-93764BF9CBA5}" srcOrd="0" destOrd="0" presId="urn:microsoft.com/office/officeart/2005/8/layout/hierarchy2"/>
    <dgm:cxn modelId="{330D5342-B65A-4742-AED3-E713D7BD0C39}" type="presParOf" srcId="{02C73F62-5BA6-48C5-BF54-AA835FA97381}" destId="{C6040CAF-13F0-4858-9C68-67D6A8AAF3AC}" srcOrd="1" destOrd="0" presId="urn:microsoft.com/office/officeart/2005/8/layout/hierarchy2"/>
    <dgm:cxn modelId="{18804638-B3B5-4893-B648-1B4C26BBCC1B}" type="presParOf" srcId="{98B528CC-C033-43B8-B51B-7EE22F233ABC}" destId="{F261196E-3DFF-4174-B799-9027EE8D8A41}" srcOrd="2" destOrd="0" presId="urn:microsoft.com/office/officeart/2005/8/layout/hierarchy2"/>
    <dgm:cxn modelId="{ABE8F172-8EEE-48F3-8A23-72F0D4C17EE7}" type="presParOf" srcId="{F261196E-3DFF-4174-B799-9027EE8D8A41}" destId="{20D24CD8-1BED-49D9-A7A8-B39B2BE2A32D}" srcOrd="0" destOrd="0" presId="urn:microsoft.com/office/officeart/2005/8/layout/hierarchy2"/>
    <dgm:cxn modelId="{D07CFD18-BF6B-4E13-8962-968BDA4A10FF}" type="presParOf" srcId="{98B528CC-C033-43B8-B51B-7EE22F233ABC}" destId="{936F4BC4-0C84-4B27-8313-4883D68009A3}" srcOrd="3" destOrd="0" presId="urn:microsoft.com/office/officeart/2005/8/layout/hierarchy2"/>
    <dgm:cxn modelId="{E8AE3E92-4AD3-4F82-8EF4-6950E8A779DA}" type="presParOf" srcId="{936F4BC4-0C84-4B27-8313-4883D68009A3}" destId="{EB01FE80-C56B-4E99-BA71-E03D596F547E}" srcOrd="0" destOrd="0" presId="urn:microsoft.com/office/officeart/2005/8/layout/hierarchy2"/>
    <dgm:cxn modelId="{C6AF87E0-F9F7-4718-B9FD-F8248D41E73A}" type="presParOf" srcId="{936F4BC4-0C84-4B27-8313-4883D68009A3}" destId="{58E1C1B5-B189-4E4F-B260-C05DEA630289}" srcOrd="1" destOrd="0" presId="urn:microsoft.com/office/officeart/2005/8/layout/hierarchy2"/>
    <dgm:cxn modelId="{0CC026FA-3BE0-43DD-B280-228FA240F3CE}" type="presParOf" srcId="{58E1C1B5-B189-4E4F-B260-C05DEA630289}" destId="{6468FA57-36FA-4491-B99A-C6CD9E25971E}" srcOrd="0" destOrd="0" presId="urn:microsoft.com/office/officeart/2005/8/layout/hierarchy2"/>
    <dgm:cxn modelId="{5DB720D5-4CBC-4988-B214-A6B25B1A4EF3}" type="presParOf" srcId="{6468FA57-36FA-4491-B99A-C6CD9E25971E}" destId="{6663680D-F37A-4C08-A9B3-86A33FEF93EB}" srcOrd="0" destOrd="0" presId="urn:microsoft.com/office/officeart/2005/8/layout/hierarchy2"/>
    <dgm:cxn modelId="{C289E3E2-86F1-4E70-9E4A-AA0E6AEC31B4}" type="presParOf" srcId="{58E1C1B5-B189-4E4F-B260-C05DEA630289}" destId="{3E2C5D58-0650-4126-811D-22DE9A88D294}" srcOrd="1" destOrd="0" presId="urn:microsoft.com/office/officeart/2005/8/layout/hierarchy2"/>
    <dgm:cxn modelId="{889EEF42-AE7E-4184-96A5-4F78B279B33E}" type="presParOf" srcId="{3E2C5D58-0650-4126-811D-22DE9A88D294}" destId="{5572703C-B2F6-40A3-A426-2EE45836919D}" srcOrd="0" destOrd="0" presId="urn:microsoft.com/office/officeart/2005/8/layout/hierarchy2"/>
    <dgm:cxn modelId="{2CB5003B-BD5E-448E-B25E-6128910DDE13}" type="presParOf" srcId="{3E2C5D58-0650-4126-811D-22DE9A88D294}" destId="{27D4CC80-A5E5-440C-BE87-7D1229B2A1E2}" srcOrd="1" destOrd="0" presId="urn:microsoft.com/office/officeart/2005/8/layout/hierarchy2"/>
    <dgm:cxn modelId="{C7A12D2B-B059-40EF-B9AA-59B485D879E5}" type="presParOf" srcId="{58E1C1B5-B189-4E4F-B260-C05DEA630289}" destId="{2B1BE33C-C201-4A7D-9731-D49F96ECE05A}" srcOrd="2" destOrd="0" presId="urn:microsoft.com/office/officeart/2005/8/layout/hierarchy2"/>
    <dgm:cxn modelId="{CC4A5671-9161-41E6-8EA8-A1F218ADA7FC}" type="presParOf" srcId="{2B1BE33C-C201-4A7D-9731-D49F96ECE05A}" destId="{14724A7B-A491-4951-97D5-1C93B5D17929}" srcOrd="0" destOrd="0" presId="urn:microsoft.com/office/officeart/2005/8/layout/hierarchy2"/>
    <dgm:cxn modelId="{D02B871E-1CF6-4020-A5BD-B9EFB4491427}" type="presParOf" srcId="{58E1C1B5-B189-4E4F-B260-C05DEA630289}" destId="{10FE2B1A-E7F5-43D2-8324-35C0C8790E56}" srcOrd="3" destOrd="0" presId="urn:microsoft.com/office/officeart/2005/8/layout/hierarchy2"/>
    <dgm:cxn modelId="{837D9E41-E3F4-4AFB-AAD1-588A8D0C861F}" type="presParOf" srcId="{10FE2B1A-E7F5-43D2-8324-35C0C8790E56}" destId="{297AFAE0-285D-48A6-8BF5-EB8647E20C99}" srcOrd="0" destOrd="0" presId="urn:microsoft.com/office/officeart/2005/8/layout/hierarchy2"/>
    <dgm:cxn modelId="{2F750ECF-9519-4715-8A95-893768B85386}" type="presParOf" srcId="{10FE2B1A-E7F5-43D2-8324-35C0C8790E56}" destId="{43BEF052-6357-4DCB-86EF-DBA16BEE65E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A8394CC-28A5-4B4D-BE6F-D19A3E6D2456}" type="doc">
      <dgm:prSet loTypeId="urn:microsoft.com/office/officeart/2005/8/layout/default#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C38CA015-9714-4973-9717-60540823577B}">
      <dgm:prSet/>
      <dgm:spPr/>
      <dgm:t>
        <a:bodyPr/>
        <a:lstStyle/>
        <a:p>
          <a:r>
            <a:rPr lang="fr-FR" dirty="0" smtClean="0"/>
            <a:t>Même formulation des questions (repérez</a:t>
          </a:r>
          <a:r>
            <a:rPr lang="fr-FR" dirty="0"/>
            <a:t>, identifiez, analysez)</a:t>
          </a:r>
        </a:p>
      </dgm:t>
    </dgm:pt>
    <dgm:pt modelId="{D70036E0-F4DC-45A7-81E9-8744B90F8934}" type="parTrans" cxnId="{764D7817-8712-4F34-8E13-E96147E55C00}">
      <dgm:prSet/>
      <dgm:spPr/>
      <dgm:t>
        <a:bodyPr/>
        <a:lstStyle/>
        <a:p>
          <a:endParaRPr lang="fr-FR"/>
        </a:p>
      </dgm:t>
    </dgm:pt>
    <dgm:pt modelId="{B28EDFB5-B14D-4E63-8D8F-0A875A8FCF3D}" type="sibTrans" cxnId="{764D7817-8712-4F34-8E13-E96147E55C00}">
      <dgm:prSet/>
      <dgm:spPr/>
      <dgm:t>
        <a:bodyPr/>
        <a:lstStyle/>
        <a:p>
          <a:endParaRPr lang="fr-FR"/>
        </a:p>
      </dgm:t>
    </dgm:pt>
    <dgm:pt modelId="{5EE9C52D-C83C-4237-B868-407EBACAD674}">
      <dgm:prSet/>
      <dgm:spPr/>
      <dgm:t>
        <a:bodyPr/>
        <a:lstStyle/>
        <a:p>
          <a:r>
            <a:rPr lang="fr-FR" dirty="0" smtClean="0"/>
            <a:t>10-12 questions portant sur 1 ou 2 organisations</a:t>
          </a:r>
          <a:endParaRPr lang="fr-FR" dirty="0"/>
        </a:p>
      </dgm:t>
    </dgm:pt>
    <dgm:pt modelId="{29B16130-FE89-4B82-9E9D-7FD77F79F7C7}" type="parTrans" cxnId="{4FDF259F-2639-49AC-9E40-68BAC5D782F0}">
      <dgm:prSet/>
      <dgm:spPr/>
      <dgm:t>
        <a:bodyPr/>
        <a:lstStyle/>
        <a:p>
          <a:endParaRPr lang="fr-FR"/>
        </a:p>
      </dgm:t>
    </dgm:pt>
    <dgm:pt modelId="{3A23CF99-AD76-495A-A690-F8EE377A5B2F}" type="sibTrans" cxnId="{4FDF259F-2639-49AC-9E40-68BAC5D782F0}">
      <dgm:prSet/>
      <dgm:spPr/>
      <dgm:t>
        <a:bodyPr/>
        <a:lstStyle/>
        <a:p>
          <a:endParaRPr lang="fr-FR"/>
        </a:p>
      </dgm:t>
    </dgm:pt>
    <dgm:pt modelId="{1FAC3502-EAB4-43B4-874E-F34A302E9F30}">
      <dgm:prSet/>
      <dgm:spPr/>
      <dgm:t>
        <a:bodyPr/>
        <a:lstStyle/>
        <a:p>
          <a:r>
            <a:rPr lang="fr-FR" dirty="0" smtClean="0"/>
            <a:t>Logique de progression  </a:t>
          </a:r>
        </a:p>
        <a:p>
          <a:r>
            <a:rPr lang="fr-FR" dirty="0" smtClean="0"/>
            <a:t>(diagnostic -&gt; solutions)</a:t>
          </a:r>
          <a:endParaRPr lang="fr-FR" dirty="0"/>
        </a:p>
      </dgm:t>
    </dgm:pt>
    <dgm:pt modelId="{C45EAB81-47B1-4F87-8594-C3135D045D7D}" type="parTrans" cxnId="{5644B3B7-D383-4F99-B9D8-038D4B7EE72B}">
      <dgm:prSet/>
      <dgm:spPr/>
      <dgm:t>
        <a:bodyPr/>
        <a:lstStyle/>
        <a:p>
          <a:endParaRPr lang="fr-FR"/>
        </a:p>
      </dgm:t>
    </dgm:pt>
    <dgm:pt modelId="{3F2B4E5F-0BED-4EBF-AA55-A48382D9520F}" type="sibTrans" cxnId="{5644B3B7-D383-4F99-B9D8-038D4B7EE72B}">
      <dgm:prSet/>
      <dgm:spPr/>
      <dgm:t>
        <a:bodyPr/>
        <a:lstStyle/>
        <a:p>
          <a:endParaRPr lang="fr-FR"/>
        </a:p>
      </dgm:t>
    </dgm:pt>
    <dgm:pt modelId="{DE9E1C03-6278-4B44-A655-42AFBBE60AED}" type="pres">
      <dgm:prSet presAssocID="{6A8394CC-28A5-4B4D-BE6F-D19A3E6D245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D3CFC82-16B4-4BD3-BBD7-F3E9C339A21A}" type="pres">
      <dgm:prSet presAssocID="{5EE9C52D-C83C-4237-B868-407EBACAD674}" presName="node" presStyleLbl="node1" presStyleIdx="0" presStyleCnt="3" custLinFactNeighborX="1208" custLinFactNeighborY="-212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8CD2FD-FD6B-4392-B797-689705AA27B8}" type="pres">
      <dgm:prSet presAssocID="{3A23CF99-AD76-495A-A690-F8EE377A5B2F}" presName="sibTrans" presStyleCnt="0"/>
      <dgm:spPr/>
      <dgm:t>
        <a:bodyPr/>
        <a:lstStyle/>
        <a:p>
          <a:endParaRPr lang="fr-FR"/>
        </a:p>
      </dgm:t>
    </dgm:pt>
    <dgm:pt modelId="{56E3072E-A70A-4B1B-B74C-FF2083D63FAC}" type="pres">
      <dgm:prSet presAssocID="{1FAC3502-EAB4-43B4-874E-F34A302E9F3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549A05A-74A1-4C96-A283-EC7031649C28}" type="pres">
      <dgm:prSet presAssocID="{3F2B4E5F-0BED-4EBF-AA55-A48382D9520F}" presName="sibTrans" presStyleCnt="0"/>
      <dgm:spPr/>
      <dgm:t>
        <a:bodyPr/>
        <a:lstStyle/>
        <a:p>
          <a:endParaRPr lang="fr-FR"/>
        </a:p>
      </dgm:t>
    </dgm:pt>
    <dgm:pt modelId="{69C3C782-6E4A-4B78-A43E-BAC36D702F21}" type="pres">
      <dgm:prSet presAssocID="{C38CA015-9714-4973-9717-60540823577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43CD59C-96DC-4C96-B04F-79646E686817}" type="presOf" srcId="{6A8394CC-28A5-4B4D-BE6F-D19A3E6D2456}" destId="{DE9E1C03-6278-4B44-A655-42AFBBE60AED}" srcOrd="0" destOrd="0" presId="urn:microsoft.com/office/officeart/2005/8/layout/default#1"/>
    <dgm:cxn modelId="{02825231-DC58-471A-9BCE-51602056E87F}" type="presOf" srcId="{1FAC3502-EAB4-43B4-874E-F34A302E9F30}" destId="{56E3072E-A70A-4B1B-B74C-FF2083D63FAC}" srcOrd="0" destOrd="0" presId="urn:microsoft.com/office/officeart/2005/8/layout/default#1"/>
    <dgm:cxn modelId="{764D7817-8712-4F34-8E13-E96147E55C00}" srcId="{6A8394CC-28A5-4B4D-BE6F-D19A3E6D2456}" destId="{C38CA015-9714-4973-9717-60540823577B}" srcOrd="2" destOrd="0" parTransId="{D70036E0-F4DC-45A7-81E9-8744B90F8934}" sibTransId="{B28EDFB5-B14D-4E63-8D8F-0A875A8FCF3D}"/>
    <dgm:cxn modelId="{65AF49D2-8A02-45CE-BC3F-43D75F094D0E}" type="presOf" srcId="{5EE9C52D-C83C-4237-B868-407EBACAD674}" destId="{ED3CFC82-16B4-4BD3-BBD7-F3E9C339A21A}" srcOrd="0" destOrd="0" presId="urn:microsoft.com/office/officeart/2005/8/layout/default#1"/>
    <dgm:cxn modelId="{4FDF259F-2639-49AC-9E40-68BAC5D782F0}" srcId="{6A8394CC-28A5-4B4D-BE6F-D19A3E6D2456}" destId="{5EE9C52D-C83C-4237-B868-407EBACAD674}" srcOrd="0" destOrd="0" parTransId="{29B16130-FE89-4B82-9E9D-7FD77F79F7C7}" sibTransId="{3A23CF99-AD76-495A-A690-F8EE377A5B2F}"/>
    <dgm:cxn modelId="{5644B3B7-D383-4F99-B9D8-038D4B7EE72B}" srcId="{6A8394CC-28A5-4B4D-BE6F-D19A3E6D2456}" destId="{1FAC3502-EAB4-43B4-874E-F34A302E9F30}" srcOrd="1" destOrd="0" parTransId="{C45EAB81-47B1-4F87-8594-C3135D045D7D}" sibTransId="{3F2B4E5F-0BED-4EBF-AA55-A48382D9520F}"/>
    <dgm:cxn modelId="{E22FDB98-3C33-40C9-9068-26A88AA4821F}" type="presOf" srcId="{C38CA015-9714-4973-9717-60540823577B}" destId="{69C3C782-6E4A-4B78-A43E-BAC36D702F21}" srcOrd="0" destOrd="0" presId="urn:microsoft.com/office/officeart/2005/8/layout/default#1"/>
    <dgm:cxn modelId="{1E46FAE6-AA64-41B1-BF24-F1A5E4DA9B58}" type="presParOf" srcId="{DE9E1C03-6278-4B44-A655-42AFBBE60AED}" destId="{ED3CFC82-16B4-4BD3-BBD7-F3E9C339A21A}" srcOrd="0" destOrd="0" presId="urn:microsoft.com/office/officeart/2005/8/layout/default#1"/>
    <dgm:cxn modelId="{C74B6E07-FCD3-44B1-9B58-14CE8BDAE1EF}" type="presParOf" srcId="{DE9E1C03-6278-4B44-A655-42AFBBE60AED}" destId="{058CD2FD-FD6B-4392-B797-689705AA27B8}" srcOrd="1" destOrd="0" presId="urn:microsoft.com/office/officeart/2005/8/layout/default#1"/>
    <dgm:cxn modelId="{0D7E2424-D675-4A35-B60B-3982026C825E}" type="presParOf" srcId="{DE9E1C03-6278-4B44-A655-42AFBBE60AED}" destId="{56E3072E-A70A-4B1B-B74C-FF2083D63FAC}" srcOrd="2" destOrd="0" presId="urn:microsoft.com/office/officeart/2005/8/layout/default#1"/>
    <dgm:cxn modelId="{1E1D8F62-A167-44F4-8706-34E0AA2E32DC}" type="presParOf" srcId="{DE9E1C03-6278-4B44-A655-42AFBBE60AED}" destId="{2549A05A-74A1-4C96-A283-EC7031649C28}" srcOrd="3" destOrd="0" presId="urn:microsoft.com/office/officeart/2005/8/layout/default#1"/>
    <dgm:cxn modelId="{D4E6FB2B-08C9-40A4-A521-078B9F5131FE}" type="presParOf" srcId="{DE9E1C03-6278-4B44-A655-42AFBBE60AED}" destId="{69C3C782-6E4A-4B78-A43E-BAC36D702F21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68FE8FB-A649-4DC7-9F23-931B974813AD}" type="doc">
      <dgm:prSet loTypeId="urn:microsoft.com/office/officeart/2005/8/layout/default#3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BF08ABDD-5886-4224-BBA9-2864B0182557}">
      <dgm:prSet phldrT="[Texte]"/>
      <dgm:spPr/>
      <dgm:t>
        <a:bodyPr/>
        <a:lstStyle/>
        <a:p>
          <a:pPr algn="ctr"/>
          <a:r>
            <a:rPr lang="fr-FR" b="1" dirty="0"/>
            <a:t>Questions sur les SDG </a:t>
          </a:r>
          <a:r>
            <a:rPr lang="fr-FR" dirty="0"/>
            <a:t>:</a:t>
          </a:r>
        </a:p>
        <a:p>
          <a:pPr algn="l"/>
          <a:r>
            <a:rPr lang="fr-FR" dirty="0" smtClean="0"/>
            <a:t>- Quels </a:t>
          </a:r>
          <a:r>
            <a:rPr lang="fr-FR" dirty="0"/>
            <a:t>autres types de </a:t>
          </a:r>
          <a:r>
            <a:rPr lang="fr-FR" dirty="0" smtClean="0"/>
            <a:t>performance </a:t>
          </a:r>
          <a:r>
            <a:rPr lang="fr-FR" dirty="0"/>
            <a:t>l'entreprise doit-elle évaluer</a:t>
          </a:r>
          <a:r>
            <a:rPr lang="fr-FR" dirty="0" smtClean="0"/>
            <a:t>?</a:t>
          </a:r>
        </a:p>
        <a:p>
          <a:pPr algn="l"/>
          <a:r>
            <a:rPr lang="fr-FR" dirty="0" smtClean="0"/>
            <a:t>- Mesurez </a:t>
          </a:r>
          <a:r>
            <a:rPr lang="fr-FR" dirty="0"/>
            <a:t>l'actualisation des flux financiers</a:t>
          </a:r>
        </a:p>
      </dgm:t>
    </dgm:pt>
    <dgm:pt modelId="{103AADEB-88E1-44DB-9F4F-9C4876837F5A}" type="parTrans" cxnId="{E002E255-5A2A-499D-8DA5-DDB5DECFC579}">
      <dgm:prSet/>
      <dgm:spPr/>
      <dgm:t>
        <a:bodyPr/>
        <a:lstStyle/>
        <a:p>
          <a:endParaRPr lang="fr-FR"/>
        </a:p>
      </dgm:t>
    </dgm:pt>
    <dgm:pt modelId="{D8A1070E-BEFF-437A-B56F-8DE0AD0A741C}" type="sibTrans" cxnId="{E002E255-5A2A-499D-8DA5-DDB5DECFC579}">
      <dgm:prSet/>
      <dgm:spPr/>
      <dgm:t>
        <a:bodyPr/>
        <a:lstStyle/>
        <a:p>
          <a:endParaRPr lang="fr-FR"/>
        </a:p>
      </dgm:t>
    </dgm:pt>
    <dgm:pt modelId="{56DC5C91-19FA-460B-B95F-3DC4F8C5FF20}">
      <dgm:prSet/>
      <dgm:spPr/>
      <dgm:t>
        <a:bodyPr/>
        <a:lstStyle/>
        <a:p>
          <a:pPr algn="ctr"/>
          <a:r>
            <a:rPr lang="fr-FR" b="1" dirty="0" smtClean="0"/>
            <a:t>Questions </a:t>
          </a:r>
          <a:r>
            <a:rPr lang="fr-FR" b="1" dirty="0"/>
            <a:t>sur le </a:t>
          </a:r>
          <a:r>
            <a:rPr lang="fr-FR" b="1" dirty="0" smtClean="0"/>
            <a:t>nouveau programme </a:t>
          </a:r>
          <a:r>
            <a:rPr lang="fr-FR" b="1" dirty="0"/>
            <a:t>de </a:t>
          </a:r>
          <a:r>
            <a:rPr lang="fr-FR" b="1" dirty="0" smtClean="0"/>
            <a:t>mercatique : </a:t>
          </a:r>
          <a:endParaRPr lang="fr-FR" b="1" dirty="0"/>
        </a:p>
        <a:p>
          <a:pPr algn="l"/>
          <a:r>
            <a:rPr lang="fr-FR" dirty="0" smtClean="0"/>
            <a:t>- expérience </a:t>
          </a:r>
          <a:r>
            <a:rPr lang="fr-FR" dirty="0"/>
            <a:t>de </a:t>
          </a:r>
          <a:r>
            <a:rPr lang="fr-FR" dirty="0" smtClean="0"/>
            <a:t>consommation,</a:t>
          </a:r>
        </a:p>
        <a:p>
          <a:pPr algn="l"/>
          <a:r>
            <a:rPr lang="fr-FR" dirty="0" smtClean="0"/>
            <a:t>- valeur </a:t>
          </a:r>
          <a:r>
            <a:rPr lang="fr-FR" dirty="0"/>
            <a:t>hédonique</a:t>
          </a:r>
          <a:r>
            <a:rPr lang="fr-FR" dirty="0" smtClean="0"/>
            <a:t>,</a:t>
          </a:r>
        </a:p>
        <a:p>
          <a:pPr algn="l"/>
          <a:r>
            <a:rPr lang="fr-FR" dirty="0" smtClean="0"/>
            <a:t>- formes </a:t>
          </a:r>
          <a:r>
            <a:rPr lang="fr-FR" dirty="0"/>
            <a:t>de </a:t>
          </a:r>
          <a:r>
            <a:rPr lang="fr-FR" dirty="0" smtClean="0"/>
            <a:t>fidélité</a:t>
          </a:r>
          <a:endParaRPr lang="fr-FR" dirty="0"/>
        </a:p>
      </dgm:t>
    </dgm:pt>
    <dgm:pt modelId="{911F3C98-BFD9-4385-835B-F3E237D30E5F}" type="parTrans" cxnId="{DD4FFBEC-E4F6-42E8-B6C9-BE61650B0919}">
      <dgm:prSet/>
      <dgm:spPr/>
      <dgm:t>
        <a:bodyPr/>
        <a:lstStyle/>
        <a:p>
          <a:endParaRPr lang="fr-FR"/>
        </a:p>
      </dgm:t>
    </dgm:pt>
    <dgm:pt modelId="{D6B4153C-B70C-43E3-BAFF-5CAE01317EB6}" type="sibTrans" cxnId="{DD4FFBEC-E4F6-42E8-B6C9-BE61650B0919}">
      <dgm:prSet/>
      <dgm:spPr/>
      <dgm:t>
        <a:bodyPr/>
        <a:lstStyle/>
        <a:p>
          <a:endParaRPr lang="fr-FR"/>
        </a:p>
      </dgm:t>
    </dgm:pt>
    <dgm:pt modelId="{69930CA7-F2A1-41CE-9219-6ED264F20C39}">
      <dgm:prSet/>
      <dgm:spPr/>
      <dgm:t>
        <a:bodyPr/>
        <a:lstStyle/>
        <a:p>
          <a:r>
            <a:rPr lang="fr-FR" b="1" dirty="0" smtClean="0"/>
            <a:t>Moins </a:t>
          </a:r>
          <a:r>
            <a:rPr lang="fr-FR" b="1" dirty="0"/>
            <a:t>de technicité pour elle-même </a:t>
          </a:r>
        </a:p>
        <a:p>
          <a:r>
            <a:rPr lang="fr-FR" dirty="0" smtClean="0"/>
            <a:t>Les outils sont moins </a:t>
          </a:r>
          <a:r>
            <a:rPr lang="fr-FR" dirty="0"/>
            <a:t>présents </a:t>
          </a:r>
          <a:r>
            <a:rPr lang="fr-FR" dirty="0" smtClean="0"/>
            <a:t>(</a:t>
          </a:r>
          <a:r>
            <a:rPr lang="fr-FR" strike="sngStrike" dirty="0" smtClean="0"/>
            <a:t>coefficient </a:t>
          </a:r>
          <a:r>
            <a:rPr lang="fr-FR" strike="sngStrike" dirty="0"/>
            <a:t>saisonniers </a:t>
          </a:r>
          <a:r>
            <a:rPr lang="fr-FR" dirty="0"/>
            <a:t>; </a:t>
          </a:r>
          <a:r>
            <a:rPr lang="fr-FR" strike="sngStrike" dirty="0"/>
            <a:t>prix psychologique</a:t>
          </a:r>
          <a:r>
            <a:rPr lang="fr-FR" dirty="0"/>
            <a:t>) </a:t>
          </a:r>
          <a:r>
            <a:rPr lang="fr-FR" dirty="0" smtClean="0"/>
            <a:t>...ils pourront être utilisés dans </a:t>
          </a:r>
          <a:r>
            <a:rPr lang="fr-FR" dirty="0"/>
            <a:t>le projet</a:t>
          </a:r>
        </a:p>
      </dgm:t>
    </dgm:pt>
    <dgm:pt modelId="{C75F0067-DA21-458F-9A15-F402A06D0814}" type="parTrans" cxnId="{91D2C05B-0A12-4749-B1C1-7F7235A1F075}">
      <dgm:prSet/>
      <dgm:spPr/>
      <dgm:t>
        <a:bodyPr/>
        <a:lstStyle/>
        <a:p>
          <a:endParaRPr lang="fr-FR"/>
        </a:p>
      </dgm:t>
    </dgm:pt>
    <dgm:pt modelId="{5BF182E3-65BD-44F8-9A44-8C71A44B7728}" type="sibTrans" cxnId="{91D2C05B-0A12-4749-B1C1-7F7235A1F075}">
      <dgm:prSet/>
      <dgm:spPr/>
      <dgm:t>
        <a:bodyPr/>
        <a:lstStyle/>
        <a:p>
          <a:endParaRPr lang="fr-FR"/>
        </a:p>
      </dgm:t>
    </dgm:pt>
    <dgm:pt modelId="{5ADAE773-E718-4449-AECB-A08F26997D32}" type="pres">
      <dgm:prSet presAssocID="{B68FE8FB-A649-4DC7-9F23-931B974813A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602A96B-4C42-4143-BC9C-B1C8AB3F3D9E}" type="pres">
      <dgm:prSet presAssocID="{BF08ABDD-5886-4224-BBA9-2864B018255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F92831-6DD4-4A33-BCC8-5B98A9937B13}" type="pres">
      <dgm:prSet presAssocID="{D8A1070E-BEFF-437A-B56F-8DE0AD0A741C}" presName="sibTrans" presStyleCnt="0"/>
      <dgm:spPr/>
      <dgm:t>
        <a:bodyPr/>
        <a:lstStyle/>
        <a:p>
          <a:endParaRPr lang="fr-FR"/>
        </a:p>
      </dgm:t>
    </dgm:pt>
    <dgm:pt modelId="{60D3C817-527D-42AE-A05E-6433693F3A89}" type="pres">
      <dgm:prSet presAssocID="{56DC5C91-19FA-460B-B95F-3DC4F8C5FF2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A41D7F3-8EEF-487C-93D5-5F74D2783D75}" type="pres">
      <dgm:prSet presAssocID="{D6B4153C-B70C-43E3-BAFF-5CAE01317EB6}" presName="sibTrans" presStyleCnt="0"/>
      <dgm:spPr/>
      <dgm:t>
        <a:bodyPr/>
        <a:lstStyle/>
        <a:p>
          <a:endParaRPr lang="fr-FR"/>
        </a:p>
      </dgm:t>
    </dgm:pt>
    <dgm:pt modelId="{CA4A9CD4-B0F0-428F-BFD8-FA1CF1CD945D}" type="pres">
      <dgm:prSet presAssocID="{69930CA7-F2A1-41CE-9219-6ED264F20C39}" presName="node" presStyleLbl="node1" presStyleIdx="2" presStyleCnt="3" custScaleX="14898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5142E13-09D7-449B-9124-48CB715D81C1}" type="presOf" srcId="{69930CA7-F2A1-41CE-9219-6ED264F20C39}" destId="{CA4A9CD4-B0F0-428F-BFD8-FA1CF1CD945D}" srcOrd="0" destOrd="0" presId="urn:microsoft.com/office/officeart/2005/8/layout/default#3"/>
    <dgm:cxn modelId="{E667556E-CED2-4A41-913C-CB0235EFDA6E}" type="presOf" srcId="{56DC5C91-19FA-460B-B95F-3DC4F8C5FF20}" destId="{60D3C817-527D-42AE-A05E-6433693F3A89}" srcOrd="0" destOrd="0" presId="urn:microsoft.com/office/officeart/2005/8/layout/default#3"/>
    <dgm:cxn modelId="{65B2B7D2-0EBB-463A-82B9-F797530F0762}" type="presOf" srcId="{B68FE8FB-A649-4DC7-9F23-931B974813AD}" destId="{5ADAE773-E718-4449-AECB-A08F26997D32}" srcOrd="0" destOrd="0" presId="urn:microsoft.com/office/officeart/2005/8/layout/default#3"/>
    <dgm:cxn modelId="{DD4FFBEC-E4F6-42E8-B6C9-BE61650B0919}" srcId="{B68FE8FB-A649-4DC7-9F23-931B974813AD}" destId="{56DC5C91-19FA-460B-B95F-3DC4F8C5FF20}" srcOrd="1" destOrd="0" parTransId="{911F3C98-BFD9-4385-835B-F3E237D30E5F}" sibTransId="{D6B4153C-B70C-43E3-BAFF-5CAE01317EB6}"/>
    <dgm:cxn modelId="{91D2C05B-0A12-4749-B1C1-7F7235A1F075}" srcId="{B68FE8FB-A649-4DC7-9F23-931B974813AD}" destId="{69930CA7-F2A1-41CE-9219-6ED264F20C39}" srcOrd="2" destOrd="0" parTransId="{C75F0067-DA21-458F-9A15-F402A06D0814}" sibTransId="{5BF182E3-65BD-44F8-9A44-8C71A44B7728}"/>
    <dgm:cxn modelId="{AA7EFB16-C357-4F7F-85B0-4E1E72567DF4}" type="presOf" srcId="{BF08ABDD-5886-4224-BBA9-2864B0182557}" destId="{3602A96B-4C42-4143-BC9C-B1C8AB3F3D9E}" srcOrd="0" destOrd="0" presId="urn:microsoft.com/office/officeart/2005/8/layout/default#3"/>
    <dgm:cxn modelId="{E002E255-5A2A-499D-8DA5-DDB5DECFC579}" srcId="{B68FE8FB-A649-4DC7-9F23-931B974813AD}" destId="{BF08ABDD-5886-4224-BBA9-2864B0182557}" srcOrd="0" destOrd="0" parTransId="{103AADEB-88E1-44DB-9F4F-9C4876837F5A}" sibTransId="{D8A1070E-BEFF-437A-B56F-8DE0AD0A741C}"/>
    <dgm:cxn modelId="{416E48F0-4B0F-4EAB-91EB-F34762CF43F5}" type="presParOf" srcId="{5ADAE773-E718-4449-AECB-A08F26997D32}" destId="{3602A96B-4C42-4143-BC9C-B1C8AB3F3D9E}" srcOrd="0" destOrd="0" presId="urn:microsoft.com/office/officeart/2005/8/layout/default#3"/>
    <dgm:cxn modelId="{5E36107E-C090-44B3-AAAA-26F1EF551A35}" type="presParOf" srcId="{5ADAE773-E718-4449-AECB-A08F26997D32}" destId="{53F92831-6DD4-4A33-BCC8-5B98A9937B13}" srcOrd="1" destOrd="0" presId="urn:microsoft.com/office/officeart/2005/8/layout/default#3"/>
    <dgm:cxn modelId="{0E69B43D-91DF-4CD7-B343-6C2425BF6475}" type="presParOf" srcId="{5ADAE773-E718-4449-AECB-A08F26997D32}" destId="{60D3C817-527D-42AE-A05E-6433693F3A89}" srcOrd="2" destOrd="0" presId="urn:microsoft.com/office/officeart/2005/8/layout/default#3"/>
    <dgm:cxn modelId="{CF3BFDCC-0136-4F50-96F8-B6EC4E1FAC4C}" type="presParOf" srcId="{5ADAE773-E718-4449-AECB-A08F26997D32}" destId="{0A41D7F3-8EEF-487C-93D5-5F74D2783D75}" srcOrd="3" destOrd="0" presId="urn:microsoft.com/office/officeart/2005/8/layout/default#3"/>
    <dgm:cxn modelId="{4D2FBCB0-CBDB-4A4A-8387-C131F643697C}" type="presParOf" srcId="{5ADAE773-E718-4449-AECB-A08F26997D32}" destId="{CA4A9CD4-B0F0-428F-BFD8-FA1CF1CD945D}" srcOrd="4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4FA75EA-9E61-4BF4-B9C4-5514C51E0043}" type="doc">
      <dgm:prSet loTypeId="urn:microsoft.com/office/officeart/2005/8/layout/gear1" loCatId="cycle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6102A27E-6398-40C1-A69C-0D1FD29D4317}">
      <dgm:prSet phldrT="[Texte]" custT="1"/>
      <dgm:spPr/>
      <dgm:t>
        <a:bodyPr/>
        <a:lstStyle/>
        <a:p>
          <a:r>
            <a:rPr lang="fr-FR" sz="1800" b="1" dirty="0" smtClean="0"/>
            <a:t>Collaboration professeur – élève</a:t>
          </a:r>
          <a:endParaRPr lang="fr-FR" sz="1800" b="1" dirty="0"/>
        </a:p>
      </dgm:t>
    </dgm:pt>
    <dgm:pt modelId="{981006BE-0C6B-4A16-BE46-049073FB51D8}" type="parTrans" cxnId="{07065877-E1C1-4FCB-A214-A237457F8DAC}">
      <dgm:prSet/>
      <dgm:spPr/>
      <dgm:t>
        <a:bodyPr/>
        <a:lstStyle/>
        <a:p>
          <a:endParaRPr lang="fr-FR"/>
        </a:p>
      </dgm:t>
    </dgm:pt>
    <dgm:pt modelId="{DB9978D1-6F7D-47F7-A49C-729A445FAC7B}" type="sibTrans" cxnId="{07065877-E1C1-4FCB-A214-A237457F8DAC}">
      <dgm:prSet/>
      <dgm:spPr/>
      <dgm:t>
        <a:bodyPr/>
        <a:lstStyle/>
        <a:p>
          <a:endParaRPr lang="fr-FR"/>
        </a:p>
      </dgm:t>
    </dgm:pt>
    <dgm:pt modelId="{1CFB01DC-A6D6-4885-B00E-09BFB79C15BE}">
      <dgm:prSet phldrT="[Texte]" custT="1"/>
      <dgm:spPr/>
      <dgm:t>
        <a:bodyPr/>
        <a:lstStyle/>
        <a:p>
          <a:r>
            <a:rPr lang="fr-FR" sz="1400" b="1" dirty="0" smtClean="0"/>
            <a:t>Collaboration entre professeurs</a:t>
          </a:r>
          <a:endParaRPr lang="fr-FR" sz="1200" b="1" dirty="0"/>
        </a:p>
      </dgm:t>
    </dgm:pt>
    <dgm:pt modelId="{F5337EA4-57B4-40B2-8921-E04012350D27}" type="parTrans" cxnId="{1DC532D7-83C8-48B4-A451-F2BF0608527B}">
      <dgm:prSet/>
      <dgm:spPr/>
      <dgm:t>
        <a:bodyPr/>
        <a:lstStyle/>
        <a:p>
          <a:endParaRPr lang="fr-FR"/>
        </a:p>
      </dgm:t>
    </dgm:pt>
    <dgm:pt modelId="{BB3BD799-9824-4B24-9E02-394BC8A191B4}" type="sibTrans" cxnId="{1DC532D7-83C8-48B4-A451-F2BF0608527B}">
      <dgm:prSet/>
      <dgm:spPr/>
      <dgm:t>
        <a:bodyPr/>
        <a:lstStyle/>
        <a:p>
          <a:endParaRPr lang="fr-FR"/>
        </a:p>
      </dgm:t>
    </dgm:pt>
    <dgm:pt modelId="{25FE7280-38A2-4258-9D03-5B9C52EA9F9D}">
      <dgm:prSet phldrT="[Texte]" custT="1"/>
      <dgm:spPr/>
      <dgm:t>
        <a:bodyPr/>
        <a:lstStyle/>
        <a:p>
          <a:r>
            <a:rPr lang="fr-FR" sz="2000" b="1" dirty="0" smtClean="0"/>
            <a:t>Collaboration entre élèves</a:t>
          </a:r>
          <a:endParaRPr lang="fr-FR" sz="2000" b="1" dirty="0"/>
        </a:p>
      </dgm:t>
    </dgm:pt>
    <dgm:pt modelId="{19FE88D3-304B-4EB7-94A4-3B84D82C8E07}" type="sibTrans" cxnId="{628A5ABD-47B9-4F1C-B110-BAD8EDF651CA}">
      <dgm:prSet/>
      <dgm:spPr/>
      <dgm:t>
        <a:bodyPr/>
        <a:lstStyle/>
        <a:p>
          <a:endParaRPr lang="fr-FR"/>
        </a:p>
      </dgm:t>
    </dgm:pt>
    <dgm:pt modelId="{E75732BA-DC24-4A73-83C2-589F5011D4CD}" type="parTrans" cxnId="{628A5ABD-47B9-4F1C-B110-BAD8EDF651CA}">
      <dgm:prSet/>
      <dgm:spPr/>
      <dgm:t>
        <a:bodyPr/>
        <a:lstStyle/>
        <a:p>
          <a:endParaRPr lang="fr-FR"/>
        </a:p>
      </dgm:t>
    </dgm:pt>
    <dgm:pt modelId="{4A667FDB-61C2-4B4B-A12E-2A30C5556F37}" type="pres">
      <dgm:prSet presAssocID="{34FA75EA-9E61-4BF4-B9C4-5514C51E0043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73F5DCD-AE7C-489F-8331-37D2AA2A1195}" type="pres">
      <dgm:prSet presAssocID="{25FE7280-38A2-4258-9D03-5B9C52EA9F9D}" presName="gear1" presStyleLbl="node1" presStyleIdx="0" presStyleCnt="3" custScaleX="115604" custLinFactNeighborX="21177" custLinFactNeighborY="682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E8BE91-DA4B-4DDF-869D-6D6EDC4ED047}" type="pres">
      <dgm:prSet presAssocID="{25FE7280-38A2-4258-9D03-5B9C52EA9F9D}" presName="gear1srcNode" presStyleLbl="node1" presStyleIdx="0" presStyleCnt="3"/>
      <dgm:spPr/>
      <dgm:t>
        <a:bodyPr/>
        <a:lstStyle/>
        <a:p>
          <a:endParaRPr lang="fr-FR"/>
        </a:p>
      </dgm:t>
    </dgm:pt>
    <dgm:pt modelId="{E9AFA977-9329-490E-8891-C41B6E953244}" type="pres">
      <dgm:prSet presAssocID="{25FE7280-38A2-4258-9D03-5B9C52EA9F9D}" presName="gear1dstNode" presStyleLbl="node1" presStyleIdx="0" presStyleCnt="3"/>
      <dgm:spPr/>
      <dgm:t>
        <a:bodyPr/>
        <a:lstStyle/>
        <a:p>
          <a:endParaRPr lang="fr-FR"/>
        </a:p>
      </dgm:t>
    </dgm:pt>
    <dgm:pt modelId="{6B123BA2-85FD-40EF-AAF2-50667F153A85}" type="pres">
      <dgm:prSet presAssocID="{6102A27E-6398-40C1-A69C-0D1FD29D4317}" presName="gear2" presStyleLbl="node1" presStyleIdx="1" presStyleCnt="3" custScaleX="154405" custLinFactNeighborX="-11082" custLinFactNeighborY="125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7D2D34-1C6C-4926-9005-C659C85EDA19}" type="pres">
      <dgm:prSet presAssocID="{6102A27E-6398-40C1-A69C-0D1FD29D4317}" presName="gear2srcNode" presStyleLbl="node1" presStyleIdx="1" presStyleCnt="3"/>
      <dgm:spPr/>
      <dgm:t>
        <a:bodyPr/>
        <a:lstStyle/>
        <a:p>
          <a:endParaRPr lang="fr-FR"/>
        </a:p>
      </dgm:t>
    </dgm:pt>
    <dgm:pt modelId="{1CF259F0-B79C-4E66-A6E4-DA154E2D6C4B}" type="pres">
      <dgm:prSet presAssocID="{6102A27E-6398-40C1-A69C-0D1FD29D4317}" presName="gear2dstNode" presStyleLbl="node1" presStyleIdx="1" presStyleCnt="3"/>
      <dgm:spPr/>
      <dgm:t>
        <a:bodyPr/>
        <a:lstStyle/>
        <a:p>
          <a:endParaRPr lang="fr-FR"/>
        </a:p>
      </dgm:t>
    </dgm:pt>
    <dgm:pt modelId="{B014DCD9-522A-4602-84CB-ACDA068350AE}" type="pres">
      <dgm:prSet presAssocID="{1CFB01DC-A6D6-4885-B00E-09BFB79C15BE}" presName="gear3" presStyleLbl="node1" presStyleIdx="2" presStyleCnt="3" custScaleX="115604" custLinFactNeighborX="18433" custLinFactNeighborY="-3092"/>
      <dgm:spPr/>
      <dgm:t>
        <a:bodyPr/>
        <a:lstStyle/>
        <a:p>
          <a:endParaRPr lang="fr-FR"/>
        </a:p>
      </dgm:t>
    </dgm:pt>
    <dgm:pt modelId="{75617C4C-ABF3-4741-9BA9-388A7AAAF3C6}" type="pres">
      <dgm:prSet presAssocID="{1CFB01DC-A6D6-4885-B00E-09BFB79C15B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3A7770-C245-4B8E-B0A9-6E50B932BB33}" type="pres">
      <dgm:prSet presAssocID="{1CFB01DC-A6D6-4885-B00E-09BFB79C15BE}" presName="gear3srcNode" presStyleLbl="node1" presStyleIdx="2" presStyleCnt="3"/>
      <dgm:spPr/>
      <dgm:t>
        <a:bodyPr/>
        <a:lstStyle/>
        <a:p>
          <a:endParaRPr lang="fr-FR"/>
        </a:p>
      </dgm:t>
    </dgm:pt>
    <dgm:pt modelId="{B8B4E700-D4C6-4EBF-AC69-88C88905E880}" type="pres">
      <dgm:prSet presAssocID="{1CFB01DC-A6D6-4885-B00E-09BFB79C15BE}" presName="gear3dstNode" presStyleLbl="node1" presStyleIdx="2" presStyleCnt="3"/>
      <dgm:spPr/>
      <dgm:t>
        <a:bodyPr/>
        <a:lstStyle/>
        <a:p>
          <a:endParaRPr lang="fr-FR"/>
        </a:p>
      </dgm:t>
    </dgm:pt>
    <dgm:pt modelId="{E079342F-C964-4616-8B3B-7C24AA6F8CCB}" type="pres">
      <dgm:prSet presAssocID="{19FE88D3-304B-4EB7-94A4-3B84D82C8E07}" presName="connector1" presStyleLbl="sibTrans2D1" presStyleIdx="0" presStyleCnt="3" custLinFactNeighborX="24632" custLinFactNeighborY="-3743"/>
      <dgm:spPr/>
      <dgm:t>
        <a:bodyPr/>
        <a:lstStyle/>
        <a:p>
          <a:endParaRPr lang="fr-FR"/>
        </a:p>
      </dgm:t>
    </dgm:pt>
    <dgm:pt modelId="{95921633-994C-4C35-A6D8-00651D1243F3}" type="pres">
      <dgm:prSet presAssocID="{DB9978D1-6F7D-47F7-A49C-729A445FAC7B}" presName="connector2" presStyleLbl="sibTrans2D1" presStyleIdx="1" presStyleCnt="3" custLinFactNeighborX="-27644" custLinFactNeighborY="-1823"/>
      <dgm:spPr/>
      <dgm:t>
        <a:bodyPr/>
        <a:lstStyle/>
        <a:p>
          <a:endParaRPr lang="fr-FR"/>
        </a:p>
      </dgm:t>
    </dgm:pt>
    <dgm:pt modelId="{E2FA9631-FC69-473A-B70B-D35FB432EFE3}" type="pres">
      <dgm:prSet presAssocID="{BB3BD799-9824-4B24-9E02-394BC8A191B4}" presName="connector3" presStyleLbl="sibTrans2D1" presStyleIdx="2" presStyleCnt="3" custLinFactNeighborX="12347" custLinFactNeighborY="-361"/>
      <dgm:spPr/>
      <dgm:t>
        <a:bodyPr/>
        <a:lstStyle/>
        <a:p>
          <a:endParaRPr lang="fr-FR"/>
        </a:p>
      </dgm:t>
    </dgm:pt>
  </dgm:ptLst>
  <dgm:cxnLst>
    <dgm:cxn modelId="{788541A2-0DC9-49D3-A14F-0D225AC8B404}" type="presOf" srcId="{34FA75EA-9E61-4BF4-B9C4-5514C51E0043}" destId="{4A667FDB-61C2-4B4B-A12E-2A30C5556F37}" srcOrd="0" destOrd="0" presId="urn:microsoft.com/office/officeart/2005/8/layout/gear1"/>
    <dgm:cxn modelId="{8B494FE3-3B84-465F-A3B4-3D9A27BC68BD}" type="presOf" srcId="{25FE7280-38A2-4258-9D03-5B9C52EA9F9D}" destId="{7AE8BE91-DA4B-4DDF-869D-6D6EDC4ED047}" srcOrd="1" destOrd="0" presId="urn:microsoft.com/office/officeart/2005/8/layout/gear1"/>
    <dgm:cxn modelId="{1DC532D7-83C8-48B4-A451-F2BF0608527B}" srcId="{34FA75EA-9E61-4BF4-B9C4-5514C51E0043}" destId="{1CFB01DC-A6D6-4885-B00E-09BFB79C15BE}" srcOrd="2" destOrd="0" parTransId="{F5337EA4-57B4-40B2-8921-E04012350D27}" sibTransId="{BB3BD799-9824-4B24-9E02-394BC8A191B4}"/>
    <dgm:cxn modelId="{1205DF99-5D42-4BF3-A504-2F81767BE838}" type="presOf" srcId="{19FE88D3-304B-4EB7-94A4-3B84D82C8E07}" destId="{E079342F-C964-4616-8B3B-7C24AA6F8CCB}" srcOrd="0" destOrd="0" presId="urn:microsoft.com/office/officeart/2005/8/layout/gear1"/>
    <dgm:cxn modelId="{EC6BB581-0A7E-42CC-ACE2-F0F134AC4963}" type="presOf" srcId="{1CFB01DC-A6D6-4885-B00E-09BFB79C15BE}" destId="{75617C4C-ABF3-4741-9BA9-388A7AAAF3C6}" srcOrd="1" destOrd="0" presId="urn:microsoft.com/office/officeart/2005/8/layout/gear1"/>
    <dgm:cxn modelId="{628A5ABD-47B9-4F1C-B110-BAD8EDF651CA}" srcId="{34FA75EA-9E61-4BF4-B9C4-5514C51E0043}" destId="{25FE7280-38A2-4258-9D03-5B9C52EA9F9D}" srcOrd="0" destOrd="0" parTransId="{E75732BA-DC24-4A73-83C2-589F5011D4CD}" sibTransId="{19FE88D3-304B-4EB7-94A4-3B84D82C8E07}"/>
    <dgm:cxn modelId="{188049A6-98CA-4095-B529-101E38155DE8}" type="presOf" srcId="{25FE7280-38A2-4258-9D03-5B9C52EA9F9D}" destId="{E9AFA977-9329-490E-8891-C41B6E953244}" srcOrd="2" destOrd="0" presId="urn:microsoft.com/office/officeart/2005/8/layout/gear1"/>
    <dgm:cxn modelId="{3EF97CC3-D0BE-40C1-B0A6-9A02D0C89FA9}" type="presOf" srcId="{1CFB01DC-A6D6-4885-B00E-09BFB79C15BE}" destId="{B8B4E700-D4C6-4EBF-AC69-88C88905E880}" srcOrd="3" destOrd="0" presId="urn:microsoft.com/office/officeart/2005/8/layout/gear1"/>
    <dgm:cxn modelId="{EAD70023-0473-466C-AD74-1946CDA5C573}" type="presOf" srcId="{6102A27E-6398-40C1-A69C-0D1FD29D4317}" destId="{6B123BA2-85FD-40EF-AAF2-50667F153A85}" srcOrd="0" destOrd="0" presId="urn:microsoft.com/office/officeart/2005/8/layout/gear1"/>
    <dgm:cxn modelId="{E63359EA-85D1-4E3E-9967-DEE772FD2C11}" type="presOf" srcId="{6102A27E-6398-40C1-A69C-0D1FD29D4317}" destId="{1CF259F0-B79C-4E66-A6E4-DA154E2D6C4B}" srcOrd="2" destOrd="0" presId="urn:microsoft.com/office/officeart/2005/8/layout/gear1"/>
    <dgm:cxn modelId="{07065877-E1C1-4FCB-A214-A237457F8DAC}" srcId="{34FA75EA-9E61-4BF4-B9C4-5514C51E0043}" destId="{6102A27E-6398-40C1-A69C-0D1FD29D4317}" srcOrd="1" destOrd="0" parTransId="{981006BE-0C6B-4A16-BE46-049073FB51D8}" sibTransId="{DB9978D1-6F7D-47F7-A49C-729A445FAC7B}"/>
    <dgm:cxn modelId="{3E2C064C-17CD-4648-8547-51A36A3746B9}" type="presOf" srcId="{BB3BD799-9824-4B24-9E02-394BC8A191B4}" destId="{E2FA9631-FC69-473A-B70B-D35FB432EFE3}" srcOrd="0" destOrd="0" presId="urn:microsoft.com/office/officeart/2005/8/layout/gear1"/>
    <dgm:cxn modelId="{4D04257C-9169-4E98-898C-5A47144DD1A2}" type="presOf" srcId="{1CFB01DC-A6D6-4885-B00E-09BFB79C15BE}" destId="{B014DCD9-522A-4602-84CB-ACDA068350AE}" srcOrd="0" destOrd="0" presId="urn:microsoft.com/office/officeart/2005/8/layout/gear1"/>
    <dgm:cxn modelId="{D9511C4A-090B-4005-8CFC-99B69FD1936A}" type="presOf" srcId="{6102A27E-6398-40C1-A69C-0D1FD29D4317}" destId="{A87D2D34-1C6C-4926-9005-C659C85EDA19}" srcOrd="1" destOrd="0" presId="urn:microsoft.com/office/officeart/2005/8/layout/gear1"/>
    <dgm:cxn modelId="{2C6DB614-6CEF-42FD-96AE-58C2AC6DD02C}" type="presOf" srcId="{DB9978D1-6F7D-47F7-A49C-729A445FAC7B}" destId="{95921633-994C-4C35-A6D8-00651D1243F3}" srcOrd="0" destOrd="0" presId="urn:microsoft.com/office/officeart/2005/8/layout/gear1"/>
    <dgm:cxn modelId="{21DD77F7-EF34-4EAB-BE42-6D3AF99B8692}" type="presOf" srcId="{25FE7280-38A2-4258-9D03-5B9C52EA9F9D}" destId="{973F5DCD-AE7C-489F-8331-37D2AA2A1195}" srcOrd="0" destOrd="0" presId="urn:microsoft.com/office/officeart/2005/8/layout/gear1"/>
    <dgm:cxn modelId="{948ADCA3-6FBB-4A7D-AA6F-473BC68C71E3}" type="presOf" srcId="{1CFB01DC-A6D6-4885-B00E-09BFB79C15BE}" destId="{A03A7770-C245-4B8E-B0A9-6E50B932BB33}" srcOrd="2" destOrd="0" presId="urn:microsoft.com/office/officeart/2005/8/layout/gear1"/>
    <dgm:cxn modelId="{AA4C36D7-D1B9-4C7D-A871-7BE81994BB0C}" type="presParOf" srcId="{4A667FDB-61C2-4B4B-A12E-2A30C5556F37}" destId="{973F5DCD-AE7C-489F-8331-37D2AA2A1195}" srcOrd="0" destOrd="0" presId="urn:microsoft.com/office/officeart/2005/8/layout/gear1"/>
    <dgm:cxn modelId="{6BF948F2-513B-4EB3-A76E-065C9ADD91DD}" type="presParOf" srcId="{4A667FDB-61C2-4B4B-A12E-2A30C5556F37}" destId="{7AE8BE91-DA4B-4DDF-869D-6D6EDC4ED047}" srcOrd="1" destOrd="0" presId="urn:microsoft.com/office/officeart/2005/8/layout/gear1"/>
    <dgm:cxn modelId="{1B48B80F-21DA-4961-9B29-540A69AB0702}" type="presParOf" srcId="{4A667FDB-61C2-4B4B-A12E-2A30C5556F37}" destId="{E9AFA977-9329-490E-8891-C41B6E953244}" srcOrd="2" destOrd="0" presId="urn:microsoft.com/office/officeart/2005/8/layout/gear1"/>
    <dgm:cxn modelId="{E8E595C7-CE3D-44B2-B479-8CABC1ED8FEB}" type="presParOf" srcId="{4A667FDB-61C2-4B4B-A12E-2A30C5556F37}" destId="{6B123BA2-85FD-40EF-AAF2-50667F153A85}" srcOrd="3" destOrd="0" presId="urn:microsoft.com/office/officeart/2005/8/layout/gear1"/>
    <dgm:cxn modelId="{D797ECE6-5120-4491-9CA3-F21BD33050A6}" type="presParOf" srcId="{4A667FDB-61C2-4B4B-A12E-2A30C5556F37}" destId="{A87D2D34-1C6C-4926-9005-C659C85EDA19}" srcOrd="4" destOrd="0" presId="urn:microsoft.com/office/officeart/2005/8/layout/gear1"/>
    <dgm:cxn modelId="{5CEEE506-6EA3-42B3-B5D2-5358EC433C59}" type="presParOf" srcId="{4A667FDB-61C2-4B4B-A12E-2A30C5556F37}" destId="{1CF259F0-B79C-4E66-A6E4-DA154E2D6C4B}" srcOrd="5" destOrd="0" presId="urn:microsoft.com/office/officeart/2005/8/layout/gear1"/>
    <dgm:cxn modelId="{E07B588D-29D1-4E89-BB5B-EA6D1F12CC35}" type="presParOf" srcId="{4A667FDB-61C2-4B4B-A12E-2A30C5556F37}" destId="{B014DCD9-522A-4602-84CB-ACDA068350AE}" srcOrd="6" destOrd="0" presId="urn:microsoft.com/office/officeart/2005/8/layout/gear1"/>
    <dgm:cxn modelId="{4EEFEBCE-421A-423C-9681-D41C2CF51289}" type="presParOf" srcId="{4A667FDB-61C2-4B4B-A12E-2A30C5556F37}" destId="{75617C4C-ABF3-4741-9BA9-388A7AAAF3C6}" srcOrd="7" destOrd="0" presId="urn:microsoft.com/office/officeart/2005/8/layout/gear1"/>
    <dgm:cxn modelId="{0E9B2B47-410E-453F-8E0C-0FBB0FD61A50}" type="presParOf" srcId="{4A667FDB-61C2-4B4B-A12E-2A30C5556F37}" destId="{A03A7770-C245-4B8E-B0A9-6E50B932BB33}" srcOrd="8" destOrd="0" presId="urn:microsoft.com/office/officeart/2005/8/layout/gear1"/>
    <dgm:cxn modelId="{11A3C13B-BFC0-4EC9-88E9-F25C58FE21BB}" type="presParOf" srcId="{4A667FDB-61C2-4B4B-A12E-2A30C5556F37}" destId="{B8B4E700-D4C6-4EBF-AC69-88C88905E880}" srcOrd="9" destOrd="0" presId="urn:microsoft.com/office/officeart/2005/8/layout/gear1"/>
    <dgm:cxn modelId="{F51FE79D-89B9-4DA9-89A5-16D7C5FE274C}" type="presParOf" srcId="{4A667FDB-61C2-4B4B-A12E-2A30C5556F37}" destId="{E079342F-C964-4616-8B3B-7C24AA6F8CCB}" srcOrd="10" destOrd="0" presId="urn:microsoft.com/office/officeart/2005/8/layout/gear1"/>
    <dgm:cxn modelId="{5E40B8C0-FA0C-4CF1-93E0-796F3C0A0C27}" type="presParOf" srcId="{4A667FDB-61C2-4B4B-A12E-2A30C5556F37}" destId="{95921633-994C-4C35-A6D8-00651D1243F3}" srcOrd="11" destOrd="0" presId="urn:microsoft.com/office/officeart/2005/8/layout/gear1"/>
    <dgm:cxn modelId="{DDEBE20F-5316-458A-A973-7ACB6644E04B}" type="presParOf" srcId="{4A667FDB-61C2-4B4B-A12E-2A30C5556F37}" destId="{E2FA9631-FC69-473A-B70B-D35FB432EFE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C1F5C0-D40C-4211-A75E-AFCC1DB1E301}">
      <dsp:nvSpPr>
        <dsp:cNvPr id="0" name=""/>
        <dsp:cNvSpPr/>
      </dsp:nvSpPr>
      <dsp:spPr>
        <a:xfrm>
          <a:off x="0" y="3523275"/>
          <a:ext cx="7272808" cy="115641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 Comment préparer à l'examen ? </a:t>
          </a:r>
          <a:endParaRPr lang="fr-FR" sz="2200" kern="1200" dirty="0"/>
        </a:p>
      </dsp:txBody>
      <dsp:txXfrm>
        <a:off x="0" y="3523275"/>
        <a:ext cx="7272808" cy="624465"/>
      </dsp:txXfrm>
    </dsp:sp>
    <dsp:sp modelId="{917C912C-539F-448F-8E5D-C3B9406BFA1E}">
      <dsp:nvSpPr>
        <dsp:cNvPr id="0" name=""/>
        <dsp:cNvSpPr/>
      </dsp:nvSpPr>
      <dsp:spPr>
        <a:xfrm>
          <a:off x="0" y="4124612"/>
          <a:ext cx="3636404" cy="53195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L’étude de cas  </a:t>
          </a:r>
          <a:endParaRPr lang="fr-FR" sz="1700" kern="1200" dirty="0"/>
        </a:p>
      </dsp:txBody>
      <dsp:txXfrm>
        <a:off x="0" y="4124612"/>
        <a:ext cx="3636404" cy="531952"/>
      </dsp:txXfrm>
    </dsp:sp>
    <dsp:sp modelId="{FB031AFE-542F-4BDE-8190-D2020D0036F9}">
      <dsp:nvSpPr>
        <dsp:cNvPr id="0" name=""/>
        <dsp:cNvSpPr/>
      </dsp:nvSpPr>
      <dsp:spPr>
        <a:xfrm>
          <a:off x="3636404" y="4124612"/>
          <a:ext cx="3636404" cy="531952"/>
        </a:xfrm>
        <a:prstGeom prst="rect">
          <a:avLst/>
        </a:prstGeom>
        <a:solidFill>
          <a:schemeClr val="accent4">
            <a:tint val="40000"/>
            <a:alpha val="90000"/>
            <a:hueOff val="-986426"/>
            <a:satOff val="5539"/>
            <a:lumOff val="352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986426"/>
              <a:satOff val="5539"/>
              <a:lumOff val="3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La question de gestion </a:t>
          </a:r>
          <a:endParaRPr lang="fr-FR" sz="1700" kern="1200" dirty="0"/>
        </a:p>
      </dsp:txBody>
      <dsp:txXfrm>
        <a:off x="3636404" y="4124612"/>
        <a:ext cx="3636404" cy="531952"/>
      </dsp:txXfrm>
    </dsp:sp>
    <dsp:sp modelId="{C5AB4340-4BAA-42B5-8B57-8B8170BB6A90}">
      <dsp:nvSpPr>
        <dsp:cNvPr id="0" name=""/>
        <dsp:cNvSpPr/>
      </dsp:nvSpPr>
      <dsp:spPr>
        <a:xfrm rot="10800000">
          <a:off x="0" y="1762051"/>
          <a:ext cx="7272808" cy="1778570"/>
        </a:xfrm>
        <a:prstGeom prst="upArrowCallou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Comment préparer une séance ? </a:t>
          </a:r>
          <a:endParaRPr lang="fr-FR" sz="2200" kern="1200" dirty="0"/>
        </a:p>
      </dsp:txBody>
      <dsp:txXfrm>
        <a:off x="0" y="1762051"/>
        <a:ext cx="7272808" cy="624278"/>
      </dsp:txXfrm>
    </dsp:sp>
    <dsp:sp modelId="{4F7AC182-76CB-4D9B-9194-188582F91C15}">
      <dsp:nvSpPr>
        <dsp:cNvPr id="0" name=""/>
        <dsp:cNvSpPr/>
      </dsp:nvSpPr>
      <dsp:spPr>
        <a:xfrm>
          <a:off x="0" y="2386329"/>
          <a:ext cx="7272808" cy="531792"/>
        </a:xfrm>
        <a:prstGeom prst="rect">
          <a:avLst/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Comment traiter une question de gestion ? </a:t>
          </a:r>
          <a:endParaRPr lang="fr-FR" sz="1700" kern="1200" dirty="0"/>
        </a:p>
      </dsp:txBody>
      <dsp:txXfrm>
        <a:off x="0" y="2386329"/>
        <a:ext cx="7272808" cy="531792"/>
      </dsp:txXfrm>
    </dsp:sp>
    <dsp:sp modelId="{4C5509E8-D44A-48E8-8E60-B927BE066250}">
      <dsp:nvSpPr>
        <dsp:cNvPr id="0" name=""/>
        <dsp:cNvSpPr/>
      </dsp:nvSpPr>
      <dsp:spPr>
        <a:xfrm rot="10800000">
          <a:off x="0" y="827"/>
          <a:ext cx="7272808" cy="1778570"/>
        </a:xfrm>
        <a:prstGeom prst="upArrowCallou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Comment lire le programme ? </a:t>
          </a:r>
          <a:endParaRPr lang="fr-FR" sz="2200" kern="1200" dirty="0"/>
        </a:p>
      </dsp:txBody>
      <dsp:txXfrm>
        <a:off x="0" y="827"/>
        <a:ext cx="7272808" cy="624278"/>
      </dsp:txXfrm>
    </dsp:sp>
    <dsp:sp modelId="{D720862E-5327-491B-A492-4E2B0F3C1906}">
      <dsp:nvSpPr>
        <dsp:cNvPr id="0" name=""/>
        <dsp:cNvSpPr/>
      </dsp:nvSpPr>
      <dsp:spPr>
        <a:xfrm>
          <a:off x="1475" y="625105"/>
          <a:ext cx="3562430" cy="531792"/>
        </a:xfrm>
        <a:prstGeom prst="rect">
          <a:avLst/>
        </a:prstGeom>
        <a:solidFill>
          <a:schemeClr val="accent4">
            <a:tint val="40000"/>
            <a:alpha val="90000"/>
            <a:hueOff val="-2959279"/>
            <a:satOff val="16618"/>
            <a:lumOff val="1056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2959279"/>
              <a:satOff val="16618"/>
              <a:lumOff val="10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Quelles ruptures et quelles continuités avec STG ? </a:t>
          </a:r>
          <a:endParaRPr lang="fr-FR" sz="1700" kern="1200" dirty="0"/>
        </a:p>
      </dsp:txBody>
      <dsp:txXfrm>
        <a:off x="1475" y="625105"/>
        <a:ext cx="3562430" cy="531792"/>
      </dsp:txXfrm>
    </dsp:sp>
    <dsp:sp modelId="{37F0F940-5B3E-40D0-AD94-5E63D8588564}">
      <dsp:nvSpPr>
        <dsp:cNvPr id="0" name=""/>
        <dsp:cNvSpPr/>
      </dsp:nvSpPr>
      <dsp:spPr>
        <a:xfrm>
          <a:off x="3563905" y="625105"/>
          <a:ext cx="3707427" cy="531792"/>
        </a:xfrm>
        <a:prstGeom prst="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Comment préparer un thème? </a:t>
          </a:r>
          <a:endParaRPr lang="fr-FR" sz="1700" kern="1200" dirty="0"/>
        </a:p>
      </dsp:txBody>
      <dsp:txXfrm>
        <a:off x="3563905" y="625105"/>
        <a:ext cx="3707427" cy="531792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E280D3-D4D6-4542-9C85-BE5FF20E06AA}">
      <dsp:nvSpPr>
        <dsp:cNvPr id="0" name=""/>
        <dsp:cNvSpPr/>
      </dsp:nvSpPr>
      <dsp:spPr>
        <a:xfrm>
          <a:off x="1563459" y="0"/>
          <a:ext cx="5196350" cy="5430798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AD595C7-EA9B-4363-9AC8-726EEF6391C5}">
      <dsp:nvSpPr>
        <dsp:cNvPr id="0" name=""/>
        <dsp:cNvSpPr/>
      </dsp:nvSpPr>
      <dsp:spPr>
        <a:xfrm>
          <a:off x="1395034" y="207130"/>
          <a:ext cx="2172319" cy="217231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Situation </a:t>
          </a:r>
          <a:endParaRPr lang="fr-FR" sz="1600" b="1" kern="1200" dirty="0"/>
        </a:p>
      </dsp:txBody>
      <dsp:txXfrm>
        <a:off x="1395034" y="207130"/>
        <a:ext cx="2172319" cy="2172319"/>
      </dsp:txXfrm>
    </dsp:sp>
    <dsp:sp modelId="{F0F2A1A5-47B8-49A4-9A2D-754D7E59A431}">
      <dsp:nvSpPr>
        <dsp:cNvPr id="0" name=""/>
        <dsp:cNvSpPr/>
      </dsp:nvSpPr>
      <dsp:spPr>
        <a:xfrm>
          <a:off x="4568412" y="10"/>
          <a:ext cx="3752268" cy="1283732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600" b="1" kern="1200" dirty="0" smtClean="0"/>
            <a:t>Situation collaborative entre pairs :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600" b="1" kern="1200" dirty="0" smtClean="0"/>
            <a:t> 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600" b="1" kern="1200" dirty="0" smtClean="0"/>
            <a:t>Source de savoir = élèves + prof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600" b="1" kern="1200" dirty="0" smtClean="0"/>
            <a:t>Outils collaboratifs permettent une structuration du savoir</a:t>
          </a:r>
        </a:p>
      </dsp:txBody>
      <dsp:txXfrm>
        <a:off x="4568412" y="10"/>
        <a:ext cx="3752268" cy="1283732"/>
      </dsp:txXfrm>
    </dsp:sp>
    <dsp:sp modelId="{00B69935-6652-4D27-B965-1C130D211B25}">
      <dsp:nvSpPr>
        <dsp:cNvPr id="0" name=""/>
        <dsp:cNvSpPr/>
      </dsp:nvSpPr>
      <dsp:spPr>
        <a:xfrm>
          <a:off x="4503080" y="3917690"/>
          <a:ext cx="3893491" cy="1308257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Situation apprentissage « traditionnel » 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le prof = unique détenteur du savoir</a:t>
          </a:r>
        </a:p>
      </dsp:txBody>
      <dsp:txXfrm>
        <a:off x="4503080" y="3917690"/>
        <a:ext cx="3893491" cy="1308257"/>
      </dsp:txXfrm>
    </dsp:sp>
    <dsp:sp modelId="{2C7B564F-50EE-444B-A1FE-CF5E56F5E9CB}">
      <dsp:nvSpPr>
        <dsp:cNvPr id="0" name=""/>
        <dsp:cNvSpPr/>
      </dsp:nvSpPr>
      <dsp:spPr>
        <a:xfrm rot="10800000" flipH="1" flipV="1">
          <a:off x="0" y="69514"/>
          <a:ext cx="3523349" cy="1302305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Situation d’apprentissage à la collaboration  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Usage d’outils collaboratifs mais qui ne permettent pas une structuration du savoir</a:t>
          </a:r>
        </a:p>
      </dsp:txBody>
      <dsp:txXfrm rot="10800000" flipH="1" flipV="1">
        <a:off x="0" y="69514"/>
        <a:ext cx="3523349" cy="1302305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33EDE0-A1AA-45FE-B393-E9F51A1FBAA9}">
      <dsp:nvSpPr>
        <dsp:cNvPr id="0" name=""/>
        <dsp:cNvSpPr/>
      </dsp:nvSpPr>
      <dsp:spPr>
        <a:xfrm>
          <a:off x="1397" y="584650"/>
          <a:ext cx="1606326" cy="8031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Pour mettre en place une veille</a:t>
          </a:r>
          <a:endParaRPr lang="fr-FR" sz="1700" kern="1200" dirty="0"/>
        </a:p>
      </dsp:txBody>
      <dsp:txXfrm>
        <a:off x="1397" y="584650"/>
        <a:ext cx="1606326" cy="803163"/>
      </dsp:txXfrm>
    </dsp:sp>
    <dsp:sp modelId="{D9588F2D-D0B6-4088-85EC-BE3D52ECAFA3}">
      <dsp:nvSpPr>
        <dsp:cNvPr id="0" name=""/>
        <dsp:cNvSpPr/>
      </dsp:nvSpPr>
      <dsp:spPr>
        <a:xfrm>
          <a:off x="162030" y="1387814"/>
          <a:ext cx="160632" cy="602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2372"/>
              </a:lnTo>
              <a:lnTo>
                <a:pt x="160632" y="60237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F3D2F9-770A-4474-91EB-36CA4AB069F6}">
      <dsp:nvSpPr>
        <dsp:cNvPr id="0" name=""/>
        <dsp:cNvSpPr/>
      </dsp:nvSpPr>
      <dsp:spPr>
        <a:xfrm>
          <a:off x="322662" y="1588605"/>
          <a:ext cx="1285061" cy="803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/>
            <a:t>Netvibes</a:t>
          </a:r>
          <a:endParaRPr lang="fr-FR" sz="1700" kern="1200" dirty="0" smtClean="0"/>
        </a:p>
      </dsp:txBody>
      <dsp:txXfrm>
        <a:off x="322662" y="1588605"/>
        <a:ext cx="1285061" cy="803163"/>
      </dsp:txXfrm>
    </dsp:sp>
    <dsp:sp modelId="{A38CCF11-E50B-4269-B669-BC71826071A5}">
      <dsp:nvSpPr>
        <dsp:cNvPr id="0" name=""/>
        <dsp:cNvSpPr/>
      </dsp:nvSpPr>
      <dsp:spPr>
        <a:xfrm>
          <a:off x="162030" y="1387814"/>
          <a:ext cx="160632" cy="1606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6326"/>
              </a:lnTo>
              <a:lnTo>
                <a:pt x="160632" y="160632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94140D-9388-4C1B-B333-B7A84A1D31F5}">
      <dsp:nvSpPr>
        <dsp:cNvPr id="0" name=""/>
        <dsp:cNvSpPr/>
      </dsp:nvSpPr>
      <dsp:spPr>
        <a:xfrm>
          <a:off x="322662" y="2592559"/>
          <a:ext cx="1285061" cy="803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558096"/>
              <a:satOff val="3362"/>
              <a:lumOff val="27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/>
            <a:t>Twitter</a:t>
          </a:r>
          <a:endParaRPr lang="fr-FR" sz="1700" kern="1200" dirty="0" smtClean="0"/>
        </a:p>
      </dsp:txBody>
      <dsp:txXfrm>
        <a:off x="322662" y="2592559"/>
        <a:ext cx="1285061" cy="803163"/>
      </dsp:txXfrm>
    </dsp:sp>
    <dsp:sp modelId="{3208D941-14E8-4F30-8D0C-E7DE832DCE33}">
      <dsp:nvSpPr>
        <dsp:cNvPr id="0" name=""/>
        <dsp:cNvSpPr/>
      </dsp:nvSpPr>
      <dsp:spPr>
        <a:xfrm>
          <a:off x="162030" y="1387814"/>
          <a:ext cx="160632" cy="2610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0281"/>
              </a:lnTo>
              <a:lnTo>
                <a:pt x="160632" y="261028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B0476-A5B1-4CDF-B97F-4203751F6561}">
      <dsp:nvSpPr>
        <dsp:cNvPr id="0" name=""/>
        <dsp:cNvSpPr/>
      </dsp:nvSpPr>
      <dsp:spPr>
        <a:xfrm>
          <a:off x="322662" y="3596513"/>
          <a:ext cx="1285061" cy="803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116192"/>
              <a:satOff val="6725"/>
              <a:lumOff val="53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Scoop It </a:t>
          </a:r>
        </a:p>
      </dsp:txBody>
      <dsp:txXfrm>
        <a:off x="322662" y="3596513"/>
        <a:ext cx="1285061" cy="803163"/>
      </dsp:txXfrm>
    </dsp:sp>
    <dsp:sp modelId="{5637C238-00A2-4DC7-8945-DFEE584D0588}">
      <dsp:nvSpPr>
        <dsp:cNvPr id="0" name=""/>
        <dsp:cNvSpPr/>
      </dsp:nvSpPr>
      <dsp:spPr>
        <a:xfrm>
          <a:off x="2009306" y="584650"/>
          <a:ext cx="1606326" cy="8031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Pour organiser ses favoris</a:t>
          </a:r>
          <a:endParaRPr lang="fr-FR" sz="1700" kern="1200" dirty="0"/>
        </a:p>
      </dsp:txBody>
      <dsp:txXfrm>
        <a:off x="2009306" y="584650"/>
        <a:ext cx="1606326" cy="803163"/>
      </dsp:txXfrm>
    </dsp:sp>
    <dsp:sp modelId="{809CF1B3-5C1A-4F31-A097-E5A80FDAE219}">
      <dsp:nvSpPr>
        <dsp:cNvPr id="0" name=""/>
        <dsp:cNvSpPr/>
      </dsp:nvSpPr>
      <dsp:spPr>
        <a:xfrm>
          <a:off x="2169938" y="1387814"/>
          <a:ext cx="160632" cy="602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2372"/>
              </a:lnTo>
              <a:lnTo>
                <a:pt x="160632" y="60237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9D01B3-6511-4729-876B-2CCC026FFA20}">
      <dsp:nvSpPr>
        <dsp:cNvPr id="0" name=""/>
        <dsp:cNvSpPr/>
      </dsp:nvSpPr>
      <dsp:spPr>
        <a:xfrm>
          <a:off x="2330571" y="1588605"/>
          <a:ext cx="1285061" cy="803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674289"/>
              <a:satOff val="10087"/>
              <a:lumOff val="80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/>
            <a:t>Pearltrees</a:t>
          </a:r>
          <a:endParaRPr lang="fr-FR" sz="1700" kern="1200" dirty="0"/>
        </a:p>
      </dsp:txBody>
      <dsp:txXfrm>
        <a:off x="2330571" y="1588605"/>
        <a:ext cx="1285061" cy="803163"/>
      </dsp:txXfrm>
    </dsp:sp>
    <dsp:sp modelId="{787029F6-0CCB-4FD0-B258-E6BB78C96E95}">
      <dsp:nvSpPr>
        <dsp:cNvPr id="0" name=""/>
        <dsp:cNvSpPr/>
      </dsp:nvSpPr>
      <dsp:spPr>
        <a:xfrm>
          <a:off x="4017214" y="584650"/>
          <a:ext cx="1606326" cy="8031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Pour réaliser un schéma en commun </a:t>
          </a:r>
          <a:endParaRPr lang="fr-FR" sz="1700" kern="1200" dirty="0"/>
        </a:p>
      </dsp:txBody>
      <dsp:txXfrm>
        <a:off x="4017214" y="584650"/>
        <a:ext cx="1606326" cy="803163"/>
      </dsp:txXfrm>
    </dsp:sp>
    <dsp:sp modelId="{FA0B1D3F-9071-4F44-9619-BE2EF25DE766}">
      <dsp:nvSpPr>
        <dsp:cNvPr id="0" name=""/>
        <dsp:cNvSpPr/>
      </dsp:nvSpPr>
      <dsp:spPr>
        <a:xfrm>
          <a:off x="4177847" y="1387814"/>
          <a:ext cx="160632" cy="602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2372"/>
              </a:lnTo>
              <a:lnTo>
                <a:pt x="160632" y="60237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AFFB9-41F6-4486-A4B2-84BCA36D6E6D}">
      <dsp:nvSpPr>
        <dsp:cNvPr id="0" name=""/>
        <dsp:cNvSpPr/>
      </dsp:nvSpPr>
      <dsp:spPr>
        <a:xfrm>
          <a:off x="4338480" y="1588605"/>
          <a:ext cx="1285061" cy="803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/>
            <a:t>Mindmeister</a:t>
          </a:r>
          <a:endParaRPr lang="fr-FR" sz="1700" kern="1200" dirty="0" smtClean="0"/>
        </a:p>
      </dsp:txBody>
      <dsp:txXfrm>
        <a:off x="4338480" y="1588605"/>
        <a:ext cx="1285061" cy="803163"/>
      </dsp:txXfrm>
    </dsp:sp>
    <dsp:sp modelId="{55D5A4ED-4465-44F8-9B44-BDEF9CA7A8BD}">
      <dsp:nvSpPr>
        <dsp:cNvPr id="0" name=""/>
        <dsp:cNvSpPr/>
      </dsp:nvSpPr>
      <dsp:spPr>
        <a:xfrm>
          <a:off x="4177847" y="1387814"/>
          <a:ext cx="160632" cy="1606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6326"/>
              </a:lnTo>
              <a:lnTo>
                <a:pt x="160632" y="160632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E15299-3C02-4671-A358-2C9998E9C129}">
      <dsp:nvSpPr>
        <dsp:cNvPr id="0" name=""/>
        <dsp:cNvSpPr/>
      </dsp:nvSpPr>
      <dsp:spPr>
        <a:xfrm>
          <a:off x="4338480" y="2592559"/>
          <a:ext cx="1285061" cy="803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790481"/>
              <a:satOff val="16812"/>
              <a:lumOff val="134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/>
            <a:t>LucidChart</a:t>
          </a:r>
          <a:endParaRPr lang="fr-FR" sz="1700" kern="1200" dirty="0" smtClean="0"/>
        </a:p>
      </dsp:txBody>
      <dsp:txXfrm>
        <a:off x="4338480" y="2592559"/>
        <a:ext cx="1285061" cy="803163"/>
      </dsp:txXfrm>
    </dsp:sp>
    <dsp:sp modelId="{76E56E63-767E-4F0D-BB32-EAF3E2C687CF}">
      <dsp:nvSpPr>
        <dsp:cNvPr id="0" name=""/>
        <dsp:cNvSpPr/>
      </dsp:nvSpPr>
      <dsp:spPr>
        <a:xfrm>
          <a:off x="6025123" y="584650"/>
          <a:ext cx="1606326" cy="8031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Pour rédiger un texte en commun </a:t>
          </a:r>
          <a:endParaRPr lang="fr-FR" sz="1700" kern="1200" dirty="0"/>
        </a:p>
      </dsp:txBody>
      <dsp:txXfrm>
        <a:off x="6025123" y="584650"/>
        <a:ext cx="1606326" cy="803163"/>
      </dsp:txXfrm>
    </dsp:sp>
    <dsp:sp modelId="{F6153DC9-3AE2-4E96-BFC9-124007084A96}">
      <dsp:nvSpPr>
        <dsp:cNvPr id="0" name=""/>
        <dsp:cNvSpPr/>
      </dsp:nvSpPr>
      <dsp:spPr>
        <a:xfrm>
          <a:off x="6185756" y="1387814"/>
          <a:ext cx="160632" cy="602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2372"/>
              </a:lnTo>
              <a:lnTo>
                <a:pt x="160632" y="60237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84672F-59BE-4718-8A60-CD7D54A6FC8B}">
      <dsp:nvSpPr>
        <dsp:cNvPr id="0" name=""/>
        <dsp:cNvSpPr/>
      </dsp:nvSpPr>
      <dsp:spPr>
        <a:xfrm>
          <a:off x="6346388" y="1588605"/>
          <a:ext cx="1285061" cy="803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3348577"/>
              <a:satOff val="20174"/>
              <a:lumOff val="16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Google Drive</a:t>
          </a:r>
        </a:p>
      </dsp:txBody>
      <dsp:txXfrm>
        <a:off x="6346388" y="1588605"/>
        <a:ext cx="1285061" cy="803163"/>
      </dsp:txXfrm>
    </dsp:sp>
    <dsp:sp modelId="{72A617FC-5CB9-4B47-9EDC-12FD3EC88823}">
      <dsp:nvSpPr>
        <dsp:cNvPr id="0" name=""/>
        <dsp:cNvSpPr/>
      </dsp:nvSpPr>
      <dsp:spPr>
        <a:xfrm>
          <a:off x="6185756" y="1387814"/>
          <a:ext cx="160632" cy="1606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6326"/>
              </a:lnTo>
              <a:lnTo>
                <a:pt x="160632" y="160632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61B4BE-7878-47F8-865E-31FE0FE1D650}">
      <dsp:nvSpPr>
        <dsp:cNvPr id="0" name=""/>
        <dsp:cNvSpPr/>
      </dsp:nvSpPr>
      <dsp:spPr>
        <a:xfrm>
          <a:off x="6346388" y="2592559"/>
          <a:ext cx="1285061" cy="803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3906673"/>
              <a:satOff val="23537"/>
              <a:lumOff val="188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baseline="0" smtClean="0"/>
            <a:t>Framapad</a:t>
          </a:r>
          <a:endParaRPr lang="fr-FR" sz="1700" kern="1200" baseline="0" dirty="0" smtClean="0"/>
        </a:p>
      </dsp:txBody>
      <dsp:txXfrm>
        <a:off x="6346388" y="2592559"/>
        <a:ext cx="1285061" cy="803163"/>
      </dsp:txXfrm>
    </dsp:sp>
    <dsp:sp modelId="{742C07A2-9236-400F-A9FD-AA9FBBA49217}">
      <dsp:nvSpPr>
        <dsp:cNvPr id="0" name=""/>
        <dsp:cNvSpPr/>
      </dsp:nvSpPr>
      <dsp:spPr>
        <a:xfrm>
          <a:off x="6185756" y="1387814"/>
          <a:ext cx="160632" cy="2610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0281"/>
              </a:lnTo>
              <a:lnTo>
                <a:pt x="160632" y="261028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C8DDF1-3371-498B-AA93-F85157556337}">
      <dsp:nvSpPr>
        <dsp:cNvPr id="0" name=""/>
        <dsp:cNvSpPr/>
      </dsp:nvSpPr>
      <dsp:spPr>
        <a:xfrm>
          <a:off x="6346388" y="3596513"/>
          <a:ext cx="1285061" cy="803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baseline="0" smtClean="0"/>
            <a:t>Evernote</a:t>
          </a:r>
          <a:endParaRPr lang="fr-FR" sz="1700" kern="1200" baseline="0" dirty="0" smtClean="0"/>
        </a:p>
      </dsp:txBody>
      <dsp:txXfrm>
        <a:off x="6346388" y="3596513"/>
        <a:ext cx="1285061" cy="803163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E0094B-9C18-469A-9AC1-4CB8DF48D5D7}">
      <dsp:nvSpPr>
        <dsp:cNvPr id="0" name=""/>
        <dsp:cNvSpPr/>
      </dsp:nvSpPr>
      <dsp:spPr>
        <a:xfrm>
          <a:off x="744" y="145817"/>
          <a:ext cx="2902148" cy="1741289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b="1" kern="1200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hlinkClick xmlns:r="http://schemas.openxmlformats.org/officeDocument/2006/relationships" r:id="rId1"/>
            </a:rPr>
            <a:t>SCOOP IT</a:t>
          </a:r>
          <a:endParaRPr lang="fr-FR" sz="3700" b="1" kern="1200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solidFill>
              <a:schemeClr val="accent4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sp:txBody>
      <dsp:txXfrm>
        <a:off x="744" y="145817"/>
        <a:ext cx="2902148" cy="1741289"/>
      </dsp:txXfrm>
    </dsp:sp>
    <dsp:sp modelId="{FA67FE81-325F-4653-8FD5-FBC2E5712D12}">
      <dsp:nvSpPr>
        <dsp:cNvPr id="0" name=""/>
        <dsp:cNvSpPr/>
      </dsp:nvSpPr>
      <dsp:spPr>
        <a:xfrm>
          <a:off x="3193107" y="145817"/>
          <a:ext cx="2902148" cy="1741289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b="1" kern="1200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hlinkClick xmlns:r="http://schemas.openxmlformats.org/officeDocument/2006/relationships" r:id="rId2"/>
            </a:rPr>
            <a:t>PEARLTREES </a:t>
          </a:r>
          <a:endParaRPr lang="fr-FR" sz="3700" b="1" kern="1200" cap="none" spc="0" dirty="0" smtClean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solidFill>
              <a:schemeClr val="accent4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sp:txBody>
      <dsp:txXfrm>
        <a:off x="3193107" y="145817"/>
        <a:ext cx="2902148" cy="1741289"/>
      </dsp:txXfrm>
    </dsp:sp>
    <dsp:sp modelId="{CEA841F3-B196-474C-9461-02D12C2EEB81}">
      <dsp:nvSpPr>
        <dsp:cNvPr id="0" name=""/>
        <dsp:cNvSpPr/>
      </dsp:nvSpPr>
      <dsp:spPr>
        <a:xfrm>
          <a:off x="744" y="2177320"/>
          <a:ext cx="2902148" cy="1741289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b="1" kern="1200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hlinkClick xmlns:r="http://schemas.openxmlformats.org/officeDocument/2006/relationships" r:id="rId3"/>
            </a:rPr>
            <a:t>CARTE MENTALE</a:t>
          </a:r>
          <a:endParaRPr lang="fr-FR" sz="3700" b="1" kern="1200" cap="none" spc="0" dirty="0" smtClean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solidFill>
              <a:schemeClr val="accent4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sp:txBody>
      <dsp:txXfrm>
        <a:off x="744" y="2177320"/>
        <a:ext cx="2902148" cy="1741289"/>
      </dsp:txXfrm>
    </dsp:sp>
    <dsp:sp modelId="{352C3004-D219-488D-A7DD-3A77AF5B5ACA}">
      <dsp:nvSpPr>
        <dsp:cNvPr id="0" name=""/>
        <dsp:cNvSpPr/>
      </dsp:nvSpPr>
      <dsp:spPr>
        <a:xfrm>
          <a:off x="3193107" y="2177320"/>
          <a:ext cx="2902148" cy="1741289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b="1" kern="1200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hlinkClick xmlns:r="http://schemas.openxmlformats.org/officeDocument/2006/relationships" r:id="rId4"/>
            </a:rPr>
            <a:t>Ressources académiques</a:t>
          </a:r>
          <a:endParaRPr lang="fr-FR" sz="3700" b="1" kern="1200" cap="none" spc="0" dirty="0" smtClean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solidFill>
              <a:schemeClr val="accent4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sp:txBody>
      <dsp:txXfrm>
        <a:off x="3193107" y="2177320"/>
        <a:ext cx="2902148" cy="17412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C28892-C675-4B07-941C-A36A2FD20088}">
      <dsp:nvSpPr>
        <dsp:cNvPr id="0" name=""/>
        <dsp:cNvSpPr/>
      </dsp:nvSpPr>
      <dsp:spPr>
        <a:xfrm>
          <a:off x="-222255" y="0"/>
          <a:ext cx="1737931" cy="2392477"/>
        </a:xfrm>
        <a:prstGeom prst="upArrow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F75B77-D1B2-4E9B-ADCB-B1D782182671}">
      <dsp:nvSpPr>
        <dsp:cNvPr id="0" name=""/>
        <dsp:cNvSpPr/>
      </dsp:nvSpPr>
      <dsp:spPr>
        <a:xfrm>
          <a:off x="1745565" y="159793"/>
          <a:ext cx="4735158" cy="2103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0" rIns="128016" bIns="128016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b="1" i="0" u="none" kern="1200" dirty="0" smtClean="0"/>
            <a:t>Continuités</a:t>
          </a:r>
          <a:endParaRPr lang="fr-FR" sz="36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i="0" u="none" kern="1200" dirty="0" smtClean="0"/>
            <a:t>Ancrage au cœur des organisations</a:t>
          </a:r>
          <a:endParaRPr lang="fr-FR" sz="1800" b="1" i="0" u="none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1" i="0" u="none" kern="1200" dirty="0" smtClean="0"/>
            <a:t>Le programme n’est pas une progression </a:t>
          </a:r>
          <a:r>
            <a:rPr lang="fr-FR" sz="1800" b="0" i="0" u="none" kern="1200" dirty="0" smtClean="0"/>
            <a:t>!</a:t>
          </a:r>
          <a:endParaRPr lang="fr-FR" sz="1800" b="1" i="0" u="none" kern="1200" dirty="0"/>
        </a:p>
      </dsp:txBody>
      <dsp:txXfrm>
        <a:off x="1745565" y="159793"/>
        <a:ext cx="4735158" cy="2103561"/>
      </dsp:txXfrm>
    </dsp:sp>
    <dsp:sp modelId="{0E565B34-EBEB-4A57-9E21-6629DD8EA6D1}">
      <dsp:nvSpPr>
        <dsp:cNvPr id="0" name=""/>
        <dsp:cNvSpPr/>
      </dsp:nvSpPr>
      <dsp:spPr>
        <a:xfrm>
          <a:off x="432054" y="2591850"/>
          <a:ext cx="1659046" cy="2392477"/>
        </a:xfrm>
        <a:prstGeom prst="downArrow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E65C2E-FDC8-40DD-9D12-51D698ACB243}">
      <dsp:nvSpPr>
        <dsp:cNvPr id="0" name=""/>
        <dsp:cNvSpPr/>
      </dsp:nvSpPr>
      <dsp:spPr>
        <a:xfrm>
          <a:off x="1872229" y="2248027"/>
          <a:ext cx="6346589" cy="2392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0" rIns="128016" bIns="128016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b="1" i="0" u="none" kern="1200" dirty="0" smtClean="0"/>
            <a:t>Ruptures</a:t>
          </a:r>
          <a:endParaRPr lang="fr-FR" sz="36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i="0" u="none" kern="1200" dirty="0" smtClean="0"/>
            <a:t>Objectif réaffirmé : </a:t>
          </a:r>
          <a:r>
            <a:rPr lang="fr-FR" sz="1800" b="1" i="0" u="none" kern="1200" dirty="0" smtClean="0"/>
            <a:t>préparer aux études supérieures</a:t>
          </a:r>
          <a:endParaRPr lang="fr-FR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i="0" u="none" kern="1200" dirty="0" smtClean="0"/>
            <a:t>« </a:t>
          </a:r>
          <a:r>
            <a:rPr lang="fr-FR" sz="1800" b="1" i="0" u="none" kern="1200" dirty="0" smtClean="0"/>
            <a:t>Apprendre </a:t>
          </a:r>
          <a:r>
            <a:rPr lang="fr-FR" sz="1800" b="1" i="0" u="none" kern="1200" baseline="0" dirty="0" smtClean="0"/>
            <a:t>pour comprendre</a:t>
          </a:r>
          <a:r>
            <a:rPr lang="fr-FR" sz="1800" b="0" i="0" u="none" kern="1200" baseline="0" dirty="0" smtClean="0"/>
            <a:t> » : moins de technicité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i="0" u="none" kern="1200" dirty="0" smtClean="0"/>
            <a:t>Notions en nombre plus limité (6h élèves</a:t>
          </a:r>
          <a:r>
            <a:rPr lang="fr-FR" sz="1800" b="0" i="0" u="none" kern="1200" baseline="0" dirty="0" smtClean="0"/>
            <a:t> au lieu de 8h)</a:t>
          </a:r>
          <a:endParaRPr lang="fr-FR" sz="1800" kern="1200" dirty="0"/>
        </a:p>
      </dsp:txBody>
      <dsp:txXfrm>
        <a:off x="1872229" y="2248027"/>
        <a:ext cx="6346589" cy="239247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73A885-395B-4E96-9FD6-02B58D01E241}">
      <dsp:nvSpPr>
        <dsp:cNvPr id="0" name=""/>
        <dsp:cNvSpPr/>
      </dsp:nvSpPr>
      <dsp:spPr>
        <a:xfrm rot="5400000">
          <a:off x="4999686" y="-2232532"/>
          <a:ext cx="1074053" cy="6138113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Le consommateur est-il toujours rationnel dans ses choix ? 10 %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La mercatique cherche-t-elle à répondre aux besoins des consommateurs ou à les influencer ? 20 %</a:t>
          </a:r>
          <a:endParaRPr lang="fr-FR" sz="1600" kern="1200" dirty="0"/>
        </a:p>
      </dsp:txBody>
      <dsp:txXfrm rot="5400000">
        <a:off x="4999686" y="-2232532"/>
        <a:ext cx="1074053" cy="6138113"/>
      </dsp:txXfrm>
    </dsp:sp>
    <dsp:sp modelId="{268322DF-6679-470B-A1C7-00E59697E65C}">
      <dsp:nvSpPr>
        <dsp:cNvPr id="0" name=""/>
        <dsp:cNvSpPr/>
      </dsp:nvSpPr>
      <dsp:spPr>
        <a:xfrm>
          <a:off x="0" y="4038"/>
          <a:ext cx="2574005" cy="148806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Mercatique et consommateurs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30%</a:t>
          </a:r>
          <a:endParaRPr lang="fr-FR" sz="2000" b="1" kern="1200" dirty="0"/>
        </a:p>
      </dsp:txBody>
      <dsp:txXfrm>
        <a:off x="0" y="4038"/>
        <a:ext cx="2574005" cy="1488065"/>
      </dsp:txXfrm>
    </dsp:sp>
    <dsp:sp modelId="{6DA044DE-00D0-4D27-BD02-39F0B01BD700}">
      <dsp:nvSpPr>
        <dsp:cNvPr id="0" name=""/>
        <dsp:cNvSpPr/>
      </dsp:nvSpPr>
      <dsp:spPr>
        <a:xfrm rot="5400000">
          <a:off x="4410719" y="-316821"/>
          <a:ext cx="2062143" cy="6337217"/>
        </a:xfrm>
        <a:prstGeom prst="round2SameRect">
          <a:avLst/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L’entreprise vend-elle un produit ou une image ? 10 %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Le produit a-t-il un prix ? 12 %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La grande distribution est-elle incontournable ? 12 %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Une entreprise doit-elle nécessairement faire de la publicité ? 12 %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Fidéliser ou conquérir : l’entreprise doit-elle choisir ? 12 %</a:t>
          </a:r>
          <a:endParaRPr lang="fr-FR" sz="1600" kern="1200" dirty="0"/>
        </a:p>
      </dsp:txBody>
      <dsp:txXfrm rot="5400000">
        <a:off x="4410719" y="-316821"/>
        <a:ext cx="2062143" cy="6337217"/>
      </dsp:txXfrm>
    </dsp:sp>
    <dsp:sp modelId="{77D3ECA1-92BB-44B4-86F1-47F84EB449D6}">
      <dsp:nvSpPr>
        <dsp:cNvPr id="0" name=""/>
        <dsp:cNvSpPr/>
      </dsp:nvSpPr>
      <dsp:spPr>
        <a:xfrm>
          <a:off x="0" y="1498548"/>
          <a:ext cx="2375147" cy="2577678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/>
            <a:t>Mercatique et marchés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/>
            <a:t>58%</a:t>
          </a:r>
          <a:endParaRPr lang="fr-FR" sz="2800" b="1" kern="1200" dirty="0"/>
        </a:p>
      </dsp:txBody>
      <dsp:txXfrm>
        <a:off x="0" y="1498548"/>
        <a:ext cx="2375147" cy="2577678"/>
      </dsp:txXfrm>
    </dsp:sp>
    <dsp:sp modelId="{942273AC-D5B1-4270-87F0-55B8FFD63AD3}">
      <dsp:nvSpPr>
        <dsp:cNvPr id="0" name=""/>
        <dsp:cNvSpPr/>
      </dsp:nvSpPr>
      <dsp:spPr>
        <a:xfrm rot="5400000">
          <a:off x="5192221" y="1525064"/>
          <a:ext cx="672091" cy="6053067"/>
        </a:xfrm>
        <a:prstGeom prst="round2Same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la mercatique durable est-elle un mythe ou une réalité ? 6 %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la mercatique peut-elle être éthique ? 6%</a:t>
          </a:r>
          <a:endParaRPr lang="fr-FR" sz="1600" kern="1200" dirty="0"/>
        </a:p>
      </dsp:txBody>
      <dsp:txXfrm rot="5400000">
        <a:off x="5192221" y="1525064"/>
        <a:ext cx="672091" cy="6053067"/>
      </dsp:txXfrm>
    </dsp:sp>
    <dsp:sp modelId="{AAC4DF7F-276E-4EC5-A126-CCCE6C0E53C9}">
      <dsp:nvSpPr>
        <dsp:cNvPr id="0" name=""/>
        <dsp:cNvSpPr/>
      </dsp:nvSpPr>
      <dsp:spPr>
        <a:xfrm>
          <a:off x="0" y="4082046"/>
          <a:ext cx="2511051" cy="886505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Mercatique et société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12%</a:t>
          </a:r>
          <a:endParaRPr lang="fr-FR" sz="1800" b="1" kern="1200" dirty="0"/>
        </a:p>
      </dsp:txBody>
      <dsp:txXfrm>
        <a:off x="0" y="4082046"/>
        <a:ext cx="2511051" cy="88650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19E026-6E9C-4A53-A9A6-CFBB98ED49E8}">
      <dsp:nvSpPr>
        <dsp:cNvPr id="0" name=""/>
        <dsp:cNvSpPr/>
      </dsp:nvSpPr>
      <dsp:spPr>
        <a:xfrm>
          <a:off x="0" y="2312935"/>
          <a:ext cx="6720408" cy="151753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Je cherche des cas, des exemples ?</a:t>
          </a:r>
        </a:p>
      </dsp:txBody>
      <dsp:txXfrm>
        <a:off x="0" y="2312935"/>
        <a:ext cx="6720408" cy="819469"/>
      </dsp:txXfrm>
    </dsp:sp>
    <dsp:sp modelId="{8C441682-2835-40FE-A0C7-9E8E50170865}">
      <dsp:nvSpPr>
        <dsp:cNvPr id="0" name=""/>
        <dsp:cNvSpPr/>
      </dsp:nvSpPr>
      <dsp:spPr>
        <a:xfrm>
          <a:off x="3281" y="3102054"/>
          <a:ext cx="2237948" cy="69806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>
              <a:hlinkClick xmlns:r="http://schemas.openxmlformats.org/officeDocument/2006/relationships" r:id="rId1"/>
            </a:rPr>
            <a:t>Edubases</a:t>
          </a:r>
          <a:r>
            <a:rPr lang="fr-FR" sz="2400" kern="1200" dirty="0" smtClean="0">
              <a:hlinkClick xmlns:r="http://schemas.openxmlformats.org/officeDocument/2006/relationships" r:id="rId1"/>
            </a:rPr>
            <a:t> </a:t>
          </a:r>
          <a:endParaRPr lang="fr-FR" sz="2400" kern="1200" dirty="0" smtClean="0"/>
        </a:p>
      </dsp:txBody>
      <dsp:txXfrm>
        <a:off x="3281" y="3102054"/>
        <a:ext cx="2237948" cy="698066"/>
      </dsp:txXfrm>
    </dsp:sp>
    <dsp:sp modelId="{96972FC3-8A89-4F8A-9204-F1879101BDA8}">
      <dsp:nvSpPr>
        <dsp:cNvPr id="0" name=""/>
        <dsp:cNvSpPr/>
      </dsp:nvSpPr>
      <dsp:spPr>
        <a:xfrm>
          <a:off x="2241229" y="3102054"/>
          <a:ext cx="2237948" cy="698066"/>
        </a:xfrm>
        <a:prstGeom prst="rect">
          <a:avLst/>
        </a:prstGeom>
        <a:solidFill>
          <a:schemeClr val="accent4">
            <a:tint val="40000"/>
            <a:alpha val="90000"/>
            <a:hueOff val="-986426"/>
            <a:satOff val="5539"/>
            <a:lumOff val="352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986426"/>
              <a:satOff val="5539"/>
              <a:lumOff val="3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hlinkClick xmlns:r="http://schemas.openxmlformats.org/officeDocument/2006/relationships" r:id="rId2"/>
            </a:rPr>
            <a:t>CRM </a:t>
          </a:r>
          <a:endParaRPr lang="fr-FR" sz="2400" kern="1200" dirty="0" smtClean="0"/>
        </a:p>
      </dsp:txBody>
      <dsp:txXfrm>
        <a:off x="2241229" y="3102054"/>
        <a:ext cx="2237948" cy="698066"/>
      </dsp:txXfrm>
    </dsp:sp>
    <dsp:sp modelId="{04DDE950-9239-4EB3-9B94-2E4A985AFF8A}">
      <dsp:nvSpPr>
        <dsp:cNvPr id="0" name=""/>
        <dsp:cNvSpPr/>
      </dsp:nvSpPr>
      <dsp:spPr>
        <a:xfrm>
          <a:off x="4479178" y="3102054"/>
          <a:ext cx="2237948" cy="698066"/>
        </a:xfrm>
        <a:prstGeom prst="rect">
          <a:avLst/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hlinkClick xmlns:r="http://schemas.openxmlformats.org/officeDocument/2006/relationships" r:id="rId3"/>
            </a:rPr>
            <a:t>Le manège</a:t>
          </a:r>
          <a:endParaRPr lang="fr-FR" sz="2400" kern="1200" dirty="0" smtClean="0"/>
        </a:p>
      </dsp:txBody>
      <dsp:txXfrm>
        <a:off x="4479178" y="3102054"/>
        <a:ext cx="2237948" cy="698066"/>
      </dsp:txXfrm>
    </dsp:sp>
    <dsp:sp modelId="{476FC314-C27E-47C1-BE55-02715E97DAF2}">
      <dsp:nvSpPr>
        <dsp:cNvPr id="0" name=""/>
        <dsp:cNvSpPr/>
      </dsp:nvSpPr>
      <dsp:spPr>
        <a:xfrm rot="10800000">
          <a:off x="0" y="1728"/>
          <a:ext cx="6720408" cy="2333970"/>
        </a:xfrm>
        <a:prstGeom prst="upArrowCallou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Je recherche un concept, des définitions ?</a:t>
          </a:r>
        </a:p>
      </dsp:txBody>
      <dsp:txXfrm>
        <a:off x="0" y="1728"/>
        <a:ext cx="6720408" cy="819223"/>
      </dsp:txXfrm>
    </dsp:sp>
    <dsp:sp modelId="{39D258B5-3DF1-4EF9-965E-D31DB182F1DF}">
      <dsp:nvSpPr>
        <dsp:cNvPr id="0" name=""/>
        <dsp:cNvSpPr/>
      </dsp:nvSpPr>
      <dsp:spPr>
        <a:xfrm>
          <a:off x="0" y="820951"/>
          <a:ext cx="3360203" cy="697857"/>
        </a:xfrm>
        <a:prstGeom prst="rect">
          <a:avLst/>
        </a:prstGeom>
        <a:solidFill>
          <a:schemeClr val="accent4">
            <a:tint val="40000"/>
            <a:alpha val="90000"/>
            <a:hueOff val="-2959279"/>
            <a:satOff val="16618"/>
            <a:lumOff val="1056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2959279"/>
              <a:satOff val="16618"/>
              <a:lumOff val="10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hlinkClick xmlns:r="http://schemas.openxmlformats.org/officeDocument/2006/relationships" r:id="rId4"/>
            </a:rPr>
            <a:t>Repères «mercatiques»</a:t>
          </a:r>
        </a:p>
      </dsp:txBody>
      <dsp:txXfrm>
        <a:off x="0" y="820951"/>
        <a:ext cx="3360203" cy="697857"/>
      </dsp:txXfrm>
    </dsp:sp>
    <dsp:sp modelId="{82EF5599-8CBF-4CC8-A272-F20E80D4FFB9}">
      <dsp:nvSpPr>
        <dsp:cNvPr id="0" name=""/>
        <dsp:cNvSpPr/>
      </dsp:nvSpPr>
      <dsp:spPr>
        <a:xfrm>
          <a:off x="3360204" y="820951"/>
          <a:ext cx="3360203" cy="697857"/>
        </a:xfrm>
        <a:prstGeom prst="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smtClean="0">
              <a:hlinkClick xmlns:r="http://schemas.openxmlformats.org/officeDocument/2006/relationships" r:id="rId5"/>
            </a:rPr>
            <a:t>Eduscol</a:t>
          </a:r>
          <a:endParaRPr lang="fr-FR" sz="2400" kern="1200" dirty="0" smtClean="0"/>
        </a:p>
      </dsp:txBody>
      <dsp:txXfrm>
        <a:off x="3360204" y="820951"/>
        <a:ext cx="3360203" cy="69785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D3333E-7695-41DB-A582-C5D20E2E4260}">
      <dsp:nvSpPr>
        <dsp:cNvPr id="0" name=""/>
        <dsp:cNvSpPr/>
      </dsp:nvSpPr>
      <dsp:spPr>
        <a:xfrm>
          <a:off x="704399" y="0"/>
          <a:ext cx="6916368" cy="4120232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E9DB77-33C5-49F1-96C6-9DE8051C4CAE}">
      <dsp:nvSpPr>
        <dsp:cNvPr id="0" name=""/>
        <dsp:cNvSpPr/>
      </dsp:nvSpPr>
      <dsp:spPr>
        <a:xfrm>
          <a:off x="0" y="1236069"/>
          <a:ext cx="2441071" cy="164809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u="sng" kern="1200" dirty="0" smtClean="0"/>
            <a:t>Analyse</a:t>
          </a:r>
          <a:r>
            <a:rPr lang="fr-FR" sz="2000" b="1" kern="1200" dirty="0" smtClean="0"/>
            <a:t> 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L’élève analyse le </a:t>
          </a:r>
          <a:r>
            <a:rPr lang="fr-FR" sz="2000" b="1" kern="1200" dirty="0" err="1" smtClean="0"/>
            <a:t>Pearltrees</a:t>
          </a:r>
          <a:endParaRPr lang="fr-FR" sz="2000" b="1" kern="1200" dirty="0"/>
        </a:p>
      </dsp:txBody>
      <dsp:txXfrm>
        <a:off x="0" y="1236069"/>
        <a:ext cx="2441071" cy="1648092"/>
      </dsp:txXfrm>
    </dsp:sp>
    <dsp:sp modelId="{A1FDEB64-6CB7-4D95-9483-26672842971B}">
      <dsp:nvSpPr>
        <dsp:cNvPr id="0" name=""/>
        <dsp:cNvSpPr/>
      </dsp:nvSpPr>
      <dsp:spPr>
        <a:xfrm>
          <a:off x="2847916" y="1236069"/>
          <a:ext cx="2441071" cy="1648092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u="sng" kern="1200" dirty="0" smtClean="0"/>
            <a:t>Synthèse</a:t>
          </a:r>
          <a:r>
            <a:rPr lang="fr-FR" sz="2000" b="1" kern="1200" dirty="0" smtClean="0"/>
            <a:t> 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Comparaison des analyses de chacun</a:t>
          </a:r>
        </a:p>
      </dsp:txBody>
      <dsp:txXfrm>
        <a:off x="2847916" y="1236069"/>
        <a:ext cx="2441071" cy="1648092"/>
      </dsp:txXfrm>
    </dsp:sp>
    <dsp:sp modelId="{8D527B93-8B53-4E06-B275-7807B5239F9A}">
      <dsp:nvSpPr>
        <dsp:cNvPr id="0" name=""/>
        <dsp:cNvSpPr/>
      </dsp:nvSpPr>
      <dsp:spPr>
        <a:xfrm>
          <a:off x="5695832" y="1236069"/>
          <a:ext cx="2441071" cy="1648092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u="sng" kern="1200" dirty="0" smtClean="0"/>
            <a:t>Conceptualisation</a:t>
          </a:r>
          <a:r>
            <a:rPr lang="fr-FR" sz="2000" b="1" kern="1200" dirty="0" smtClean="0"/>
            <a:t> 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  généralisation avec le professeur </a:t>
          </a:r>
          <a:endParaRPr lang="fr-FR" sz="2000" b="1" kern="1200" dirty="0"/>
        </a:p>
      </dsp:txBody>
      <dsp:txXfrm>
        <a:off x="5695832" y="1236069"/>
        <a:ext cx="2441071" cy="164809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071E4F-D49D-47D6-A6F8-ABB498E373EA}">
      <dsp:nvSpPr>
        <dsp:cNvPr id="0" name=""/>
        <dsp:cNvSpPr/>
      </dsp:nvSpPr>
      <dsp:spPr>
        <a:xfrm>
          <a:off x="251819" y="1754694"/>
          <a:ext cx="2033147" cy="10165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Epreuve de spécialité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(</a:t>
          </a:r>
          <a:r>
            <a:rPr lang="fr-FR" sz="1900" kern="1200" dirty="0" err="1" smtClean="0"/>
            <a:t>coeff</a:t>
          </a:r>
          <a:r>
            <a:rPr lang="fr-FR" sz="1900" kern="1200" dirty="0" smtClean="0"/>
            <a:t>. 12)</a:t>
          </a:r>
          <a:endParaRPr lang="fr-FR" sz="1900" kern="1200" dirty="0"/>
        </a:p>
      </dsp:txBody>
      <dsp:txXfrm>
        <a:off x="251819" y="1754694"/>
        <a:ext cx="2033147" cy="1016573"/>
      </dsp:txXfrm>
    </dsp:sp>
    <dsp:sp modelId="{95A5859F-3BE9-44A6-85AB-2ABD84256382}">
      <dsp:nvSpPr>
        <dsp:cNvPr id="0" name=""/>
        <dsp:cNvSpPr/>
      </dsp:nvSpPr>
      <dsp:spPr>
        <a:xfrm rot="18289469">
          <a:off x="1979541" y="1658236"/>
          <a:ext cx="142411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24110" y="2021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8289469">
        <a:off x="2655994" y="1642848"/>
        <a:ext cx="71205" cy="71205"/>
      </dsp:txXfrm>
    </dsp:sp>
    <dsp:sp modelId="{2D1B17F8-3A2C-4DCD-ACCA-29A64F54628C}">
      <dsp:nvSpPr>
        <dsp:cNvPr id="0" name=""/>
        <dsp:cNvSpPr/>
      </dsp:nvSpPr>
      <dsp:spPr>
        <a:xfrm>
          <a:off x="3098226" y="585634"/>
          <a:ext cx="2033147" cy="10165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Epreuve écrite (</a:t>
          </a:r>
          <a:r>
            <a:rPr lang="fr-FR" sz="1900" kern="1200" dirty="0" err="1" smtClean="0"/>
            <a:t>coeff</a:t>
          </a:r>
          <a:r>
            <a:rPr lang="fr-FR" sz="1900" kern="1200" dirty="0" smtClean="0"/>
            <a:t>.6)</a:t>
          </a:r>
          <a:endParaRPr lang="fr-FR" sz="1900" kern="1200" dirty="0"/>
        </a:p>
      </dsp:txBody>
      <dsp:txXfrm>
        <a:off x="3098226" y="585634"/>
        <a:ext cx="2033147" cy="1016573"/>
      </dsp:txXfrm>
    </dsp:sp>
    <dsp:sp modelId="{BC061294-0A86-40F4-9029-B66C0B2240EB}">
      <dsp:nvSpPr>
        <dsp:cNvPr id="0" name=""/>
        <dsp:cNvSpPr/>
      </dsp:nvSpPr>
      <dsp:spPr>
        <a:xfrm rot="19457599">
          <a:off x="5037237" y="78144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9457599">
        <a:off x="5512964" y="776618"/>
        <a:ext cx="50076" cy="50076"/>
      </dsp:txXfrm>
    </dsp:sp>
    <dsp:sp modelId="{8E5F9B2A-A67C-4165-901F-2B175E50D52D}">
      <dsp:nvSpPr>
        <dsp:cNvPr id="0" name=""/>
        <dsp:cNvSpPr/>
      </dsp:nvSpPr>
      <dsp:spPr>
        <a:xfrm>
          <a:off x="5944632" y="1104"/>
          <a:ext cx="2033147" cy="101657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Sujet de gestion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(14 à 16 pts)</a:t>
          </a:r>
          <a:endParaRPr lang="fr-FR" sz="1900" kern="1200" dirty="0"/>
        </a:p>
      </dsp:txBody>
      <dsp:txXfrm>
        <a:off x="5944632" y="1104"/>
        <a:ext cx="2033147" cy="1016573"/>
      </dsp:txXfrm>
    </dsp:sp>
    <dsp:sp modelId="{E96A462E-835F-4C1B-AFEE-2566744C490A}">
      <dsp:nvSpPr>
        <dsp:cNvPr id="0" name=""/>
        <dsp:cNvSpPr/>
      </dsp:nvSpPr>
      <dsp:spPr>
        <a:xfrm rot="2142401">
          <a:off x="5037237" y="136597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142401">
        <a:off x="5512964" y="1361148"/>
        <a:ext cx="50076" cy="50076"/>
      </dsp:txXfrm>
    </dsp:sp>
    <dsp:sp modelId="{C55B0A29-A4A3-4C0F-838D-93764BF9CBA5}">
      <dsp:nvSpPr>
        <dsp:cNvPr id="0" name=""/>
        <dsp:cNvSpPr/>
      </dsp:nvSpPr>
      <dsp:spPr>
        <a:xfrm>
          <a:off x="5944632" y="1170164"/>
          <a:ext cx="2033147" cy="101657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Question de gestion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(4 à 6 pts)</a:t>
          </a:r>
          <a:endParaRPr lang="fr-FR" sz="1900" kern="1200" dirty="0"/>
        </a:p>
      </dsp:txBody>
      <dsp:txXfrm>
        <a:off x="5944632" y="1170164"/>
        <a:ext cx="2033147" cy="1016573"/>
      </dsp:txXfrm>
    </dsp:sp>
    <dsp:sp modelId="{F261196E-3DFF-4174-B799-9027EE8D8A41}">
      <dsp:nvSpPr>
        <dsp:cNvPr id="0" name=""/>
        <dsp:cNvSpPr/>
      </dsp:nvSpPr>
      <dsp:spPr>
        <a:xfrm rot="3310531">
          <a:off x="1979541" y="2827296"/>
          <a:ext cx="142411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24110" y="2021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3310531">
        <a:off x="2655994" y="2811908"/>
        <a:ext cx="71205" cy="71205"/>
      </dsp:txXfrm>
    </dsp:sp>
    <dsp:sp modelId="{EB01FE80-C56B-4E99-BA71-E03D596F547E}">
      <dsp:nvSpPr>
        <dsp:cNvPr id="0" name=""/>
        <dsp:cNvSpPr/>
      </dsp:nvSpPr>
      <dsp:spPr>
        <a:xfrm>
          <a:off x="3098226" y="2923754"/>
          <a:ext cx="2033147" cy="10165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Epreuve pratique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(</a:t>
          </a:r>
          <a:r>
            <a:rPr lang="fr-FR" sz="1900" kern="1200" dirty="0" err="1" smtClean="0"/>
            <a:t>coeff</a:t>
          </a:r>
          <a:r>
            <a:rPr lang="fr-FR" sz="1900" kern="1200" dirty="0" smtClean="0"/>
            <a:t>. 6)</a:t>
          </a:r>
          <a:endParaRPr lang="fr-FR" sz="1900" kern="1200" dirty="0"/>
        </a:p>
      </dsp:txBody>
      <dsp:txXfrm>
        <a:off x="3098226" y="2923754"/>
        <a:ext cx="2033147" cy="1016573"/>
      </dsp:txXfrm>
    </dsp:sp>
    <dsp:sp modelId="{6468FA57-36FA-4491-B99A-C6CD9E25971E}">
      <dsp:nvSpPr>
        <dsp:cNvPr id="0" name=""/>
        <dsp:cNvSpPr/>
      </dsp:nvSpPr>
      <dsp:spPr>
        <a:xfrm rot="19457599">
          <a:off x="5037237" y="311956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9457599">
        <a:off x="5512964" y="3114738"/>
        <a:ext cx="50076" cy="50076"/>
      </dsp:txXfrm>
    </dsp:sp>
    <dsp:sp modelId="{5572703C-B2F6-40A3-A426-2EE45836919D}">
      <dsp:nvSpPr>
        <dsp:cNvPr id="0" name=""/>
        <dsp:cNvSpPr/>
      </dsp:nvSpPr>
      <dsp:spPr>
        <a:xfrm>
          <a:off x="5944632" y="2339224"/>
          <a:ext cx="2033147" cy="101657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CC</a:t>
          </a:r>
          <a:r>
            <a:rPr lang="fr-FR" sz="1900" b="1" kern="1200" dirty="0" smtClean="0">
              <a:solidFill>
                <a:schemeClr val="bg1"/>
              </a:solidFill>
            </a:rPr>
            <a:t>A</a:t>
          </a:r>
          <a:r>
            <a:rPr lang="fr-FR" sz="1900" kern="1200" dirty="0" smtClean="0"/>
            <a:t> (12 points)</a:t>
          </a:r>
          <a:endParaRPr lang="fr-FR" sz="1900" kern="1200" dirty="0"/>
        </a:p>
      </dsp:txBody>
      <dsp:txXfrm>
        <a:off x="5944632" y="2339224"/>
        <a:ext cx="2033147" cy="1016573"/>
      </dsp:txXfrm>
    </dsp:sp>
    <dsp:sp modelId="{2B1BE33C-C201-4A7D-9731-D49F96ECE05A}">
      <dsp:nvSpPr>
        <dsp:cNvPr id="0" name=""/>
        <dsp:cNvSpPr/>
      </dsp:nvSpPr>
      <dsp:spPr>
        <a:xfrm rot="2142401">
          <a:off x="5037237" y="370409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142401">
        <a:off x="5512964" y="3699267"/>
        <a:ext cx="50076" cy="50076"/>
      </dsp:txXfrm>
    </dsp:sp>
    <dsp:sp modelId="{297AFAE0-285D-48A6-8BF5-EB8647E20C99}">
      <dsp:nvSpPr>
        <dsp:cNvPr id="0" name=""/>
        <dsp:cNvSpPr/>
      </dsp:nvSpPr>
      <dsp:spPr>
        <a:xfrm>
          <a:off x="5944632" y="3508284"/>
          <a:ext cx="2033147" cy="101657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Soutenance (8 pts)</a:t>
          </a:r>
          <a:endParaRPr lang="fr-FR" sz="1900" kern="1200" dirty="0"/>
        </a:p>
      </dsp:txBody>
      <dsp:txXfrm>
        <a:off x="5944632" y="3508284"/>
        <a:ext cx="2033147" cy="101657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3CFC82-16B4-4BD3-BBD7-F3E9C339A21A}">
      <dsp:nvSpPr>
        <dsp:cNvPr id="0" name=""/>
        <dsp:cNvSpPr/>
      </dsp:nvSpPr>
      <dsp:spPr>
        <a:xfrm>
          <a:off x="502943" y="0"/>
          <a:ext cx="3479899" cy="208793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10-12 questions portant sur 1 ou 2 organisations</a:t>
          </a:r>
          <a:endParaRPr lang="fr-FR" sz="3000" kern="1200" dirty="0"/>
        </a:p>
      </dsp:txBody>
      <dsp:txXfrm>
        <a:off x="502943" y="0"/>
        <a:ext cx="3479899" cy="2087939"/>
      </dsp:txXfrm>
    </dsp:sp>
    <dsp:sp modelId="{56E3072E-A70A-4B1B-B74C-FF2083D63FAC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Logique de progression 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(diagnostic -&gt; solutions)</a:t>
          </a:r>
          <a:endParaRPr lang="fr-FR" sz="3000" kern="1200" dirty="0"/>
        </a:p>
      </dsp:txBody>
      <dsp:txXfrm>
        <a:off x="4288794" y="1047"/>
        <a:ext cx="3479899" cy="2087939"/>
      </dsp:txXfrm>
    </dsp:sp>
    <dsp:sp modelId="{69C3C782-6E4A-4B78-A43E-BAC36D702F21}">
      <dsp:nvSpPr>
        <dsp:cNvPr id="0" name=""/>
        <dsp:cNvSpPr/>
      </dsp:nvSpPr>
      <dsp:spPr>
        <a:xfrm>
          <a:off x="2374850" y="2436976"/>
          <a:ext cx="3479899" cy="2087939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Même formulation des questions (repérez</a:t>
          </a:r>
          <a:r>
            <a:rPr lang="fr-FR" sz="3000" kern="1200" dirty="0"/>
            <a:t>, identifiez, analysez)</a:t>
          </a:r>
        </a:p>
      </dsp:txBody>
      <dsp:txXfrm>
        <a:off x="2374850" y="2436976"/>
        <a:ext cx="3479899" cy="208793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02A96B-4C42-4143-BC9C-B1C8AB3F3D9E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/>
            <a:t>Questions sur les SDG </a:t>
          </a:r>
          <a:r>
            <a:rPr lang="fr-FR" sz="2000" kern="1200" dirty="0"/>
            <a:t>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- Quels </a:t>
          </a:r>
          <a:r>
            <a:rPr lang="fr-FR" sz="2000" kern="1200" dirty="0"/>
            <a:t>autres types de </a:t>
          </a:r>
          <a:r>
            <a:rPr lang="fr-FR" sz="2000" kern="1200" dirty="0" smtClean="0"/>
            <a:t>performance </a:t>
          </a:r>
          <a:r>
            <a:rPr lang="fr-FR" sz="2000" kern="1200" dirty="0"/>
            <a:t>l'entreprise doit-elle évaluer</a:t>
          </a:r>
          <a:r>
            <a:rPr lang="fr-FR" sz="2000" kern="1200" dirty="0" smtClean="0"/>
            <a:t>?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- Mesurez </a:t>
          </a:r>
          <a:r>
            <a:rPr lang="fr-FR" sz="2000" kern="1200" dirty="0"/>
            <a:t>l'actualisation des flux financiers</a:t>
          </a:r>
        </a:p>
      </dsp:txBody>
      <dsp:txXfrm>
        <a:off x="460905" y="1047"/>
        <a:ext cx="3479899" cy="2087939"/>
      </dsp:txXfrm>
    </dsp:sp>
    <dsp:sp modelId="{60D3C817-527D-42AE-A05E-6433693F3A89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Questions </a:t>
          </a:r>
          <a:r>
            <a:rPr lang="fr-FR" sz="2000" b="1" kern="1200" dirty="0"/>
            <a:t>sur le </a:t>
          </a:r>
          <a:r>
            <a:rPr lang="fr-FR" sz="2000" b="1" kern="1200" dirty="0" smtClean="0"/>
            <a:t>nouveau programme </a:t>
          </a:r>
          <a:r>
            <a:rPr lang="fr-FR" sz="2000" b="1" kern="1200" dirty="0"/>
            <a:t>de </a:t>
          </a:r>
          <a:r>
            <a:rPr lang="fr-FR" sz="2000" b="1" kern="1200" dirty="0" smtClean="0"/>
            <a:t>mercatique : </a:t>
          </a:r>
          <a:endParaRPr lang="fr-FR" sz="2000" b="1" kern="1200" dirty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- expérience </a:t>
          </a:r>
          <a:r>
            <a:rPr lang="fr-FR" sz="2000" kern="1200" dirty="0"/>
            <a:t>de </a:t>
          </a:r>
          <a:r>
            <a:rPr lang="fr-FR" sz="2000" kern="1200" dirty="0" smtClean="0"/>
            <a:t>consommation,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- valeur </a:t>
          </a:r>
          <a:r>
            <a:rPr lang="fr-FR" sz="2000" kern="1200" dirty="0"/>
            <a:t>hédonique</a:t>
          </a:r>
          <a:r>
            <a:rPr lang="fr-FR" sz="2000" kern="1200" dirty="0" smtClean="0"/>
            <a:t>,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- formes </a:t>
          </a:r>
          <a:r>
            <a:rPr lang="fr-FR" sz="2000" kern="1200" dirty="0"/>
            <a:t>de </a:t>
          </a:r>
          <a:r>
            <a:rPr lang="fr-FR" sz="2000" kern="1200" dirty="0" smtClean="0"/>
            <a:t>fidélité</a:t>
          </a:r>
          <a:endParaRPr lang="fr-FR" sz="2000" kern="1200" dirty="0"/>
        </a:p>
      </dsp:txBody>
      <dsp:txXfrm>
        <a:off x="4288794" y="1047"/>
        <a:ext cx="3479899" cy="2087939"/>
      </dsp:txXfrm>
    </dsp:sp>
    <dsp:sp modelId="{CA4A9CD4-B0F0-428F-BFD8-FA1CF1CD945D}">
      <dsp:nvSpPr>
        <dsp:cNvPr id="0" name=""/>
        <dsp:cNvSpPr/>
      </dsp:nvSpPr>
      <dsp:spPr>
        <a:xfrm>
          <a:off x="1522518" y="2436976"/>
          <a:ext cx="5184562" cy="2087939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Moins </a:t>
          </a:r>
          <a:r>
            <a:rPr lang="fr-FR" sz="2000" b="1" kern="1200" dirty="0"/>
            <a:t>de technicité pour elle-même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Les outils sont moins </a:t>
          </a:r>
          <a:r>
            <a:rPr lang="fr-FR" sz="2000" kern="1200" dirty="0"/>
            <a:t>présents </a:t>
          </a:r>
          <a:r>
            <a:rPr lang="fr-FR" sz="2000" kern="1200" dirty="0" smtClean="0"/>
            <a:t>(</a:t>
          </a:r>
          <a:r>
            <a:rPr lang="fr-FR" sz="2000" strike="sngStrike" kern="1200" dirty="0" smtClean="0"/>
            <a:t>coefficient </a:t>
          </a:r>
          <a:r>
            <a:rPr lang="fr-FR" sz="2000" strike="sngStrike" kern="1200" dirty="0"/>
            <a:t>saisonniers </a:t>
          </a:r>
          <a:r>
            <a:rPr lang="fr-FR" sz="2000" kern="1200" dirty="0"/>
            <a:t>; </a:t>
          </a:r>
          <a:r>
            <a:rPr lang="fr-FR" sz="2000" strike="sngStrike" kern="1200" dirty="0"/>
            <a:t>prix psychologique</a:t>
          </a:r>
          <a:r>
            <a:rPr lang="fr-FR" sz="2000" kern="1200" dirty="0"/>
            <a:t>) </a:t>
          </a:r>
          <a:r>
            <a:rPr lang="fr-FR" sz="2000" kern="1200" dirty="0" smtClean="0"/>
            <a:t>...ils pourront être utilisés dans </a:t>
          </a:r>
          <a:r>
            <a:rPr lang="fr-FR" sz="2000" kern="1200" dirty="0"/>
            <a:t>le projet</a:t>
          </a:r>
        </a:p>
      </dsp:txBody>
      <dsp:txXfrm>
        <a:off x="1522518" y="2436976"/>
        <a:ext cx="5184562" cy="208793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3F5DCD-AE7C-489F-8331-37D2AA2A1195}">
      <dsp:nvSpPr>
        <dsp:cNvPr id="0" name=""/>
        <dsp:cNvSpPr/>
      </dsp:nvSpPr>
      <dsp:spPr>
        <a:xfrm>
          <a:off x="3722899" y="1989489"/>
          <a:ext cx="2811025" cy="2431598"/>
        </a:xfrm>
        <a:prstGeom prst="gear9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Collaboration entre élèves</a:t>
          </a:r>
          <a:endParaRPr lang="fr-FR" sz="2000" b="1" kern="1200" dirty="0"/>
        </a:p>
      </dsp:txBody>
      <dsp:txXfrm>
        <a:off x="3722899" y="1989489"/>
        <a:ext cx="2811025" cy="2431598"/>
      </dsp:txXfrm>
    </dsp:sp>
    <dsp:sp modelId="{6B123BA2-85FD-40EF-AAF2-50667F153A85}">
      <dsp:nvSpPr>
        <dsp:cNvPr id="0" name=""/>
        <dsp:cNvSpPr/>
      </dsp:nvSpPr>
      <dsp:spPr>
        <a:xfrm>
          <a:off x="1305888" y="1436853"/>
          <a:ext cx="2730552" cy="1768435"/>
        </a:xfrm>
        <a:prstGeom prst="gear6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Collaboration professeur – élève</a:t>
          </a:r>
          <a:endParaRPr lang="fr-FR" sz="1800" b="1" kern="1200" dirty="0"/>
        </a:p>
      </dsp:txBody>
      <dsp:txXfrm>
        <a:off x="1305888" y="1436853"/>
        <a:ext cx="2730552" cy="1768435"/>
      </dsp:txXfrm>
    </dsp:sp>
    <dsp:sp modelId="{B014DCD9-522A-4602-84CB-ACDA068350AE}">
      <dsp:nvSpPr>
        <dsp:cNvPr id="0" name=""/>
        <dsp:cNvSpPr/>
      </dsp:nvSpPr>
      <dsp:spPr>
        <a:xfrm rot="20700000">
          <a:off x="3179932" y="244189"/>
          <a:ext cx="2102039" cy="1633742"/>
        </a:xfrm>
        <a:prstGeom prst="gear6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Collaboration entre professeurs</a:t>
          </a:r>
          <a:endParaRPr lang="fr-FR" sz="1200" b="1" kern="1200" dirty="0"/>
        </a:p>
      </dsp:txBody>
      <dsp:txXfrm>
        <a:off x="3668747" y="574741"/>
        <a:ext cx="1124410" cy="972639"/>
      </dsp:txXfrm>
    </dsp:sp>
    <dsp:sp modelId="{E079342F-C964-4616-8B3B-7C24AA6F8CCB}">
      <dsp:nvSpPr>
        <dsp:cNvPr id="0" name=""/>
        <dsp:cNvSpPr/>
      </dsp:nvSpPr>
      <dsp:spPr>
        <a:xfrm>
          <a:off x="3979850" y="1504647"/>
          <a:ext cx="3112445" cy="3112445"/>
        </a:xfrm>
        <a:prstGeom prst="circularArrow">
          <a:avLst>
            <a:gd name="adj1" fmla="val 4688"/>
            <a:gd name="adj2" fmla="val 299029"/>
            <a:gd name="adj3" fmla="val 2521360"/>
            <a:gd name="adj4" fmla="val 15850132"/>
            <a:gd name="adj5" fmla="val 546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5921633-994C-4C35-A6D8-00651D1243F3}">
      <dsp:nvSpPr>
        <dsp:cNvPr id="0" name=""/>
        <dsp:cNvSpPr/>
      </dsp:nvSpPr>
      <dsp:spPr>
        <a:xfrm>
          <a:off x="1044600" y="981262"/>
          <a:ext cx="2261386" cy="226138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2FA9631-FC69-473A-B70B-D35FB432EFE3}">
      <dsp:nvSpPr>
        <dsp:cNvPr id="0" name=""/>
        <dsp:cNvSpPr/>
      </dsp:nvSpPr>
      <dsp:spPr>
        <a:xfrm>
          <a:off x="2873684" y="-194594"/>
          <a:ext cx="2438230" cy="243823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1DB6D-746D-4E2A-972B-7840D715F28D}" type="datetimeFigureOut">
              <a:rPr lang="fr-FR" smtClean="0"/>
              <a:pPr/>
              <a:t>27/06/2013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BC0F2-16E2-4976-BE60-4226ECA70C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8B0FE-E075-4219-BA53-D8D6A02DF9AB}" type="datetimeFigureOut">
              <a:rPr lang="fr-FR" smtClean="0"/>
              <a:pPr/>
              <a:t>27/06/2013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FEB21-5FC1-4E62-A8F6-48B5E309AC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FEB21-5FC1-4E62-A8F6-48B5E309AC48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FEB21-5FC1-4E62-A8F6-48B5E309AC48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FEB21-5FC1-4E62-A8F6-48B5E309AC48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fr-F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FEB21-5FC1-4E62-A8F6-48B5E309AC48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FEB21-5FC1-4E62-A8F6-48B5E309AC48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FEB21-5FC1-4E62-A8F6-48B5E309AC48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FEB21-5FC1-4E62-A8F6-48B5E309AC48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FEB21-5FC1-4E62-A8F6-48B5E309AC48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FEB21-5FC1-4E62-A8F6-48B5E309AC48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FEB21-5FC1-4E62-A8F6-48B5E309AC48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FEB21-5FC1-4E62-A8F6-48B5E309AC48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FEB21-5FC1-4E62-A8F6-48B5E309AC48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FEB21-5FC1-4E62-A8F6-48B5E309AC48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FEB21-5FC1-4E62-A8F6-48B5E309AC48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FEB21-5FC1-4E62-A8F6-48B5E309AC48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DC25D24-936F-4695-9B38-4E28EAAD9E7B}" type="slidenum">
              <a:rPr lang="fr-FR" smtClean="0"/>
              <a:pPr/>
              <a:t>23</a:t>
            </a:fld>
            <a:endParaRPr lang="fr-F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FEB21-5FC1-4E62-A8F6-48B5E309AC48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A845C7C-5467-482F-9569-3635BA8F5B27}" type="slidenum">
              <a:rPr lang="fr-FR" smtClean="0"/>
              <a:pPr/>
              <a:t>25</a:t>
            </a:fld>
            <a:endParaRPr lang="fr-F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FEB21-5FC1-4E62-A8F6-48B5E309AC48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FEB21-5FC1-4E62-A8F6-48B5E309AC48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FEB21-5FC1-4E62-A8F6-48B5E309AC48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FEB21-5FC1-4E62-A8F6-48B5E309AC48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FEB21-5FC1-4E62-A8F6-48B5E309AC48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FEB21-5FC1-4E62-A8F6-48B5E309AC48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FEB21-5FC1-4E62-A8F6-48B5E309AC48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FEB21-5FC1-4E62-A8F6-48B5E309AC48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F621-4432-4EC7-87C0-AD6FB07440FF}" type="datetime1">
              <a:rPr lang="fr-FR" smtClean="0"/>
              <a:pPr/>
              <a:t>27/06/2013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DA5D-A34F-4A40-8BC7-A316918F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4C2B-8649-48F1-9862-6FDB02CCA5A0}" type="datetime1">
              <a:rPr lang="fr-FR" smtClean="0"/>
              <a:pPr/>
              <a:t>27/06/2013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DA5D-A34F-4A40-8BC7-A316918F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50BF-082A-46CD-9F04-31289D62F9C4}" type="datetime1">
              <a:rPr lang="fr-FR" smtClean="0"/>
              <a:pPr/>
              <a:t>27/06/2013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DA5D-A34F-4A40-8BC7-A316918F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0650-AEF9-4EB9-89F5-96F6DA821EB7}" type="datetime1">
              <a:rPr lang="fr-FR" smtClean="0"/>
              <a:pPr/>
              <a:t>27/06/2013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DA5D-A34F-4A40-8BC7-A316918F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6C47-0E49-493A-9005-60E82746AB95}" type="datetime1">
              <a:rPr lang="fr-FR" smtClean="0"/>
              <a:pPr/>
              <a:t>27/06/2013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DA5D-A34F-4A40-8BC7-A316918F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F7E0-B24D-4615-B5ED-0F7A341A5363}" type="datetime1">
              <a:rPr lang="fr-FR" smtClean="0"/>
              <a:pPr/>
              <a:t>27/06/2013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DA5D-A34F-4A40-8BC7-A316918F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F816-83ED-4A7F-A025-02EBAFB0B69A}" type="datetime1">
              <a:rPr lang="fr-FR" smtClean="0"/>
              <a:pPr/>
              <a:t>27/06/2013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DA5D-A34F-4A40-8BC7-A316918F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C364-2562-4528-A399-6EFFFADD62FB}" type="datetime1">
              <a:rPr lang="fr-FR" smtClean="0"/>
              <a:pPr/>
              <a:t>27/06/2013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DA5D-A34F-4A40-8BC7-A316918F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7B8EF-9406-41AA-9C71-376049A9A5AC}" type="datetime1">
              <a:rPr lang="fr-FR" smtClean="0"/>
              <a:pPr/>
              <a:t>27/06/2013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DA5D-A34F-4A40-8BC7-A316918F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9C61-E560-4CD0-8111-FF8DAB77485D}" type="datetime1">
              <a:rPr lang="fr-FR" smtClean="0"/>
              <a:pPr/>
              <a:t>27/06/2013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DA5D-A34F-4A40-8BC7-A316918F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62E2-2418-4659-8FAD-7F37BB184C70}" type="datetime1">
              <a:rPr lang="fr-FR" smtClean="0"/>
              <a:pPr/>
              <a:t>27/06/2013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DA5D-A34F-4A40-8BC7-A316918F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C75F6-BE3F-4E48-997B-3FCAD18B4237}" type="datetime1">
              <a:rPr lang="fr-FR" smtClean="0"/>
              <a:pPr/>
              <a:t>27/06/2013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Formation STMG 4 avril 2013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4DA5D-A34F-4A40-8BC7-A316918F443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indomo.com/fr/mindmap/lutilisation-pedagogique-des-outils-web-20-084605eff829439dac65cd804928e3eb" TargetMode="External"/><Relationship Id="rId13" Type="http://schemas.openxmlformats.org/officeDocument/2006/relationships/hyperlink" Target="http://framapad.org/" TargetMode="Externa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openxmlformats.org/officeDocument/2006/relationships/image" Target="../media/image7.png"/><Relationship Id="rId17" Type="http://schemas.openxmlformats.org/officeDocument/2006/relationships/image" Target="../media/image10.png"/><Relationship Id="rId2" Type="http://schemas.openxmlformats.org/officeDocument/2006/relationships/notesSlide" Target="../notesSlides/notesSlide24.xml"/><Relationship Id="rId16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11" Type="http://schemas.openxmlformats.org/officeDocument/2006/relationships/hyperlink" Target="http://www.scoop.it/t/aefe-collaboratif" TargetMode="External"/><Relationship Id="rId5" Type="http://schemas.openxmlformats.org/officeDocument/2006/relationships/diagramQuickStyle" Target="../diagrams/quickStyle10.xml"/><Relationship Id="rId15" Type="http://schemas.openxmlformats.org/officeDocument/2006/relationships/hyperlink" Target="http://www.pearltrees.com/" TargetMode="External"/><Relationship Id="rId10" Type="http://schemas.openxmlformats.org/officeDocument/2006/relationships/image" Target="../media/image6.png"/><Relationship Id="rId4" Type="http://schemas.openxmlformats.org/officeDocument/2006/relationships/diagramLayout" Target="../diagrams/layout10.xml"/><Relationship Id="rId9" Type="http://schemas.openxmlformats.org/officeDocument/2006/relationships/image" Target="../media/image5.jpeg"/><Relationship Id="rId14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18648" cy="144259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La spécialité mercatique : </a:t>
            </a:r>
            <a:br>
              <a:rPr lang="fr-FR" dirty="0" smtClean="0"/>
            </a:br>
            <a:r>
              <a:rPr lang="fr-FR" dirty="0" smtClean="0"/>
              <a:t>De STG à STMG : quelle (r)évolution ?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Présentation :</a:t>
            </a:r>
          </a:p>
          <a:p>
            <a:r>
              <a:rPr lang="fr-FR" dirty="0" smtClean="0"/>
              <a:t>Blandine </a:t>
            </a:r>
            <a:r>
              <a:rPr lang="fr-FR" dirty="0" err="1" smtClean="0"/>
              <a:t>Jibaud</a:t>
            </a:r>
            <a:endParaRPr lang="fr-FR" dirty="0" smtClean="0"/>
          </a:p>
          <a:p>
            <a:r>
              <a:rPr lang="fr-FR" dirty="0" smtClean="0"/>
              <a:t>Fanny Hervé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Quelle démarche pédagogique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DA5D-A34F-4A40-8BC7-A316918F4436}" type="slidenum">
              <a:rPr lang="fr-FR" smtClean="0"/>
              <a:pPr/>
              <a:t>10</a:t>
            </a:fld>
            <a:endParaRPr lang="fr-FR"/>
          </a:p>
        </p:txBody>
      </p:sp>
      <p:graphicFrame>
        <p:nvGraphicFramePr>
          <p:cNvPr id="6" name="Diagramme 5"/>
          <p:cNvGraphicFramePr/>
          <p:nvPr/>
        </p:nvGraphicFramePr>
        <p:xfrm>
          <a:off x="467544" y="1397000"/>
          <a:ext cx="8136904" cy="4120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Pearltrees</a:t>
            </a:r>
            <a:r>
              <a:rPr lang="fr-FR" dirty="0" smtClean="0"/>
              <a:t> Michel &amp; Augustin</a:t>
            </a:r>
            <a:endParaRPr lang="fr-FR" dirty="0"/>
          </a:p>
        </p:txBody>
      </p:sp>
      <p:pic>
        <p:nvPicPr>
          <p:cNvPr id="6" name="Espace réservé du contenu 5" descr="PT Michel &amp; Augusti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268760"/>
            <a:ext cx="8377545" cy="4857403"/>
          </a:xfr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DA5D-A34F-4A40-8BC7-A316918F4436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Scénario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DA5D-A34F-4A40-8BC7-A316918F4436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755576" y="1196752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fr-FR" b="1" dirty="0" smtClean="0"/>
              <a:t>1.  Analyser : </a:t>
            </a:r>
            <a:r>
              <a:rPr lang="fr-FR" dirty="0" smtClean="0"/>
              <a:t>Quels sont les moyens de communication utilisés par Michel et Augustin, expliquez en quoi consiste chacun d’eux ?</a:t>
            </a:r>
          </a:p>
          <a:p>
            <a:r>
              <a:rPr lang="fr-FR" dirty="0" smtClean="0"/>
              <a:t> </a:t>
            </a:r>
          </a:p>
          <a:p>
            <a:pPr marL="342900" indent="-342900"/>
            <a:r>
              <a:rPr lang="fr-FR" b="1" dirty="0" smtClean="0"/>
              <a:t>2.  Synthétiser  : </a:t>
            </a:r>
            <a:r>
              <a:rPr lang="fr-FR" dirty="0" smtClean="0"/>
              <a:t>classez ces moyens de communication dans un tableau</a:t>
            </a: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83568" y="5589240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3. Conceptualisez : </a:t>
            </a:r>
            <a:r>
              <a:rPr lang="fr-FR" dirty="0" smtClean="0"/>
              <a:t>pourquoi Michel et Augustin ont privilégié l’utilisation des médias affichage et internet ?</a:t>
            </a:r>
          </a:p>
          <a:p>
            <a:r>
              <a:rPr lang="fr-FR" b="1" dirty="0" smtClean="0"/>
              <a:t> </a:t>
            </a:r>
            <a:endParaRPr lang="fr-FR" dirty="0" smtClean="0"/>
          </a:p>
          <a:p>
            <a:endParaRPr lang="fr-FR" dirty="0"/>
          </a:p>
        </p:txBody>
      </p:sp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</p:nvPr>
        </p:nvGraphicFramePr>
        <p:xfrm>
          <a:off x="1259632" y="2492895"/>
          <a:ext cx="6336704" cy="3062686"/>
        </p:xfrm>
        <a:graphic>
          <a:graphicData uri="http://schemas.openxmlformats.org/drawingml/2006/table">
            <a:tbl>
              <a:tblPr/>
              <a:tblGrid>
                <a:gridCol w="1891992"/>
                <a:gridCol w="4444712"/>
              </a:tblGrid>
              <a:tr h="295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omic Sans MS"/>
                          <a:ea typeface="Calibri"/>
                          <a:cs typeface="Calibri"/>
                        </a:rPr>
                        <a:t>Type de communication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latin typeface="Comic Sans MS"/>
                          <a:ea typeface="Calibri"/>
                          <a:cs typeface="Calibri"/>
                        </a:rPr>
                        <a:t>Action de communication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latin typeface="Comic Sans MS"/>
                          <a:ea typeface="Calibri"/>
                          <a:cs typeface="Calibri"/>
                        </a:rPr>
                        <a:t>Relation publiques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latin typeface="Comic Sans MS"/>
                          <a:ea typeface="Calibri"/>
                          <a:cs typeface="Calibri"/>
                        </a:rPr>
                        <a:t>Portes ouvertes à la Bananeraie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cap="all" baseline="0" dirty="0">
                          <a:latin typeface="Comic Sans MS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000" dirty="0">
                          <a:latin typeface="Comic Sans MS"/>
                          <a:ea typeface="Calibri"/>
                          <a:cs typeface="Calibri"/>
                        </a:rPr>
                        <a:t>vénementiel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latin typeface="Comic Sans MS"/>
                          <a:ea typeface="Calibri"/>
                          <a:cs typeface="Arial"/>
                        </a:rPr>
                        <a:t>Après les billets, nouveau coup de pub avec des yaourts gratuits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latin typeface="Comic Sans MS"/>
                          <a:ea typeface="Calibri"/>
                          <a:cs typeface="Calibri"/>
                        </a:rPr>
                        <a:t>Street marketing pour M et A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latin typeface="Comic Sans MS"/>
                          <a:ea typeface="Calibri"/>
                          <a:cs typeface="Calibri"/>
                        </a:rPr>
                        <a:t>Paris à la belle étoile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latin typeface="Comic Sans MS"/>
                          <a:ea typeface="Calibri"/>
                          <a:cs typeface="Calibri"/>
                        </a:rPr>
                        <a:t>C’était sur CNN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omic Sans MS"/>
                          <a:ea typeface="Calibri"/>
                          <a:cs typeface="Calibri"/>
                        </a:rPr>
                        <a:t>Relationnel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latin typeface="Comic Sans MS"/>
                          <a:ea typeface="Calibri"/>
                          <a:cs typeface="Calibri"/>
                        </a:rPr>
                        <a:t>Le blog 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latin typeface="Comic Sans MS"/>
                          <a:ea typeface="Calibri"/>
                          <a:cs typeface="Calibri"/>
                        </a:rPr>
                        <a:t>La newsletter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omic Sans MS"/>
                          <a:ea typeface="Calibri"/>
                          <a:cs typeface="Calibri"/>
                        </a:rPr>
                        <a:t>Affichage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latin typeface="Comic Sans MS"/>
                          <a:ea typeface="Calibri"/>
                          <a:cs typeface="Calibri"/>
                        </a:rPr>
                        <a:t>Adoptez nous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latin typeface="Comic Sans MS"/>
                          <a:ea typeface="Calibri"/>
                          <a:cs typeface="Calibri"/>
                        </a:rPr>
                        <a:t>Jeux concours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latin typeface="Comic Sans MS"/>
                          <a:ea typeface="Calibri"/>
                          <a:cs typeface="Calibri"/>
                        </a:rPr>
                        <a:t>Gagnez un vol en montgolfière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latin typeface="Comic Sans MS"/>
                          <a:ea typeface="Calibri"/>
                          <a:cs typeface="Calibri"/>
                        </a:rPr>
                        <a:t>Influenceurs leaders d’opinion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latin typeface="Comic Sans MS"/>
                          <a:ea typeface="Calibri"/>
                          <a:cs typeface="Calibri"/>
                        </a:rPr>
                        <a:t>Marketing furtif Bill Gates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latin typeface="Comic Sans MS"/>
                          <a:ea typeface="Calibri"/>
                          <a:cs typeface="Calibri"/>
                        </a:rPr>
                        <a:t>Distribution de yaourts aux journalistes présents pour la conférence de presse de présentation « les 2 vaches » de Danone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8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latin typeface="Comic Sans MS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000" smtClean="0">
                          <a:latin typeface="Comic Sans MS"/>
                          <a:ea typeface="Calibri"/>
                          <a:cs typeface="Calibri"/>
                        </a:rPr>
                        <a:t>nternet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omic Sans MS"/>
                          <a:ea typeface="Calibri"/>
                          <a:cs typeface="Calibri"/>
                        </a:rPr>
                        <a:t>La vraie fausse pub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omic Sans MS"/>
                          <a:ea typeface="Calibri"/>
                          <a:cs typeface="Calibri"/>
                        </a:rPr>
                        <a:t>Opérations de </a:t>
                      </a:r>
                      <a:r>
                        <a:rPr lang="fr-FR" sz="1000" dirty="0" err="1">
                          <a:latin typeface="Comic Sans MS"/>
                          <a:ea typeface="Calibri"/>
                          <a:cs typeface="Calibri"/>
                        </a:rPr>
                        <a:t>street</a:t>
                      </a:r>
                      <a:r>
                        <a:rPr lang="fr-FR" sz="1000" dirty="0">
                          <a:latin typeface="Comic Sans MS"/>
                          <a:ea typeface="Calibri"/>
                          <a:cs typeface="Calibri"/>
                        </a:rPr>
                        <a:t> marketing qui font le </a:t>
                      </a:r>
                      <a:r>
                        <a:rPr lang="fr-FR" sz="1000" dirty="0" err="1">
                          <a:latin typeface="Comic Sans MS"/>
                          <a:ea typeface="Calibri"/>
                          <a:cs typeface="Calibri"/>
                        </a:rPr>
                        <a:t>buzz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Carte mentale collaborative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DA5D-A34F-4A40-8BC7-A316918F4436}" type="slidenum">
              <a:rPr lang="fr-FR" smtClean="0"/>
              <a:pPr/>
              <a:t>13</a:t>
            </a:fld>
            <a:endParaRPr lang="fr-FR"/>
          </a:p>
        </p:txBody>
      </p:sp>
      <p:pic>
        <p:nvPicPr>
          <p:cNvPr id="1740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844686"/>
            <a:ext cx="8229600" cy="4036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approche décloisonnée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8075241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7"/>
                <a:gridCol w="3240360"/>
                <a:gridCol w="3168354"/>
              </a:tblGrid>
              <a:tr h="260863">
                <a:tc>
                  <a:txBody>
                    <a:bodyPr/>
                    <a:lstStyle/>
                    <a:p>
                      <a:r>
                        <a:rPr lang="fr-FR" dirty="0" smtClean="0"/>
                        <a:t>Notions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Sciences de gestion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Management</a:t>
                      </a:r>
                      <a:endParaRPr lang="fr-FR" dirty="0"/>
                    </a:p>
                  </a:txBody>
                  <a:tcPr/>
                </a:tc>
              </a:tr>
              <a:tr h="1434747">
                <a:tc>
                  <a:txBody>
                    <a:bodyPr/>
                    <a:lstStyle/>
                    <a:p>
                      <a:r>
                        <a:rPr lang="fr-FR" dirty="0" smtClean="0"/>
                        <a:t>Valeur perçue</a:t>
                      </a:r>
                      <a:r>
                        <a:rPr lang="fr-FR" baseline="0" dirty="0" smtClean="0"/>
                        <a:t> : image de marque et notoriété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Comment la gestion d’une organisation contribue-t-elle à la création de différentes formes de valeur ?</a:t>
                      </a:r>
                      <a:endParaRPr lang="fr-F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826042">
                <a:tc>
                  <a:txBody>
                    <a:bodyPr/>
                    <a:lstStyle/>
                    <a:p>
                      <a:r>
                        <a:rPr lang="fr-FR" dirty="0" smtClean="0"/>
                        <a:t>Leader d’opinion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Comment un individu devient-il acteur dans une organisation 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Interactions individu-groupe : caractéristiques des groupes, identité et statut dans les groupes, référence et appartenance aux groupes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043452">
                <a:tc>
                  <a:txBody>
                    <a:bodyPr/>
                    <a:lstStyle/>
                    <a:p>
                      <a:r>
                        <a:rPr lang="fr-FR" dirty="0" smtClean="0"/>
                        <a:t>Stratégie</a:t>
                      </a:r>
                      <a:r>
                        <a:rPr lang="fr-FR" baseline="0" dirty="0" smtClean="0"/>
                        <a:t> de communication innovante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7.1 Quelles sont les principales options stratégiques pour les entreprises ?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DA5D-A34F-4A40-8BC7-A316918F4436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Michel &amp; Augustin : un fil rouge 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Un même objet d’étude, différentes approches tout au long de l’année …</a:t>
            </a:r>
            <a:r>
              <a:rPr lang="fr-FR" b="1" dirty="0" smtClean="0"/>
              <a:t>à vous de jouer !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DA5D-A34F-4A40-8BC7-A316918F4436}" type="slidenum">
              <a:rPr lang="fr-FR" smtClean="0"/>
              <a:pPr/>
              <a:t>15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39552" y="2780927"/>
          <a:ext cx="7848872" cy="3843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9048"/>
                <a:gridCol w="3329824"/>
              </a:tblGrid>
              <a:tr h="360607">
                <a:tc>
                  <a:txBody>
                    <a:bodyPr/>
                    <a:lstStyle/>
                    <a:p>
                      <a:r>
                        <a:rPr lang="fr-FR" dirty="0" smtClean="0"/>
                        <a:t>Questions de gestion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Lien avec Michel &amp; Augustin</a:t>
                      </a:r>
                      <a:endParaRPr lang="fr-FR" dirty="0"/>
                    </a:p>
                  </a:txBody>
                  <a:tcPr/>
                </a:tc>
              </a:tr>
              <a:tr h="5709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consommateur est-il toujours rationnel dans ses choix ? </a:t>
                      </a:r>
                      <a:endParaRPr lang="fr-F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113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mercatique cherche-t-elle a répondre aux besoins des consommateurs ou a les influencer ? </a:t>
                      </a:r>
                      <a:endParaRPr lang="fr-FR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709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L’entreprise vend-elle un produit ou une image ? </a:t>
                      </a:r>
                      <a:endParaRPr lang="fr-FR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06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produit a-t-il un prix ? </a:t>
                      </a:r>
                      <a:endParaRPr lang="fr-FR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709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grande distribution est-elle incontournable ? </a:t>
                      </a:r>
                      <a:endParaRPr lang="fr-FR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70961">
                <a:tc>
                  <a:txBody>
                    <a:bodyPr/>
                    <a:lstStyle/>
                    <a:p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Une entreprise doit-elle nécessairement faire de la publicité ?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4406900"/>
            <a:ext cx="8208911" cy="1362075"/>
          </a:xfrm>
        </p:spPr>
        <p:txBody>
          <a:bodyPr/>
          <a:lstStyle/>
          <a:p>
            <a:r>
              <a:rPr lang="fr-FR" dirty="0" smtClean="0"/>
              <a:t>Comment Préparer à l’</a:t>
            </a:r>
            <a:r>
              <a:rPr lang="fr-FR" dirty="0" err="1" smtClean="0"/>
              <a:t>eXAMEN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PARTIE III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DA5D-A34F-4A40-8BC7-A316918F4436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Epreuve de spécialité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DA5D-A34F-4A40-8BC7-A316918F4436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/>
              <a:t>Le sujet de gestion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u="sng" dirty="0" smtClean="0"/>
              <a:t>Barème au temps</a:t>
            </a:r>
            <a:r>
              <a:rPr lang="fr-FR" dirty="0" smtClean="0"/>
              <a:t> : 14 à 16 points (3 heures)</a:t>
            </a:r>
          </a:p>
          <a:p>
            <a:endParaRPr lang="fr-FR" dirty="0" smtClean="0"/>
          </a:p>
          <a:p>
            <a:r>
              <a:rPr lang="fr-FR" u="sng" dirty="0" smtClean="0"/>
              <a:t>Bonne nouvelle </a:t>
            </a:r>
            <a:r>
              <a:rPr lang="fr-FR" dirty="0" smtClean="0"/>
              <a:t>: ne jetez pas vos études de cas STG …adaptez-les !</a:t>
            </a:r>
          </a:p>
          <a:p>
            <a:pPr>
              <a:buNone/>
            </a:pPr>
            <a:r>
              <a:rPr lang="fr-FR" dirty="0" smtClean="0"/>
              <a:t> Sujet zéro :  Nature &amp; Découvertes + Astérix </a:t>
            </a:r>
          </a:p>
          <a:p>
            <a:pPr>
              <a:buNone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DA5D-A34F-4A40-8BC7-A316918F4436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 fortes continuités sur la forme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DA5D-A34F-4A40-8BC7-A316918F4436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la présentation</a:t>
            </a:r>
            <a:endParaRPr lang="fr-FR" dirty="0"/>
          </a:p>
        </p:txBody>
      </p:sp>
      <p:graphicFrame>
        <p:nvGraphicFramePr>
          <p:cNvPr id="4" name="Diagramme 3"/>
          <p:cNvGraphicFramePr/>
          <p:nvPr/>
        </p:nvGraphicFramePr>
        <p:xfrm>
          <a:off x="1115616" y="1412776"/>
          <a:ext cx="727280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DA5D-A34F-4A40-8BC7-A316918F4436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ruptures sur le contenu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DA5D-A34F-4A40-8BC7-A316918F4436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/>
              <a:t>La question de </a:t>
            </a:r>
            <a:r>
              <a:rPr lang="fr-FR" dirty="0"/>
              <a:t>gestion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u="sng" dirty="0" smtClean="0"/>
              <a:t>Barème au temps</a:t>
            </a:r>
            <a:r>
              <a:rPr lang="fr-FR" dirty="0" smtClean="0"/>
              <a:t> : 4 à 6 points (1 heure)</a:t>
            </a:r>
          </a:p>
          <a:p>
            <a:endParaRPr lang="fr-FR" dirty="0" smtClean="0"/>
          </a:p>
          <a:p>
            <a:r>
              <a:rPr lang="fr-FR" u="sng" dirty="0" smtClean="0"/>
              <a:t>Comment préparer les élèves </a:t>
            </a:r>
            <a:r>
              <a:rPr lang="fr-FR" dirty="0"/>
              <a:t>?</a:t>
            </a:r>
            <a:r>
              <a:rPr lang="fr-FR" dirty="0" smtClean="0"/>
              <a:t> Positionner l’élève en tant qu’acteur …collaborons !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DA5D-A34F-4A40-8BC7-A316918F4436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4406900"/>
            <a:ext cx="8208911" cy="136207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Comment UTILISER DES OUTILS COLLABORATIFS POUR PREPARER A L’EXAMEN?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ANNEXE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DA5D-A34F-4A40-8BC7-A316918F4436}" type="slidenum">
              <a:rPr lang="fr-FR" smtClean="0"/>
              <a:pPr/>
              <a:t>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dirty="0" smtClean="0"/>
              <a:t>Avec qui utiliser des outils collaboratifs ?</a:t>
            </a: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half" idx="1"/>
          </p:nvPr>
        </p:nvGraphicFramePr>
        <p:xfrm>
          <a:off x="457200" y="1555562"/>
          <a:ext cx="7427168" cy="4421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46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381737-A0F6-42F6-A488-5B3A220CB7A2}" type="slidenum">
              <a:rPr lang="fr-FR" smtClean="0"/>
              <a:pPr/>
              <a:t>23</a:t>
            </a:fld>
            <a:endParaRPr lang="fr-FR" smtClean="0"/>
          </a:p>
        </p:txBody>
      </p:sp>
      <p:sp>
        <p:nvSpPr>
          <p:cNvPr id="19461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95537" y="1011999"/>
          <a:ext cx="8422100" cy="5430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732" name="Picture 12" descr="http://www.viktoriaegger.com/wp-content/uploads/2010/10/mindmeister_logo-150x150.jpe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lum bright="4000"/>
          </a:blip>
          <a:srcRect t="12625" r="5882" b="17937"/>
          <a:stretch>
            <a:fillRect/>
          </a:stretch>
        </p:blipFill>
        <p:spPr bwMode="auto">
          <a:xfrm>
            <a:off x="5159857" y="2318486"/>
            <a:ext cx="1045080" cy="718568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252001" y="260668"/>
            <a:ext cx="8389440" cy="114348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dirty="0" smtClean="0"/>
              <a:t>Pourquoi des outils collaboratifs ? </a:t>
            </a:r>
            <a:br>
              <a:rPr lang="fr-FR" dirty="0" smtClean="0"/>
            </a:br>
            <a:endParaRPr lang="fr-FR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4114777" y="946674"/>
            <a:ext cx="914445" cy="34994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20" tIns="45711" rIns="91420" bIns="45711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dirty="0"/>
              <a:t>Elèves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180321" y="5715961"/>
            <a:ext cx="648000" cy="34994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0" tIns="45711" rIns="91420" bIns="45711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dirty="0"/>
              <a:t>Prof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91680" y="4082829"/>
            <a:ext cx="2079360" cy="6075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0" tIns="45711" rIns="91420" bIns="45711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dirty="0"/>
              <a:t>Faible structuration du savoir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596641" y="4016583"/>
            <a:ext cx="1944000" cy="6075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0" tIns="45711" rIns="91420" bIns="45711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dirty="0"/>
              <a:t>Forte structuration des savoirs</a:t>
            </a:r>
          </a:p>
        </p:txBody>
      </p:sp>
      <p:sp>
        <p:nvSpPr>
          <p:cNvPr id="9" name="Flèche droite rayée 8"/>
          <p:cNvSpPr/>
          <p:nvPr/>
        </p:nvSpPr>
        <p:spPr>
          <a:xfrm rot="13319279">
            <a:off x="4029120" y="3650784"/>
            <a:ext cx="835200" cy="453647"/>
          </a:xfrm>
          <a:prstGeom prst="stripedRightArrow">
            <a:avLst>
              <a:gd name="adj1" fmla="val 28538"/>
              <a:gd name="adj2" fmla="val 5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anchor="ctr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/>
          </a:p>
        </p:txBody>
      </p:sp>
      <p:sp>
        <p:nvSpPr>
          <p:cNvPr id="10" name="Flèche droite rayée 9"/>
          <p:cNvSpPr/>
          <p:nvPr/>
        </p:nvSpPr>
        <p:spPr>
          <a:xfrm>
            <a:off x="4049281" y="1795869"/>
            <a:ext cx="770400" cy="432045"/>
          </a:xfrm>
          <a:prstGeom prst="stripedRightArrow">
            <a:avLst>
              <a:gd name="adj1" fmla="val 28538"/>
              <a:gd name="adj2" fmla="val 5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anchor="ctr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/>
          </a:p>
        </p:txBody>
      </p:sp>
      <p:sp>
        <p:nvSpPr>
          <p:cNvPr id="18442" name="Espace réservé du numéro de diapositive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AA2E74-446F-43AD-8953-4E88CBC6936B}" type="slidenum">
              <a:rPr lang="fr-FR" smtClean="0"/>
              <a:pPr/>
              <a:t>24</a:t>
            </a:fld>
            <a:endParaRPr lang="fr-FR" smtClean="0"/>
          </a:p>
        </p:txBody>
      </p:sp>
      <p:sp>
        <p:nvSpPr>
          <p:cNvPr id="18443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</a:p>
        </p:txBody>
      </p:sp>
      <p:pic>
        <p:nvPicPr>
          <p:cNvPr id="9218" name="Picture 2" descr="https://twitter.com/images/resources/twitter-bird-light-bg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6363" y="2645107"/>
            <a:ext cx="979762" cy="979865"/>
          </a:xfrm>
          <a:prstGeom prst="rect">
            <a:avLst/>
          </a:prstGeom>
          <a:noFill/>
        </p:spPr>
      </p:pic>
      <p:pic>
        <p:nvPicPr>
          <p:cNvPr id="30722" name="Picture 2" descr="http://php4.actengo.com/tic-valley/wp-content/uploads/2012/09/logo_scoopit.pn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698030" y="2906405"/>
            <a:ext cx="1763572" cy="482037"/>
          </a:xfrm>
          <a:prstGeom prst="rect">
            <a:avLst/>
          </a:prstGeom>
          <a:noFill/>
        </p:spPr>
      </p:pic>
      <p:sp>
        <p:nvSpPr>
          <p:cNvPr id="30724" name="AutoShape 4" descr="data:image/jpeg;base64,/9j/4AAQSkZJRgABAQAAAQABAAD/2wCEAAkGBhQQDxUQEBIUEBASFBAZFhIUEBQUFBYQFRUVFBUXFxIXICYfFxomGhYUIC8gIycpLCwsFR8xNTAqNSYrLCkBCQoKDgwOGg8PGjUkHyUqLCkpKSwsMywsKTUxLCwsLC8sKSw1LCwsLDQpLS8yLCwpLCwsKSwpKSwsLCksLDQsKf/AABEIAMYA/gMBIgACEQEDEQH/xAAbAAEAAgMBAQAAAAAAAAAAAAAABAYDBQcCAf/EAEYQAAEDAgIFBwYLBwQDAAAAAAEAAgMEEQUhBhIxQWEHEyJRcYGhFDJTkZPRFRYjQlJic5Kys8EzNDVUcrHhNnSC4iRD8P/EABsBAQACAwEBAAAAAAAAAAAAAAAFBgEDBAIH/8QANBEBAAIBAgMGAwUJAQAAAAAAAAECAwQREzFBBRIhUVKRFEJxYYGhwdEGFiIyQ1Ox4fAV/9oADAMBAAIRAxEAPwDuKIiAiIgIiICIiAiIgKNiNeyCF80hsyNpJ7tw4nZ3qSuYcqekWu8UcZ6LLOltvf8ANb3DPtI6l5tO0OfU54w45t7N5o9po+rjLui17XEOYBsBzafV4grbfDEnD7q4/o5i/k1QHn9m7ovH1Tv7jmupA3FxmDv4Kr67Jnw5PC87Ty8XX2VnpqsP8UfxR4T+Up3wxJw+6nwxJw+6oKLh+N1Hrn3S3Cp5J3wxJw+6vvwzJ9X1f5UBE+N1Hrn3ODTyWeCYPaHDYVkWlwir1Xah2O2f1f5W6Vs0epjUYot15T9UXlx8O2wiIuxqEREBERAREQEREBERAREQEREBERAREQEREGr0kxsUlM6Y2LtjG9ch2Ds3ngCuHVLy9xe4lznEkk7S4m5KtmneO+U1Gow3ihu1vUXfOd+g4Diqq9q5723lWtdqOLk2jlCG5qv2g+M87FzDz04hlxj3erZ6lR3sXvDa91PM2Vu1pzHW3YR3hcWqwRnxzXr0edBqp0ueL9OU/R1tFjpqlsjGyMN2vAIPArIqlMbTtL6HExMbwIiLDL6CrDQVXOMv84ZHtVdUrD6rm33PmnI9nWpHs7VcDL4/yz4T+rRnx9+vhzhYURFckSIiICIiAiIgIiICIiAiIgIiICIiAiIgKvaaY35PTljDaWW7W9Yb8536DiVvpZQ1pc42a0EknYAMyVybHsVNVO6U+bsYOpg2d+/vXi87Qj9fqOFj2jnLSPYsL2qa9ijvaudW4Q3tWF7FMe1YHNWBZtBMYsTSvO27o+3a5v6+tXRcy0dwuSerijiOq7WB1/otbm53q9d7LqVTAWPLTu2cRuVf7T03ctxY5Tz+q59h6i2TDw7fLyn7P9foxIiKITwiIg3eEVes3UO1uzi1bBVinnLHBw3eI3hWWKQOAcNhCtvZeq4uPuW51/wjNTj7tt45S9IiKWcoiIgIiICIiAiIgIiICIiAiIgIii4niDYIXSv2NGzrO4DtNkYtMVjeVY0+xvVaKVhzdYycGbm95z7BxVEWasq3SyOkebueST7hw3dywrntO8qjqc85sk39ghYXsWZfCF5aIQ3tWB7VNexbbRHR/wArqQHD5KOzn8Rub3nwBWNt/Btx0nJaK15yt/J3o75PBz7xaWcAi+1sW1o79vq6lv8AFqXWbrDa38O9TgF9WzNgrlxzjnqt+nrGCIivRVEUrEKXm32+acx2dSiqj5Mdsd5pbnCeraLRvAiItbItpg9XY82dhzHbvC1a+tdY3GRH910abPODJF4eMlIvXuytSLBR1IkYHb944rOrxS8XrFq8pQ0xMTtIiIvbAiIgIiICIiAiIgIiICIiAue6d43zsvMMPQiPS4yf4GXaSrZpNjPktOXD9o7osH1jv7AM1ypzrm5zJ2nitd56IbtPUbRwq9eb4iItKBEREDm75AXJ2Abyuq6MYIKSnDD+0d0nn653dgGSqmgmCc5L5Q8dCI9HjJ19wz7SF0JbaV6p7szT7RxbdeQiItqZRcQpecZYecMx29Sryta0WMU+o7WHmu8Hb1Adr6XeONX6T+ru0uT5J+5BQlYnSrGZVW0hszl68GVR3SrwZEZ2bbCcQ1JLHzXZHgdxVlVBMitWAYlzseqT02WB4t3FWHsjVf0LfWPzj/vtcGrxfPH3toiIrEjxERAREQEREBERAREQF8JX1Y6iAPY5jvNc0g2yyIsc0YlzDSnGvKagkH5Jl2s4je7vPhZaZSsTw91PM6J21p29bdoPeLKKuaeam5bWteZvz38RERYaxZ6KkdNI2Jgu55AHvPAbe5YFr6vE3skAie6Nzb3cxxabndcLfgwzmv3YbsOPiXiOnV3LDaBsETYmbGC1+s7yeJOalLgrNIKn+Zm9s/3rOzHqn+Ym9q/3qT+At5rNGetY2iHc0XERjlR/MS+1f719+Gp/Ty+1f70+Bt5s/Ex5O2rBWUwkYWHfsPUdxXGfhqf08vtX+9Phqf08vtX+9ebdn9+s1tPhLMarad4hdJrtcWkWINiOKxGRUt+ISE3Mjyesvd7158rf9N33iq7P7L5N/DJHskY7Wr6VzMixmRU/yt/03feKeVP+m77xWP3Wyf3I9mf/AFqen8VtMikYbiJhlDxs2OHW07R/91KleUv+m77xUjDYJaiZkLHOLnm3nHIbyeAFz3L1X9msuOe/GWI28eRPatLR3e5+Ltccgc0OabggEHgV6UegoxDE2Jt9VjQLk3J4nidqkKTcwiIgIiICIiAiIgIiICIiCp6e4NzkQqGjpx5O4x9fcfAlc/XapGBwLSLgggg7CDkQuTY/hJpqh0XzdrD1sOz1bO5abx1QHaen7tuLHXm1yIi1odhrKnm2E79g7Vo257c1mr6nXfl5rch+pXiMKx6LBwse885TOmxcOm885ZGBSGBY2BZ2Bdkuh6REWAREQEREBERAXR+TvAebjNU8dOQWZfdF1958AOtU7RjBDV1LY/8A1jpSHqYN3adneuxMYGgACwAAAGwAbAo/WZdo7kfe6tPTee9L0iIot2CIiAiIgIiICIiAiIgIiICrumuDc/T840XkiuR1lnzh+vdxViRYmN2vLjjLSaT1cTUPE6rUbYec7wG8qyaW4R5LO62UT7uadwHzm9x8CFRqmfnHlx7h1Dct+i0/EybzyhWsOmnizFvleGBSGBY42qQwKwSlGRgWYLwwL2vLAiIgIiICIiAiK06BYDz8/PPF4oSDwdJtaO7b6uteL3ilZtL1Ws2naFy0NwHyWmGsPlZLOf1j6Le4eJK36IoC9pvabSk6xFY2gREXlkREQEREBERAREQEREBERAREQa/GcCirGCOdpc0G4s4tN+0buC0o5M6H0bvav96tSLZXJesbVnZ5mlZ8dlXHJvRejd7V/vWQcntH6I+1f71ZEWeNk9U+7HDr5K6NAaP0R9o/3p8QaP0R9o/3qxInGyeqfc4dfJXfiDR+iPtH+9PiDR+iPtH+9WJE42T1T7nDr5K78QaP0R9o/wB6fEGj9EfaP96sSJxsnqn3OHXyV34g0foj7R/vT4g0foj7R/vViRONk9U+5w6+Su/EGj9EfaP963GG4ZHTxiKJuqwEm1ycztJJ2qUi82yWtG0yzFaxygREXh6EREBERAREQEREBFrcfx+OihMsue5rB5z3dQ/U7lTKarxPEunE4UsB2EHVBHB1i53aLBB0VFQvibiDc24g4u6jJLbxv/ZWzR+GdlO0Vbw+fpaxFtlzq5gC+Vs0GxREQEREBERAREQF8c4AXJsBtJ2WX1a3SX9yqPsJvwFBPima4Xa4OHWCDn3L2qTyUj/xJPtj+BquyAiIgIioHKFi88dVDDBM6JsjBfVNukXltyRn1IL+iovxNr7X+EX3/rltf1qJU4tiWGkOqLVMF7a20dmuAHNPaCg6KigYLjMdXCJoj0TkQdrXDa08VPQERVGmhxD4Vc55Pkd3/ObzfNWOoA3brXt47kFuREQEREBERBzPSa9bjMdK4/JMLGkcLc5Ie0jLuC6VHGGgNaAGgAAAWAAyAAXNKp/k+kAc/Jr3tsTstJHqA+s27l01ARUfG+T5rnTVHlEgJ5x+qGiwObrXvsXjkoeTDPck/KM2m/zUEnSXTORtQKKhYJKgkAuIuGu22A2XAzJOQ/tGmoMXjbzoqGSkZmIBpPYAWgHsuoHJq3nK2omfnJqk3PW95Lj4Ad66UgrWhumArWlkjQyojF3NGxzb21gDszyI3ZJphpeKJrWMaJKiTzWm9mt2azgMznkBvVZo2c1pC5sfmue+4Gzpxa7vFfZBz2kQEmYY8WB+pFrN8c0E+OgxeRvOmdkTjmIiGg9h6JA7ypGjGmcjqg0da0MnBIDgLXcM9UjZcjMEZH+9zXNOUZvN4hTysyeWsOXWyTon9O5BddJdIWUUBlcNZxNmMvbWf27gNpKqlA7FaxvPslZTxuzY0tABG6w1XG3ElR+U52tV00Tj0NX8UgafABdHjYGgACwAAA6gMgg5pjWmdbTtFPKBFUtcDzjWtLZISDY2OV9a2Y8LK7Y44nDpicyaaQnt5s3VS5WmC9ObZ/LC/DoH9Srbjf8ADpv9tJ+WUGh5Kv3ST7Y/gas+kmlcoqBQ0LQ+oPnPOYZle1tlwMyTkOJWDkq/dJPtj+BqrOjtfUisqJqaBtRK4v1tY21Q6QnLpDaR4IN/WU2LUzDP5QycNF3RhoPRGZsNUX7jdWTRbSJtdTiUDVe06r23vZ1r5cCMwtEccxU5eQx/e/7r5ydYLUUzp+fiMTX82WglpGsC+9rE7iEF2XNuUb+IU39Mf5pXSVzblG/iFN/TH+aUHSVhrKRssbo5BrMe0gg9RWZeZJA0FxNgAST1AZlBzjk1mdFWT0pN22d9+N+rf1HwCmY3pnLS4lJG52tTtjuI9UXLzHdo1rX85QuTlpmr6ioA6Nnm/GSTWA9QK+YxAH6QMa4XGtAbf0s1h4gIN7oy7EZKgTVfQp3MfaPoCxNtXo+cN+03Uek0jndjTqQv+QDngM1W7BFrDpWvtV2XN6H/AFG/+qT8gINhpNpHUUeIRgv/APEk1Dq6jcm31ZBrWvlt7wruCqrykYTz1EZALugOt/wOTx6rH/ivWB6Sj4J8pcbuhjc13GRnRb3noetBCGkVRPi5pYH6tPGen0Gm4YOn0iL5u6KmaVaWPhlbSUjBJVSW25hgOzLebZ55AZlQeTDDCIpKt+b5nEA/VabuPe4n7q0FLWVHwtUS08InmDphquPmsDgy4zG4Ad6Dez4fi8bDMKlkrgLmINbs3gXaAfWt3ohpOK6ElwDZoyA9o2Z7HDgc+yxWp+HcV/kY/vf91E0LwWqhq5ZZYTCyRjza7dXXMjXAAAnYC5BtNPNEzVsbLD+3jBFr212bbX3EHMdpWpwblHMI5ivjeJGZa4b0jbLpsNjfiNq6Eo9VQRyi0sbJB9djXf3CCq4lyjUjoXtaZHOcx4A5sjMtIFybKNyTtIgmNjYyMsbZHo7jvVrj0epmm7aaEHrELPcp7W2FhkOpBzKqZJg+ImfULqWYuzH0HnWLb7nNOwHaO1WSr5SKRkWux7pH2yjDHNN+okiw7c1Z5YWvaWvaHNO0OAIPaCoEWjdMx2s2nhDuvmm5HhlkgqWgeDyy1L8RqAW6+vqAi13P2uA+iBkOu/BeNOcKlp6tmJQN1gCwvsL6rm5Xdb5pbkT710JfCEFXp+UikdFrue5jrZxlji6/UCBY9t1XMNhkxbERVOYWUsRba+yzDdrAd5LszbZ6leX6M0pdrGmhLuvmm7eyy2McYaA1oDQNgAsAOACCpcomjb6mJssILpYb9EbXRnM26yCAbdqh4RynRCINqmvbMwWcWtuHEZXte7TwKuGJ4pHTRmWZ2qwFoJsTm42GQzUH4TopPlTJTO+uTHf1nMIOc6bYtJVmOcxuip+m2EO851tUvfbqzaO5dIxz+HTf7aT8sqkaR14xSuhp6bpxxnN4GViQXuH1QAM957l0t0QLS0gFpFiCLgjZYg7QgpvJV+6SfbH8DVqa0SYRiLqjUL6Wcu2dTjrFt9gcHbL7QujU1IyMWjY2ME3s1oaL9dgvUsQcC1wDmnaCAQRxBQVxvKLRFt+dcD9ExPv4C3itrgeOR1kRlhvqhzm9IWNxbd3rwNFqS9/Job/ZN/tsWxihawarWhrRsAAAHcEHtc05S5Q2vp3HY1jSewSkldLUarwyKU3lijkIyBfG1xA7SEFfdyk0YF9d54CJ1/HJaDFtKZ8TBpqGF4idk952lvUXbGN687nwN3Zo5TA3FNAD9iz3KfHGGizQGgbgLD1BBqdFtHW0VOIwdZ7jrSP638OA2D/Kp+I/6ij7YvyiukLA6gjL+cMbDIPn6jdbq8610Gdc3of9Rv8A6pPyAukLAKCMP5wRsEn09Rutst51r7EGSaIPaWOF2uBBHWCLFcYnjlhdLhjc+cqIwONrhuXUQWH/AIrtSwOoIy/nDGwyC3TLG62WQ6VroPOG0LYIWQs82NrWjjYZnvOfeqDj8MmGYj5cxhfBKTr22XdbXaTuNxrAldHXl7A4EEAg7QRcEdiCtQ8o1E5usZHMP0TE+/gCPFbPAtIoq1r3w61mO1TrCxvYG9urPwQ6L0pN/Job/ZN/tsWwgp2xt1WNaxo3NaGj1BBkREQEREBERAREQEREEevw+OdhjmYJGG3RcN42EdR4qtScmNIXa3yrR9ESC3iL+KIg32FYHDSt1YI2svtO1x7XHMqeiICIiAiIgIiICIiAiIgIiICIiAiIgIiIP//Z"/>
          <p:cNvSpPr>
            <a:spLocks noChangeAspect="1" noChangeArrowheads="1"/>
          </p:cNvSpPr>
          <p:nvPr/>
        </p:nvSpPr>
        <p:spPr bwMode="auto">
          <a:xfrm>
            <a:off x="141120" y="-815126"/>
            <a:ext cx="2194560" cy="1710900"/>
          </a:xfrm>
          <a:prstGeom prst="rect">
            <a:avLst/>
          </a:prstGeom>
          <a:noFill/>
        </p:spPr>
        <p:txBody>
          <a:bodyPr vert="horz" wrap="square" lIns="82945" tIns="41473" rIns="82945" bIns="4147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7" name="Picture 2" descr="http://b2icollege.celeonet.fr/b2i/images/stories/b2i/framapad_logo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 r="45391" b="30484"/>
          <a:stretch>
            <a:fillRect/>
          </a:stretch>
        </p:blipFill>
        <p:spPr bwMode="auto">
          <a:xfrm>
            <a:off x="6466207" y="2383810"/>
            <a:ext cx="2090160" cy="522595"/>
          </a:xfrm>
          <a:prstGeom prst="rect">
            <a:avLst/>
          </a:prstGeom>
          <a:noFill/>
        </p:spPr>
      </p:pic>
      <p:pic>
        <p:nvPicPr>
          <p:cNvPr id="30734" name="Picture 14" descr="http://blog.pearltrees.com/wp-content/2010/05/logoPearltrees011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702635" y="3167702"/>
            <a:ext cx="2128047" cy="420275"/>
          </a:xfrm>
          <a:prstGeom prst="rect">
            <a:avLst/>
          </a:prstGeom>
          <a:noFill/>
        </p:spPr>
      </p:pic>
      <p:pic>
        <p:nvPicPr>
          <p:cNvPr id="30736" name="Picture 16" descr="http://pardailhan.entmip.fr/images/lycee/logo.png"/>
          <p:cNvPicPr>
            <a:picLocks noChangeAspect="1" noChangeArrowheads="1"/>
          </p:cNvPicPr>
          <p:nvPr/>
        </p:nvPicPr>
        <p:blipFill>
          <a:blip r:embed="rId17" cstate="print"/>
          <a:srcRect r="24401"/>
          <a:stretch>
            <a:fillRect/>
          </a:stretch>
        </p:blipFill>
        <p:spPr bwMode="auto">
          <a:xfrm>
            <a:off x="7250017" y="2841081"/>
            <a:ext cx="1371667" cy="803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Quels outils collaboratifs choisir ?</a:t>
            </a:r>
          </a:p>
        </p:txBody>
      </p:sp>
      <p:graphicFrame>
        <p:nvGraphicFramePr>
          <p:cNvPr id="4" name="Diagramme 3"/>
          <p:cNvGraphicFramePr/>
          <p:nvPr/>
        </p:nvGraphicFramePr>
        <p:xfrm>
          <a:off x="827586" y="1397002"/>
          <a:ext cx="7632848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484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9EAFFF-3C77-4795-ABC8-A328127040CC}" type="slidenum">
              <a:rPr lang="fr-FR" smtClean="0"/>
              <a:pPr/>
              <a:t>25</a:t>
            </a:fld>
            <a:endParaRPr lang="fr-FR" smtClean="0"/>
          </a:p>
        </p:txBody>
      </p:sp>
      <p:sp>
        <p:nvSpPr>
          <p:cNvPr id="20485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Références …collaboratives !</a:t>
            </a:r>
          </a:p>
        </p:txBody>
      </p:sp>
      <p:sp>
        <p:nvSpPr>
          <p:cNvPr id="2355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r-FR" smtClean="0"/>
          </a:p>
          <a:p>
            <a:pPr eaLnBrk="1" hangingPunct="1"/>
            <a:endParaRPr lang="fr-FR" smtClean="0"/>
          </a:p>
        </p:txBody>
      </p:sp>
      <p:sp>
        <p:nvSpPr>
          <p:cNvPr id="23556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5047A5-9B50-4919-A8B0-6BCF039D032C}" type="slidenum">
              <a:rPr lang="fr-FR" smtClean="0"/>
              <a:pPr/>
              <a:t>26</a:t>
            </a:fld>
            <a:endParaRPr lang="fr-FR" smtClean="0"/>
          </a:p>
        </p:txBody>
      </p:sp>
      <p:sp>
        <p:nvSpPr>
          <p:cNvPr id="23557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</a:p>
        </p:txBody>
      </p:sp>
      <p:sp>
        <p:nvSpPr>
          <p:cNvPr id="23558" name="ZoneTexte 6"/>
          <p:cNvSpPr txBox="1">
            <a:spLocks noChangeArrowheads="1"/>
          </p:cNvSpPr>
          <p:nvPr/>
        </p:nvSpPr>
        <p:spPr bwMode="auto">
          <a:xfrm>
            <a:off x="914400" y="1600009"/>
            <a:ext cx="6336000" cy="1114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Char char="•"/>
            </a:pPr>
            <a:endParaRPr lang="fr-FR" b="1">
              <a:solidFill>
                <a:schemeClr val="accent2"/>
              </a:solidFill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Char char="•"/>
            </a:pPr>
            <a:endParaRPr lang="fr-FR" b="1">
              <a:solidFill>
                <a:schemeClr val="accent2"/>
              </a:solidFill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b="1">
              <a:solidFill>
                <a:schemeClr val="accent2"/>
              </a:solidFill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/>
          </a:p>
        </p:txBody>
      </p:sp>
      <p:graphicFrame>
        <p:nvGraphicFramePr>
          <p:cNvPr id="8" name="Diagramme 7"/>
          <p:cNvGraphicFramePr/>
          <p:nvPr/>
        </p:nvGraphicFramePr>
        <p:xfrm>
          <a:off x="1524000" y="1396786"/>
          <a:ext cx="6096000" cy="4064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lire le programme ?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PARTIE I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DA5D-A34F-4A40-8BC7-A316918F4436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Quelles ruptures / continuités ?</a:t>
            </a:r>
            <a:endParaRPr lang="fr-FR" dirty="0"/>
          </a:p>
        </p:txBody>
      </p:sp>
      <p:graphicFrame>
        <p:nvGraphicFramePr>
          <p:cNvPr id="5" name="Diagramme 4"/>
          <p:cNvGraphicFramePr/>
          <p:nvPr/>
        </p:nvGraphicFramePr>
        <p:xfrm>
          <a:off x="755576" y="1397000"/>
          <a:ext cx="8064896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DA5D-A34F-4A40-8BC7-A316918F4436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du programme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51520" y="1340768"/>
          <a:ext cx="871296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DA5D-A34F-4A40-8BC7-A316918F4436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lire le programme ?</a:t>
            </a:r>
            <a:endParaRPr lang="fr-FR" dirty="0"/>
          </a:p>
        </p:txBody>
      </p:sp>
      <p:pic>
        <p:nvPicPr>
          <p:cNvPr id="4" name="Espace réservé du contenu 3" descr="Comment lire le programme T merc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1340768"/>
            <a:ext cx="8732595" cy="49294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DA5D-A34F-4A40-8BC7-A316918F4436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Comment préparer un thème </a:t>
            </a:r>
            <a:endParaRPr lang="fr-FR" strike="sngStrike" dirty="0"/>
          </a:p>
        </p:txBody>
      </p:sp>
      <p:graphicFrame>
        <p:nvGraphicFramePr>
          <p:cNvPr id="5" name="Diagramme 4"/>
          <p:cNvGraphicFramePr/>
          <p:nvPr/>
        </p:nvGraphicFramePr>
        <p:xfrm>
          <a:off x="1524000" y="1628800"/>
          <a:ext cx="6720408" cy="38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DA5D-A34F-4A40-8BC7-A316918F4436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954143" cy="1362075"/>
          </a:xfrm>
        </p:spPr>
        <p:txBody>
          <a:bodyPr/>
          <a:lstStyle/>
          <a:p>
            <a:r>
              <a:rPr lang="fr-FR" dirty="0" smtClean="0"/>
              <a:t>Comment Préparer UNE séance ?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PARTIE II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DA5D-A34F-4A40-8BC7-A316918F4436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1143000"/>
          </a:xfrm>
        </p:spPr>
        <p:txBody>
          <a:bodyPr/>
          <a:lstStyle/>
          <a:p>
            <a:r>
              <a:rPr lang="fr-FR" dirty="0" smtClean="0"/>
              <a:t>Quels objectifs ?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STMG 4 avril 2013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DA5D-A34F-4A40-8BC7-A316918F4436}" type="slidenum">
              <a:rPr lang="fr-FR" smtClean="0"/>
              <a:pPr/>
              <a:t>9</a:t>
            </a:fld>
            <a:endParaRPr lang="fr-FR"/>
          </a:p>
        </p:txBody>
      </p:sp>
      <p:pic>
        <p:nvPicPr>
          <p:cNvPr id="11" name="Espace réservé du contenu 10" descr="prog merc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3567" y="1124744"/>
            <a:ext cx="8033393" cy="50405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1063</Words>
  <Application>Microsoft Office PowerPoint</Application>
  <PresentationFormat>Affichage à l'écran (4:3)</PresentationFormat>
  <Paragraphs>267</Paragraphs>
  <Slides>26</Slides>
  <Notes>26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Thème Office</vt:lpstr>
      <vt:lpstr>La spécialité mercatique :  De STG à STMG : quelle (r)évolution ?  </vt:lpstr>
      <vt:lpstr>Plan de la présentation</vt:lpstr>
      <vt:lpstr>Comment lire le programme ?</vt:lpstr>
      <vt:lpstr>Quelles ruptures / continuités ?</vt:lpstr>
      <vt:lpstr>Présentation du programme </vt:lpstr>
      <vt:lpstr>Comment lire le programme ?</vt:lpstr>
      <vt:lpstr>Comment préparer un thème </vt:lpstr>
      <vt:lpstr>Comment Préparer UNE séance ?</vt:lpstr>
      <vt:lpstr>Quels objectifs ?</vt:lpstr>
      <vt:lpstr>Quelle démarche pédagogique ?</vt:lpstr>
      <vt:lpstr>Pearltrees Michel &amp; Augustin</vt:lpstr>
      <vt:lpstr>Scénario</vt:lpstr>
      <vt:lpstr>Carte mentale collaborative</vt:lpstr>
      <vt:lpstr>Une approche décloisonnée</vt:lpstr>
      <vt:lpstr>Michel &amp; Augustin : un fil rouge ? </vt:lpstr>
      <vt:lpstr>Comment Préparer à l’eXAMEN?</vt:lpstr>
      <vt:lpstr>Epreuve de spécialité</vt:lpstr>
      <vt:lpstr>Le sujet de gestion  </vt:lpstr>
      <vt:lpstr>De fortes continuités sur la forme</vt:lpstr>
      <vt:lpstr>Des ruptures sur le contenu </vt:lpstr>
      <vt:lpstr>La question de gestion  </vt:lpstr>
      <vt:lpstr>Comment UTILISER DES OUTILS COLLABORATIFS POUR PREPARER A L’EXAMEN?</vt:lpstr>
      <vt:lpstr>Avec qui utiliser des outils collaboratifs ?</vt:lpstr>
      <vt:lpstr>Pourquoi des outils collaboratifs ?  </vt:lpstr>
      <vt:lpstr>Quels outils collaboratifs choisir ?</vt:lpstr>
      <vt:lpstr>Références …collaboratives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spécialité mercatique</dc:title>
  <cp:lastModifiedBy>macrez</cp:lastModifiedBy>
  <cp:revision>49</cp:revision>
  <dcterms:created xsi:type="dcterms:W3CDTF">2013-03-20T22:13:26Z</dcterms:created>
  <dcterms:modified xsi:type="dcterms:W3CDTF">2013-06-27T21:20:55Z</dcterms:modified>
</cp:coreProperties>
</file>