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61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18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youtube.com/watch?v=SGxfnBzJhZ4&amp;list=PLbeMSFoqr00YC4nUBzBd37yvy1fNWp9Qj&amp;index=9" TargetMode="External"/><Relationship Id="rId7" Type="http://schemas.openxmlformats.org/officeDocument/2006/relationships/slide" Target="../slides/slide4.xml"/><Relationship Id="rId12" Type="http://schemas.openxmlformats.org/officeDocument/2006/relationships/slide" Target="../slides/slide5.xml"/><Relationship Id="rId2" Type="http://schemas.openxmlformats.org/officeDocument/2006/relationships/image" Target="../media/image1.jpg"/><Relationship Id="rId1" Type="http://schemas.openxmlformats.org/officeDocument/2006/relationships/hyperlink" Target="https://pedagogie.ac-toulouse.fr/education-physique-et-sportive/groupes-academiques/ga-apsa/groupe-academique-activites-physiques-artistiques" TargetMode="External"/><Relationship Id="rId6" Type="http://schemas.openxmlformats.org/officeDocument/2006/relationships/image" Target="../media/image3.jpg"/><Relationship Id="rId11" Type="http://schemas.openxmlformats.org/officeDocument/2006/relationships/image" Target="../media/image5.jpg"/><Relationship Id="rId5" Type="http://schemas.openxmlformats.org/officeDocument/2006/relationships/hyperlink" Target="https://www.youtube.com/watch?v=KtqlXnrX_x0" TargetMode="External"/><Relationship Id="rId10" Type="http://schemas.openxmlformats.org/officeDocument/2006/relationships/slide" Target="../slides/slide2.xml"/><Relationship Id="rId4" Type="http://schemas.openxmlformats.org/officeDocument/2006/relationships/image" Target="../media/image2.jpg"/><Relationship Id="rId9" Type="http://schemas.openxmlformats.org/officeDocument/2006/relationships/slide" Target="../slides/slide3.xm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s://pedagogie.ac-toulouse.fr/education-physique-et-sportive/groupes-academiques/ga-apsa/groupe-academique-activites-physiques-artistiques" TargetMode="External"/><Relationship Id="rId1" Type="http://schemas.openxmlformats.org/officeDocument/2006/relationships/image" Target="../media/image4.jpg"/><Relationship Id="rId6" Type="http://schemas.openxmlformats.org/officeDocument/2006/relationships/hyperlink" Target="https://www.youtube.com/watch?v=KtqlXnrX_x0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SGxfnBzJhZ4&amp;list=PLbeMSFoqr00YC4nUBzBd37yvy1fNWp9Qj&amp;index=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B5D7C-B2DC-4661-A4BE-D9BFB6193909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fr-FR"/>
        </a:p>
      </dgm:t>
    </dgm:pt>
    <dgm:pt modelId="{D59616BD-CB4F-4EB5-BC6C-0B76AB027754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800" dirty="0">
              <a:solidFill>
                <a:schemeClr val="accent1">
                  <a:lumMod val="50000"/>
                </a:schemeClr>
              </a:solidFill>
              <a:hlinkClick xmlns:r="http://schemas.openxmlformats.org/officeDocument/2006/relationships" r:id="rId1"/>
            </a:rPr>
            <a:t>Apprendre la Danse des Jeux avec une version académique simplifiée</a:t>
          </a:r>
          <a:endParaRPr lang="fr-FR" sz="1800" dirty="0">
            <a:solidFill>
              <a:schemeClr val="accent1">
                <a:lumMod val="50000"/>
              </a:schemeClr>
            </a:solidFill>
          </a:endParaRPr>
        </a:p>
      </dgm:t>
    </dgm:pt>
    <dgm:pt modelId="{7CB3F141-1E43-4D28-B913-A99B5711AB5A}" type="parTrans" cxnId="{AEDF1B8F-45A5-4308-B9C2-FAF361FE442F}">
      <dgm:prSet/>
      <dgm:spPr/>
      <dgm:t>
        <a:bodyPr/>
        <a:lstStyle/>
        <a:p>
          <a:endParaRPr lang="fr-FR" sz="1800"/>
        </a:p>
      </dgm:t>
    </dgm:pt>
    <dgm:pt modelId="{5965226C-8A98-4F30-AD53-0359655D7B55}" type="sibTrans" cxnId="{AEDF1B8F-45A5-4308-B9C2-FAF361FE442F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0" r="-60000"/>
          </a:stretch>
        </a:blipFill>
      </dgm:spPr>
      <dgm:t>
        <a:bodyPr/>
        <a:lstStyle/>
        <a:p>
          <a:endParaRPr lang="fr-FR" sz="1800"/>
        </a:p>
      </dgm:t>
    </dgm:pt>
    <dgm:pt modelId="{BF72FD6B-A1FB-497F-9BDA-EDDE8448AC22}">
      <dgm:prSet phldrT="[Texte]" custT="1"/>
      <dgm:spPr/>
      <dgm:t>
        <a:bodyPr/>
        <a:lstStyle/>
        <a:p>
          <a:r>
            <a:rPr lang="fr-FR" sz="2000" dirty="0">
              <a:hlinkClick xmlns:r="http://schemas.openxmlformats.org/officeDocument/2006/relationships" r:id="rId3"/>
            </a:rPr>
            <a:t>Apprendre avec les tutoriels vidéos de La Danse des Jeux</a:t>
          </a:r>
          <a:endParaRPr lang="fr-FR" sz="2000" dirty="0"/>
        </a:p>
      </dgm:t>
    </dgm:pt>
    <dgm:pt modelId="{AA3C6E2E-2B56-4D73-9066-F662790F2C16}" type="parTrans" cxnId="{C8016B04-6CAA-4C19-88AB-3FF63E14FBBB}">
      <dgm:prSet/>
      <dgm:spPr/>
      <dgm:t>
        <a:bodyPr/>
        <a:lstStyle/>
        <a:p>
          <a:endParaRPr lang="fr-FR" sz="1800"/>
        </a:p>
      </dgm:t>
    </dgm:pt>
    <dgm:pt modelId="{1B158CD1-B869-4C35-A021-0DB3DD3CBFA7}" type="sibTrans" cxnId="{C8016B04-6CAA-4C19-88AB-3FF63E14FBBB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  <dgm:t>
        <a:bodyPr/>
        <a:lstStyle/>
        <a:p>
          <a:endParaRPr lang="fr-FR" sz="1800"/>
        </a:p>
      </dgm:t>
    </dgm:pt>
    <dgm:pt modelId="{6C68E087-492A-454D-9C58-CEC2BE93D0B9}">
      <dgm:prSet phldrT="[Texte]" custT="1"/>
      <dgm:spPr/>
      <dgm:t>
        <a:bodyPr/>
        <a:lstStyle/>
        <a:p>
          <a:r>
            <a:rPr lang="fr-FR" sz="1800" dirty="0">
              <a:hlinkClick xmlns:r="http://schemas.openxmlformats.org/officeDocument/2006/relationships" r:id="rId5"/>
            </a:rPr>
            <a:t>Apprendre des pas de base en Hip-Hop debout (3X8 tps) – proposition académique</a:t>
          </a:r>
          <a:endParaRPr lang="fr-FR" sz="1800" dirty="0"/>
        </a:p>
      </dgm:t>
    </dgm:pt>
    <dgm:pt modelId="{0C5FF040-0A02-4EA8-A977-E44CCD8CCA44}" type="parTrans" cxnId="{74ACD6EA-FC6F-4B66-AE30-F252D30BB530}">
      <dgm:prSet/>
      <dgm:spPr/>
      <dgm:t>
        <a:bodyPr/>
        <a:lstStyle/>
        <a:p>
          <a:endParaRPr lang="fr-FR" sz="1800"/>
        </a:p>
      </dgm:t>
    </dgm:pt>
    <dgm:pt modelId="{18F69384-5FDB-415E-8FC7-8566F6DB71F8}" type="sibTrans" cxnId="{74ACD6EA-FC6F-4B66-AE30-F252D30BB530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  <dgm:t>
        <a:bodyPr/>
        <a:lstStyle/>
        <a:p>
          <a:endParaRPr lang="fr-FR" sz="1800"/>
        </a:p>
      </dgm:t>
    </dgm:pt>
    <dgm:pt modelId="{20290F3F-0912-43E1-8E07-AADB0FA1CABD}">
      <dgm:prSet custT="1"/>
      <dgm:spPr>
        <a:solidFill>
          <a:srgbClr val="00B0F0"/>
        </a:solidFill>
      </dgm:spPr>
      <dgm:t>
        <a:bodyPr/>
        <a:lstStyle/>
        <a:p>
          <a:r>
            <a:rPr lang="fr-FR" sz="2000" dirty="0">
              <a:hlinkClick xmlns:r="http://schemas.openxmlformats.org/officeDocument/2006/relationships" r:id="rId7" action="ppaction://hlinksldjump"/>
            </a:rPr>
            <a:t>Vers d’autres ressources</a:t>
          </a:r>
          <a:endParaRPr lang="fr-FR" sz="2000" dirty="0"/>
        </a:p>
      </dgm:t>
    </dgm:pt>
    <dgm:pt modelId="{BAF4FCCD-2284-4015-94A5-41279140005A}" type="parTrans" cxnId="{10629C8B-39CD-4F9F-9E0B-8FC4B375F748}">
      <dgm:prSet/>
      <dgm:spPr/>
      <dgm:t>
        <a:bodyPr/>
        <a:lstStyle/>
        <a:p>
          <a:endParaRPr lang="fr-FR" sz="1800"/>
        </a:p>
      </dgm:t>
    </dgm:pt>
    <dgm:pt modelId="{BE8BD6F3-377C-4DCB-BEBA-AEC4BAD93FE6}" type="sibTrans" cxnId="{10629C8B-39CD-4F9F-9E0B-8FC4B375F748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fr-FR" sz="1800"/>
        </a:p>
      </dgm:t>
    </dgm:pt>
    <dgm:pt modelId="{75D753EB-2DD7-443D-AA49-BA37ECFD591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2000" dirty="0">
              <a:hlinkClick xmlns:r="http://schemas.openxmlformats.org/officeDocument/2006/relationships" r:id="rId9" action="ppaction://hlinksldjump"/>
            </a:rPr>
            <a:t>Transformer avec des procédés de composition</a:t>
          </a:r>
          <a:r>
            <a:rPr lang="fr-FR" sz="2000" dirty="0"/>
            <a:t> </a:t>
          </a:r>
        </a:p>
      </dgm:t>
    </dgm:pt>
    <dgm:pt modelId="{FF5D8AD7-375E-4D25-B2AC-A7F781C99FCF}" type="parTrans" cxnId="{C381193D-212E-4273-A494-42562722BE4C}">
      <dgm:prSet/>
      <dgm:spPr/>
      <dgm:t>
        <a:bodyPr/>
        <a:lstStyle/>
        <a:p>
          <a:endParaRPr lang="fr-FR" sz="1800"/>
        </a:p>
      </dgm:t>
    </dgm:pt>
    <dgm:pt modelId="{8D3AAE5B-4399-4AE1-B450-ACFF6C92A419}" type="sibTrans" cxnId="{C381193D-212E-4273-A494-42562722BE4C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fr-FR" sz="1800"/>
        </a:p>
      </dgm:t>
    </dgm:pt>
    <dgm:pt modelId="{58D550BB-CA6A-40C6-A1EF-7C7D5035009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2000" dirty="0">
              <a:hlinkClick xmlns:r="http://schemas.openxmlformats.org/officeDocument/2006/relationships" r:id="rId10" action="ppaction://hlinksldjump"/>
            </a:rPr>
            <a:t>Inventer à partir des positions clés du </a:t>
          </a:r>
          <a:r>
            <a:rPr lang="fr-FR" sz="2000" dirty="0" err="1">
              <a:hlinkClick xmlns:r="http://schemas.openxmlformats.org/officeDocument/2006/relationships" r:id="rId10" action="ppaction://hlinksldjump"/>
            </a:rPr>
            <a:t>Breaking</a:t>
          </a:r>
          <a:endParaRPr lang="fr-FR" sz="2000" dirty="0"/>
        </a:p>
      </dgm:t>
    </dgm:pt>
    <dgm:pt modelId="{362E16F4-A0AA-4323-BDE5-42D8BCC3BD88}" type="sibTrans" cxnId="{A1369A16-6132-4042-960A-8C1C166C28E6}">
      <dgm:prSet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  <dgm:t>
        <a:bodyPr/>
        <a:lstStyle/>
        <a:p>
          <a:endParaRPr lang="fr-FR" sz="1800"/>
        </a:p>
      </dgm:t>
    </dgm:pt>
    <dgm:pt modelId="{3E456934-6F74-4279-9723-E9FBE1075E08}" type="parTrans" cxnId="{A1369A16-6132-4042-960A-8C1C166C28E6}">
      <dgm:prSet/>
      <dgm:spPr/>
      <dgm:t>
        <a:bodyPr/>
        <a:lstStyle/>
        <a:p>
          <a:endParaRPr lang="fr-FR" sz="1800"/>
        </a:p>
      </dgm:t>
    </dgm:pt>
    <dgm:pt modelId="{B5D5A533-BEC0-4180-8E89-CA3697FE64B4}">
      <dgm:prSet custT="1"/>
      <dgm:spPr/>
      <dgm:t>
        <a:bodyPr/>
        <a:lstStyle/>
        <a:p>
          <a:r>
            <a:rPr lang="fr-FR" sz="2400" dirty="0">
              <a:hlinkClick xmlns:r="http://schemas.openxmlformats.org/officeDocument/2006/relationships" r:id="rId12" action="ppaction://hlinksldjump"/>
            </a:rPr>
            <a:t>Contacts</a:t>
          </a:r>
          <a:endParaRPr lang="fr-FR" sz="2400" dirty="0"/>
        </a:p>
      </dgm:t>
    </dgm:pt>
    <dgm:pt modelId="{2DE2B493-761B-46C0-A456-386860D10D93}" type="parTrans" cxnId="{41EF9B8C-560F-436B-A049-7C36968F3086}">
      <dgm:prSet/>
      <dgm:spPr/>
      <dgm:t>
        <a:bodyPr/>
        <a:lstStyle/>
        <a:p>
          <a:endParaRPr lang="fr-FR" sz="1800"/>
        </a:p>
      </dgm:t>
    </dgm:pt>
    <dgm:pt modelId="{129A0BC5-C7D3-4251-A662-0782C5E177E4}" type="sibTrans" cxnId="{41EF9B8C-560F-436B-A049-7C36968F3086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  <dgm:t>
        <a:bodyPr/>
        <a:lstStyle/>
        <a:p>
          <a:endParaRPr lang="fr-FR" sz="1800"/>
        </a:p>
      </dgm:t>
    </dgm:pt>
    <dgm:pt modelId="{8E64CDEA-E389-4D1E-9E39-979B352C42EC}" type="pres">
      <dgm:prSet presAssocID="{8A7B5D7C-B2DC-4661-A4BE-D9BFB6193909}" presName="Name0" presStyleCnt="0">
        <dgm:presLayoutVars>
          <dgm:chMax val="21"/>
          <dgm:chPref val="21"/>
        </dgm:presLayoutVars>
      </dgm:prSet>
      <dgm:spPr/>
    </dgm:pt>
    <dgm:pt modelId="{0AD95FAE-8933-4B6D-B410-DC218F7E70D7}" type="pres">
      <dgm:prSet presAssocID="{75D753EB-2DD7-443D-AA49-BA37ECFD5913}" presName="text1" presStyleCnt="0"/>
      <dgm:spPr/>
    </dgm:pt>
    <dgm:pt modelId="{65827A59-1917-4B00-9221-70A36CB5432F}" type="pres">
      <dgm:prSet presAssocID="{75D753EB-2DD7-443D-AA49-BA37ECFD5913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46922AC3-2A73-4044-AB8B-DA07FC848AE5}" type="pres">
      <dgm:prSet presAssocID="{75D753EB-2DD7-443D-AA49-BA37ECFD5913}" presName="textaccent1" presStyleCnt="0"/>
      <dgm:spPr/>
    </dgm:pt>
    <dgm:pt modelId="{95333E0D-369F-4576-8969-7A928F5A9A3A}" type="pres">
      <dgm:prSet presAssocID="{75D753EB-2DD7-443D-AA49-BA37ECFD5913}" presName="accentRepeatNode" presStyleLbl="solidAlignAcc1" presStyleIdx="0" presStyleCnt="14"/>
      <dgm:spPr/>
    </dgm:pt>
    <dgm:pt modelId="{70020C7B-40AF-4551-BBEC-2B1DCF9A32C0}" type="pres">
      <dgm:prSet presAssocID="{8D3AAE5B-4399-4AE1-B450-ACFF6C92A419}" presName="image1" presStyleCnt="0"/>
      <dgm:spPr/>
    </dgm:pt>
    <dgm:pt modelId="{D9779A0D-4E1C-49A8-8920-B6533571EBE8}" type="pres">
      <dgm:prSet presAssocID="{8D3AAE5B-4399-4AE1-B450-ACFF6C92A419}" presName="imageRepeatNode" presStyleLbl="alignAcc1" presStyleIdx="0" presStyleCnt="7" custLinFactNeighborX="668" custLinFactNeighborY="0"/>
      <dgm:spPr/>
    </dgm:pt>
    <dgm:pt modelId="{912ECDEB-C43F-4592-A073-758AD635F8A3}" type="pres">
      <dgm:prSet presAssocID="{8D3AAE5B-4399-4AE1-B450-ACFF6C92A419}" presName="imageaccent1" presStyleCnt="0"/>
      <dgm:spPr/>
    </dgm:pt>
    <dgm:pt modelId="{5EB80095-5AA0-40CA-861C-C817BC0B9C73}" type="pres">
      <dgm:prSet presAssocID="{8D3AAE5B-4399-4AE1-B450-ACFF6C92A419}" presName="accentRepeatNode" presStyleLbl="solidAlignAcc1" presStyleIdx="1" presStyleCnt="14"/>
      <dgm:spPr/>
    </dgm:pt>
    <dgm:pt modelId="{F6EEA7D1-17CE-4E68-ADE4-A6C765259D01}" type="pres">
      <dgm:prSet presAssocID="{D59616BD-CB4F-4EB5-BC6C-0B76AB027754}" presName="text2" presStyleCnt="0"/>
      <dgm:spPr/>
    </dgm:pt>
    <dgm:pt modelId="{801BAE91-BC9F-4D93-B55F-66B6E03CE37E}" type="pres">
      <dgm:prSet presAssocID="{D59616BD-CB4F-4EB5-BC6C-0B76AB027754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D8331159-5391-435F-916B-33C4B681F0D8}" type="pres">
      <dgm:prSet presAssocID="{D59616BD-CB4F-4EB5-BC6C-0B76AB027754}" presName="textaccent2" presStyleCnt="0"/>
      <dgm:spPr/>
    </dgm:pt>
    <dgm:pt modelId="{11248616-5A3C-4647-8594-9B6545181563}" type="pres">
      <dgm:prSet presAssocID="{D59616BD-CB4F-4EB5-BC6C-0B76AB027754}" presName="accentRepeatNode" presStyleLbl="solidAlignAcc1" presStyleIdx="2" presStyleCnt="14"/>
      <dgm:spPr/>
    </dgm:pt>
    <dgm:pt modelId="{D56F18D2-9057-405E-BC52-E9BE88979501}" type="pres">
      <dgm:prSet presAssocID="{5965226C-8A98-4F30-AD53-0359655D7B55}" presName="image2" presStyleCnt="0"/>
      <dgm:spPr/>
    </dgm:pt>
    <dgm:pt modelId="{43341D48-871E-456A-BAF6-54E1F6D53631}" type="pres">
      <dgm:prSet presAssocID="{5965226C-8A98-4F30-AD53-0359655D7B55}" presName="imageRepeatNode" presStyleLbl="alignAcc1" presStyleIdx="1" presStyleCnt="7"/>
      <dgm:spPr/>
    </dgm:pt>
    <dgm:pt modelId="{437A9D69-5E06-4840-8628-E08292A6EC1B}" type="pres">
      <dgm:prSet presAssocID="{5965226C-8A98-4F30-AD53-0359655D7B55}" presName="imageaccent2" presStyleCnt="0"/>
      <dgm:spPr/>
    </dgm:pt>
    <dgm:pt modelId="{0658BF53-D792-43C5-9D79-94A9460183BB}" type="pres">
      <dgm:prSet presAssocID="{5965226C-8A98-4F30-AD53-0359655D7B55}" presName="accentRepeatNode" presStyleLbl="solidAlignAcc1" presStyleIdx="3" presStyleCnt="14"/>
      <dgm:spPr/>
    </dgm:pt>
    <dgm:pt modelId="{775447A1-AAD4-4913-AAB0-B42EDC0AEFD0}" type="pres">
      <dgm:prSet presAssocID="{BF72FD6B-A1FB-497F-9BDA-EDDE8448AC22}" presName="text3" presStyleCnt="0"/>
      <dgm:spPr/>
    </dgm:pt>
    <dgm:pt modelId="{0407A670-C766-404B-92D5-45AF4EF3C63A}" type="pres">
      <dgm:prSet presAssocID="{BF72FD6B-A1FB-497F-9BDA-EDDE8448AC22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4AB8F6FA-AA59-412F-A870-4081E7B3CDE9}" type="pres">
      <dgm:prSet presAssocID="{BF72FD6B-A1FB-497F-9BDA-EDDE8448AC22}" presName="textaccent3" presStyleCnt="0"/>
      <dgm:spPr/>
    </dgm:pt>
    <dgm:pt modelId="{7262ADAE-C7AB-4142-B529-D27C84945AE8}" type="pres">
      <dgm:prSet presAssocID="{BF72FD6B-A1FB-497F-9BDA-EDDE8448AC22}" presName="accentRepeatNode" presStyleLbl="solidAlignAcc1" presStyleIdx="4" presStyleCnt="14"/>
      <dgm:spPr/>
    </dgm:pt>
    <dgm:pt modelId="{3510D212-9741-4098-9DAD-C975E946848B}" type="pres">
      <dgm:prSet presAssocID="{1B158CD1-B869-4C35-A021-0DB3DD3CBFA7}" presName="image3" presStyleCnt="0"/>
      <dgm:spPr/>
    </dgm:pt>
    <dgm:pt modelId="{57CB7FF4-196B-4B11-9B5C-F071B54863F3}" type="pres">
      <dgm:prSet presAssocID="{1B158CD1-B869-4C35-A021-0DB3DD3CBFA7}" presName="imageRepeatNode" presStyleLbl="alignAcc1" presStyleIdx="2" presStyleCnt="7"/>
      <dgm:spPr/>
    </dgm:pt>
    <dgm:pt modelId="{20242399-9C3F-43CD-BCFD-9BE3B1C1E8A2}" type="pres">
      <dgm:prSet presAssocID="{1B158CD1-B869-4C35-A021-0DB3DD3CBFA7}" presName="imageaccent3" presStyleCnt="0"/>
      <dgm:spPr/>
    </dgm:pt>
    <dgm:pt modelId="{EE08BD8C-7EDD-4941-B7D1-E97003DBB36B}" type="pres">
      <dgm:prSet presAssocID="{1B158CD1-B869-4C35-A021-0DB3DD3CBFA7}" presName="accentRepeatNode" presStyleLbl="solidAlignAcc1" presStyleIdx="5" presStyleCnt="14"/>
      <dgm:spPr/>
    </dgm:pt>
    <dgm:pt modelId="{AF74EDD4-D2A1-43DC-BE59-34AEA182DDD1}" type="pres">
      <dgm:prSet presAssocID="{6C68E087-492A-454D-9C58-CEC2BE93D0B9}" presName="text4" presStyleCnt="0"/>
      <dgm:spPr/>
    </dgm:pt>
    <dgm:pt modelId="{4C9CFAAA-DF4A-49C3-B855-58079B2ECB8D}" type="pres">
      <dgm:prSet presAssocID="{6C68E087-492A-454D-9C58-CEC2BE93D0B9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4BB3E3CE-ACA8-4B36-9664-0FB3278F32F0}" type="pres">
      <dgm:prSet presAssocID="{6C68E087-492A-454D-9C58-CEC2BE93D0B9}" presName="textaccent4" presStyleCnt="0"/>
      <dgm:spPr/>
    </dgm:pt>
    <dgm:pt modelId="{D5257581-5C8A-4141-8294-5137C230E094}" type="pres">
      <dgm:prSet presAssocID="{6C68E087-492A-454D-9C58-CEC2BE93D0B9}" presName="accentRepeatNode" presStyleLbl="solidAlignAcc1" presStyleIdx="6" presStyleCnt="14"/>
      <dgm:spPr/>
    </dgm:pt>
    <dgm:pt modelId="{48D1F61B-BA55-4053-AEB2-023D6728D443}" type="pres">
      <dgm:prSet presAssocID="{18F69384-5FDB-415E-8FC7-8566F6DB71F8}" presName="image4" presStyleCnt="0"/>
      <dgm:spPr/>
    </dgm:pt>
    <dgm:pt modelId="{EC815FA3-7529-4342-A809-C4282BC124F8}" type="pres">
      <dgm:prSet presAssocID="{18F69384-5FDB-415E-8FC7-8566F6DB71F8}" presName="imageRepeatNode" presStyleLbl="alignAcc1" presStyleIdx="3" presStyleCnt="7"/>
      <dgm:spPr/>
    </dgm:pt>
    <dgm:pt modelId="{092ADCFF-FACA-495D-B4B4-94500925F4D8}" type="pres">
      <dgm:prSet presAssocID="{18F69384-5FDB-415E-8FC7-8566F6DB71F8}" presName="imageaccent4" presStyleCnt="0"/>
      <dgm:spPr/>
    </dgm:pt>
    <dgm:pt modelId="{051FB743-9711-4CF0-A228-F51A5734056C}" type="pres">
      <dgm:prSet presAssocID="{18F69384-5FDB-415E-8FC7-8566F6DB71F8}" presName="accentRepeatNode" presStyleLbl="solidAlignAcc1" presStyleIdx="7" presStyleCnt="14"/>
      <dgm:spPr/>
    </dgm:pt>
    <dgm:pt modelId="{38ACE15F-F92F-4C39-B070-347B20CC58AC}" type="pres">
      <dgm:prSet presAssocID="{58D550BB-CA6A-40C6-A1EF-7C7D5035009A}" presName="text5" presStyleCnt="0"/>
      <dgm:spPr/>
    </dgm:pt>
    <dgm:pt modelId="{57695E10-473D-4F4E-AB6E-A7A007FAFADC}" type="pres">
      <dgm:prSet presAssocID="{58D550BB-CA6A-40C6-A1EF-7C7D5035009A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7B221926-BA92-4CAB-BC05-12C87A670B90}" type="pres">
      <dgm:prSet presAssocID="{58D550BB-CA6A-40C6-A1EF-7C7D5035009A}" presName="textaccent5" presStyleCnt="0"/>
      <dgm:spPr/>
    </dgm:pt>
    <dgm:pt modelId="{B784ECA9-1C33-47CD-8599-F865560A3021}" type="pres">
      <dgm:prSet presAssocID="{58D550BB-CA6A-40C6-A1EF-7C7D5035009A}" presName="accentRepeatNode" presStyleLbl="solidAlignAcc1" presStyleIdx="8" presStyleCnt="14"/>
      <dgm:spPr/>
    </dgm:pt>
    <dgm:pt modelId="{3F400F62-223E-419D-8AA7-68FAD04C85EE}" type="pres">
      <dgm:prSet presAssocID="{362E16F4-A0AA-4323-BDE5-42D8BCC3BD88}" presName="image5" presStyleCnt="0"/>
      <dgm:spPr/>
    </dgm:pt>
    <dgm:pt modelId="{688FA047-470C-401C-B464-B3F26E821969}" type="pres">
      <dgm:prSet presAssocID="{362E16F4-A0AA-4323-BDE5-42D8BCC3BD88}" presName="imageRepeatNode" presStyleLbl="alignAcc1" presStyleIdx="4" presStyleCnt="7"/>
      <dgm:spPr/>
    </dgm:pt>
    <dgm:pt modelId="{E04E0269-6C84-4EA1-881F-311E8539A4AB}" type="pres">
      <dgm:prSet presAssocID="{362E16F4-A0AA-4323-BDE5-42D8BCC3BD88}" presName="imageaccent5" presStyleCnt="0"/>
      <dgm:spPr/>
    </dgm:pt>
    <dgm:pt modelId="{2175CAA9-4261-4768-B4C4-207A83DF93FC}" type="pres">
      <dgm:prSet presAssocID="{362E16F4-A0AA-4323-BDE5-42D8BCC3BD88}" presName="accentRepeatNode" presStyleLbl="solidAlignAcc1" presStyleIdx="9" presStyleCnt="14"/>
      <dgm:spPr/>
    </dgm:pt>
    <dgm:pt modelId="{579B6EA3-CF7B-453E-8AB6-AA4D061FB921}" type="pres">
      <dgm:prSet presAssocID="{20290F3F-0912-43E1-8E07-AADB0FA1CABD}" presName="text6" presStyleCnt="0"/>
      <dgm:spPr/>
    </dgm:pt>
    <dgm:pt modelId="{48F0B500-DBD8-42D0-AA81-608274710A38}" type="pres">
      <dgm:prSet presAssocID="{20290F3F-0912-43E1-8E07-AADB0FA1CABD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8828B63C-624D-4F5A-9C57-C95E073CE89C}" type="pres">
      <dgm:prSet presAssocID="{20290F3F-0912-43E1-8E07-AADB0FA1CABD}" presName="textaccent6" presStyleCnt="0"/>
      <dgm:spPr/>
    </dgm:pt>
    <dgm:pt modelId="{0687787C-2173-435E-8EF0-B32961264493}" type="pres">
      <dgm:prSet presAssocID="{20290F3F-0912-43E1-8E07-AADB0FA1CABD}" presName="accentRepeatNode" presStyleLbl="solidAlignAcc1" presStyleIdx="10" presStyleCnt="14"/>
      <dgm:spPr/>
    </dgm:pt>
    <dgm:pt modelId="{DEDD4819-A003-4F25-A3A9-B5EFB03C2010}" type="pres">
      <dgm:prSet presAssocID="{BE8BD6F3-377C-4DCB-BEBA-AEC4BAD93FE6}" presName="image6" presStyleCnt="0"/>
      <dgm:spPr/>
    </dgm:pt>
    <dgm:pt modelId="{C647D728-E862-4DAD-B01C-2CD8F30BB121}" type="pres">
      <dgm:prSet presAssocID="{BE8BD6F3-377C-4DCB-BEBA-AEC4BAD93FE6}" presName="imageRepeatNode" presStyleLbl="alignAcc1" presStyleIdx="5" presStyleCnt="7"/>
      <dgm:spPr/>
    </dgm:pt>
    <dgm:pt modelId="{56279591-B05D-41FC-A243-A18532397467}" type="pres">
      <dgm:prSet presAssocID="{BE8BD6F3-377C-4DCB-BEBA-AEC4BAD93FE6}" presName="imageaccent6" presStyleCnt="0"/>
      <dgm:spPr/>
    </dgm:pt>
    <dgm:pt modelId="{37A82D3D-9C67-414E-AE22-F7088E296C69}" type="pres">
      <dgm:prSet presAssocID="{BE8BD6F3-377C-4DCB-BEBA-AEC4BAD93FE6}" presName="accentRepeatNode" presStyleLbl="solidAlignAcc1" presStyleIdx="11" presStyleCnt="14"/>
      <dgm:spPr/>
    </dgm:pt>
    <dgm:pt modelId="{1B2AD45F-3A54-4F22-9174-F4C43FC4801F}" type="pres">
      <dgm:prSet presAssocID="{B5D5A533-BEC0-4180-8E89-CA3697FE64B4}" presName="text7" presStyleCnt="0"/>
      <dgm:spPr/>
    </dgm:pt>
    <dgm:pt modelId="{A7213CF0-0DEE-4BA4-816C-E1E9CAA887E7}" type="pres">
      <dgm:prSet presAssocID="{B5D5A533-BEC0-4180-8E89-CA3697FE64B4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</dgm:pt>
    <dgm:pt modelId="{4D00265A-C4E7-4360-8CB7-C59E2E255382}" type="pres">
      <dgm:prSet presAssocID="{B5D5A533-BEC0-4180-8E89-CA3697FE64B4}" presName="textaccent7" presStyleCnt="0"/>
      <dgm:spPr/>
    </dgm:pt>
    <dgm:pt modelId="{36D7DC53-CE2F-4598-91CF-6368E9263FB2}" type="pres">
      <dgm:prSet presAssocID="{B5D5A533-BEC0-4180-8E89-CA3697FE64B4}" presName="accentRepeatNode" presStyleLbl="solidAlignAcc1" presStyleIdx="12" presStyleCnt="14"/>
      <dgm:spPr/>
    </dgm:pt>
    <dgm:pt modelId="{0464691A-92BF-4591-9D4D-AE23E97DDD00}" type="pres">
      <dgm:prSet presAssocID="{129A0BC5-C7D3-4251-A662-0782C5E177E4}" presName="image7" presStyleCnt="0"/>
      <dgm:spPr/>
    </dgm:pt>
    <dgm:pt modelId="{ED3A1D59-9156-438C-8908-2F3547077CEF}" type="pres">
      <dgm:prSet presAssocID="{129A0BC5-C7D3-4251-A662-0782C5E177E4}" presName="imageRepeatNode" presStyleLbl="alignAcc1" presStyleIdx="6" presStyleCnt="7"/>
      <dgm:spPr/>
    </dgm:pt>
    <dgm:pt modelId="{64BA1EF5-C9D2-40AC-979B-AF313E13B95C}" type="pres">
      <dgm:prSet presAssocID="{129A0BC5-C7D3-4251-A662-0782C5E177E4}" presName="imageaccent7" presStyleCnt="0"/>
      <dgm:spPr/>
    </dgm:pt>
    <dgm:pt modelId="{6E5EE2A1-D0DE-412F-BDA5-CFEA29FBD38D}" type="pres">
      <dgm:prSet presAssocID="{129A0BC5-C7D3-4251-A662-0782C5E177E4}" presName="accentRepeatNode" presStyleLbl="solidAlignAcc1" presStyleIdx="13" presStyleCnt="14"/>
      <dgm:spPr/>
    </dgm:pt>
  </dgm:ptLst>
  <dgm:cxnLst>
    <dgm:cxn modelId="{1FF4F102-2DA8-41B8-A56E-083851311230}" type="presOf" srcId="{129A0BC5-C7D3-4251-A662-0782C5E177E4}" destId="{ED3A1D59-9156-438C-8908-2F3547077CEF}" srcOrd="0" destOrd="0" presId="urn:microsoft.com/office/officeart/2008/layout/HexagonCluster"/>
    <dgm:cxn modelId="{C8016B04-6CAA-4C19-88AB-3FF63E14FBBB}" srcId="{8A7B5D7C-B2DC-4661-A4BE-D9BFB6193909}" destId="{BF72FD6B-A1FB-497F-9BDA-EDDE8448AC22}" srcOrd="2" destOrd="0" parTransId="{AA3C6E2E-2B56-4D73-9066-F662790F2C16}" sibTransId="{1B158CD1-B869-4C35-A021-0DB3DD3CBFA7}"/>
    <dgm:cxn modelId="{A1369A16-6132-4042-960A-8C1C166C28E6}" srcId="{8A7B5D7C-B2DC-4661-A4BE-D9BFB6193909}" destId="{58D550BB-CA6A-40C6-A1EF-7C7D5035009A}" srcOrd="4" destOrd="0" parTransId="{3E456934-6F74-4279-9723-E9FBE1075E08}" sibTransId="{362E16F4-A0AA-4323-BDE5-42D8BCC3BD88}"/>
    <dgm:cxn modelId="{40540628-DC02-476A-9280-1CDCBC4D5FF2}" type="presOf" srcId="{BE8BD6F3-377C-4DCB-BEBA-AEC4BAD93FE6}" destId="{C647D728-E862-4DAD-B01C-2CD8F30BB121}" srcOrd="0" destOrd="0" presId="urn:microsoft.com/office/officeart/2008/layout/HexagonCluster"/>
    <dgm:cxn modelId="{E067002C-3241-4AE5-A4D8-E705574A1332}" type="presOf" srcId="{58D550BB-CA6A-40C6-A1EF-7C7D5035009A}" destId="{57695E10-473D-4F4E-AB6E-A7A007FAFADC}" srcOrd="0" destOrd="0" presId="urn:microsoft.com/office/officeart/2008/layout/HexagonCluster"/>
    <dgm:cxn modelId="{C381193D-212E-4273-A494-42562722BE4C}" srcId="{8A7B5D7C-B2DC-4661-A4BE-D9BFB6193909}" destId="{75D753EB-2DD7-443D-AA49-BA37ECFD5913}" srcOrd="0" destOrd="0" parTransId="{FF5D8AD7-375E-4D25-B2AC-A7F781C99FCF}" sibTransId="{8D3AAE5B-4399-4AE1-B450-ACFF6C92A419}"/>
    <dgm:cxn modelId="{92BE1B61-4356-4469-959B-2D1B56C2EDEB}" type="presOf" srcId="{8D3AAE5B-4399-4AE1-B450-ACFF6C92A419}" destId="{D9779A0D-4E1C-49A8-8920-B6533571EBE8}" srcOrd="0" destOrd="0" presId="urn:microsoft.com/office/officeart/2008/layout/HexagonCluster"/>
    <dgm:cxn modelId="{02E0AF41-79CF-4101-8950-19D185636D11}" type="presOf" srcId="{6C68E087-492A-454D-9C58-CEC2BE93D0B9}" destId="{4C9CFAAA-DF4A-49C3-B855-58079B2ECB8D}" srcOrd="0" destOrd="0" presId="urn:microsoft.com/office/officeart/2008/layout/HexagonCluster"/>
    <dgm:cxn modelId="{FA69CD42-E45B-446E-BF8E-BA58B113C23D}" type="presOf" srcId="{20290F3F-0912-43E1-8E07-AADB0FA1CABD}" destId="{48F0B500-DBD8-42D0-AA81-608274710A38}" srcOrd="0" destOrd="0" presId="urn:microsoft.com/office/officeart/2008/layout/HexagonCluster"/>
    <dgm:cxn modelId="{28259548-9983-4156-AC6F-665D90E3C2A3}" type="presOf" srcId="{B5D5A533-BEC0-4180-8E89-CA3697FE64B4}" destId="{A7213CF0-0DEE-4BA4-816C-E1E9CAA887E7}" srcOrd="0" destOrd="0" presId="urn:microsoft.com/office/officeart/2008/layout/HexagonCluster"/>
    <dgm:cxn modelId="{8EDB8B70-80EA-4C13-BAC8-C15C8E3C34FF}" type="presOf" srcId="{18F69384-5FDB-415E-8FC7-8566F6DB71F8}" destId="{EC815FA3-7529-4342-A809-C4282BC124F8}" srcOrd="0" destOrd="0" presId="urn:microsoft.com/office/officeart/2008/layout/HexagonCluster"/>
    <dgm:cxn modelId="{2D133774-C994-4356-BDE5-32FBDFFBA90E}" type="presOf" srcId="{362E16F4-A0AA-4323-BDE5-42D8BCC3BD88}" destId="{688FA047-470C-401C-B464-B3F26E821969}" srcOrd="0" destOrd="0" presId="urn:microsoft.com/office/officeart/2008/layout/HexagonCluster"/>
    <dgm:cxn modelId="{68718174-CE51-4BE8-84FD-EC1E9AE464C2}" type="presOf" srcId="{5965226C-8A98-4F30-AD53-0359655D7B55}" destId="{43341D48-871E-456A-BAF6-54E1F6D53631}" srcOrd="0" destOrd="0" presId="urn:microsoft.com/office/officeart/2008/layout/HexagonCluster"/>
    <dgm:cxn modelId="{10629C8B-39CD-4F9F-9E0B-8FC4B375F748}" srcId="{8A7B5D7C-B2DC-4661-A4BE-D9BFB6193909}" destId="{20290F3F-0912-43E1-8E07-AADB0FA1CABD}" srcOrd="5" destOrd="0" parTransId="{BAF4FCCD-2284-4015-94A5-41279140005A}" sibTransId="{BE8BD6F3-377C-4DCB-BEBA-AEC4BAD93FE6}"/>
    <dgm:cxn modelId="{41EF9B8C-560F-436B-A049-7C36968F3086}" srcId="{8A7B5D7C-B2DC-4661-A4BE-D9BFB6193909}" destId="{B5D5A533-BEC0-4180-8E89-CA3697FE64B4}" srcOrd="6" destOrd="0" parTransId="{2DE2B493-761B-46C0-A456-386860D10D93}" sibTransId="{129A0BC5-C7D3-4251-A662-0782C5E177E4}"/>
    <dgm:cxn modelId="{AEDF1B8F-45A5-4308-B9C2-FAF361FE442F}" srcId="{8A7B5D7C-B2DC-4661-A4BE-D9BFB6193909}" destId="{D59616BD-CB4F-4EB5-BC6C-0B76AB027754}" srcOrd="1" destOrd="0" parTransId="{7CB3F141-1E43-4D28-B913-A99B5711AB5A}" sibTransId="{5965226C-8A98-4F30-AD53-0359655D7B55}"/>
    <dgm:cxn modelId="{3BF960AA-A452-45F5-BD3C-CA61242EBFCB}" type="presOf" srcId="{8A7B5D7C-B2DC-4661-A4BE-D9BFB6193909}" destId="{8E64CDEA-E389-4D1E-9E39-979B352C42EC}" srcOrd="0" destOrd="0" presId="urn:microsoft.com/office/officeart/2008/layout/HexagonCluster"/>
    <dgm:cxn modelId="{B509C4AE-ACF0-4F86-9F38-3DB42DD80592}" type="presOf" srcId="{75D753EB-2DD7-443D-AA49-BA37ECFD5913}" destId="{65827A59-1917-4B00-9221-70A36CB5432F}" srcOrd="0" destOrd="0" presId="urn:microsoft.com/office/officeart/2008/layout/HexagonCluster"/>
    <dgm:cxn modelId="{03734FB9-BAC4-4C9F-ACED-AC0E824846E7}" type="presOf" srcId="{D59616BD-CB4F-4EB5-BC6C-0B76AB027754}" destId="{801BAE91-BC9F-4D93-B55F-66B6E03CE37E}" srcOrd="0" destOrd="0" presId="urn:microsoft.com/office/officeart/2008/layout/HexagonCluster"/>
    <dgm:cxn modelId="{DF21BCD7-C208-412F-8D04-F9849757D4B2}" type="presOf" srcId="{1B158CD1-B869-4C35-A021-0DB3DD3CBFA7}" destId="{57CB7FF4-196B-4B11-9B5C-F071B54863F3}" srcOrd="0" destOrd="0" presId="urn:microsoft.com/office/officeart/2008/layout/HexagonCluster"/>
    <dgm:cxn modelId="{74ACD6EA-FC6F-4B66-AE30-F252D30BB530}" srcId="{8A7B5D7C-B2DC-4661-A4BE-D9BFB6193909}" destId="{6C68E087-492A-454D-9C58-CEC2BE93D0B9}" srcOrd="3" destOrd="0" parTransId="{0C5FF040-0A02-4EA8-A977-E44CCD8CCA44}" sibTransId="{18F69384-5FDB-415E-8FC7-8566F6DB71F8}"/>
    <dgm:cxn modelId="{AC1C51F3-2FD6-4E88-866D-BA5E26E20E6B}" type="presOf" srcId="{BF72FD6B-A1FB-497F-9BDA-EDDE8448AC22}" destId="{0407A670-C766-404B-92D5-45AF4EF3C63A}" srcOrd="0" destOrd="0" presId="urn:microsoft.com/office/officeart/2008/layout/HexagonCluster"/>
    <dgm:cxn modelId="{1D619EFF-6891-4DA5-977C-CA1FE388AF88}" type="presParOf" srcId="{8E64CDEA-E389-4D1E-9E39-979B352C42EC}" destId="{0AD95FAE-8933-4B6D-B410-DC218F7E70D7}" srcOrd="0" destOrd="0" presId="urn:microsoft.com/office/officeart/2008/layout/HexagonCluster"/>
    <dgm:cxn modelId="{DCE383D5-7557-4F50-8C05-A8E4628A7A4E}" type="presParOf" srcId="{0AD95FAE-8933-4B6D-B410-DC218F7E70D7}" destId="{65827A59-1917-4B00-9221-70A36CB5432F}" srcOrd="0" destOrd="0" presId="urn:microsoft.com/office/officeart/2008/layout/HexagonCluster"/>
    <dgm:cxn modelId="{1D956C96-7A4C-4BC8-B411-EC15BFE066BB}" type="presParOf" srcId="{8E64CDEA-E389-4D1E-9E39-979B352C42EC}" destId="{46922AC3-2A73-4044-AB8B-DA07FC848AE5}" srcOrd="1" destOrd="0" presId="urn:microsoft.com/office/officeart/2008/layout/HexagonCluster"/>
    <dgm:cxn modelId="{1EBA3978-5BBD-4090-9135-53B09EBE52B2}" type="presParOf" srcId="{46922AC3-2A73-4044-AB8B-DA07FC848AE5}" destId="{95333E0D-369F-4576-8969-7A928F5A9A3A}" srcOrd="0" destOrd="0" presId="urn:microsoft.com/office/officeart/2008/layout/HexagonCluster"/>
    <dgm:cxn modelId="{F9EC9B41-1288-4399-A562-808E2B848870}" type="presParOf" srcId="{8E64CDEA-E389-4D1E-9E39-979B352C42EC}" destId="{70020C7B-40AF-4551-BBEC-2B1DCF9A32C0}" srcOrd="2" destOrd="0" presId="urn:microsoft.com/office/officeart/2008/layout/HexagonCluster"/>
    <dgm:cxn modelId="{C56EBFFB-4922-443E-8AD3-C934B9E350FC}" type="presParOf" srcId="{70020C7B-40AF-4551-BBEC-2B1DCF9A32C0}" destId="{D9779A0D-4E1C-49A8-8920-B6533571EBE8}" srcOrd="0" destOrd="0" presId="urn:microsoft.com/office/officeart/2008/layout/HexagonCluster"/>
    <dgm:cxn modelId="{56988A1A-9902-42D3-B808-4BC93279C500}" type="presParOf" srcId="{8E64CDEA-E389-4D1E-9E39-979B352C42EC}" destId="{912ECDEB-C43F-4592-A073-758AD635F8A3}" srcOrd="3" destOrd="0" presId="urn:microsoft.com/office/officeart/2008/layout/HexagonCluster"/>
    <dgm:cxn modelId="{C9002308-C3AA-4D0E-88C0-E2935E6D492F}" type="presParOf" srcId="{912ECDEB-C43F-4592-A073-758AD635F8A3}" destId="{5EB80095-5AA0-40CA-861C-C817BC0B9C73}" srcOrd="0" destOrd="0" presId="urn:microsoft.com/office/officeart/2008/layout/HexagonCluster"/>
    <dgm:cxn modelId="{10290974-1C10-4FAE-A9B4-255857A388C5}" type="presParOf" srcId="{8E64CDEA-E389-4D1E-9E39-979B352C42EC}" destId="{F6EEA7D1-17CE-4E68-ADE4-A6C765259D01}" srcOrd="4" destOrd="0" presId="urn:microsoft.com/office/officeart/2008/layout/HexagonCluster"/>
    <dgm:cxn modelId="{B2180123-80EE-4256-A6C2-5E11CF6D19CF}" type="presParOf" srcId="{F6EEA7D1-17CE-4E68-ADE4-A6C765259D01}" destId="{801BAE91-BC9F-4D93-B55F-66B6E03CE37E}" srcOrd="0" destOrd="0" presId="urn:microsoft.com/office/officeart/2008/layout/HexagonCluster"/>
    <dgm:cxn modelId="{CF98CC50-0662-40B6-ABCC-0F04238561B7}" type="presParOf" srcId="{8E64CDEA-E389-4D1E-9E39-979B352C42EC}" destId="{D8331159-5391-435F-916B-33C4B681F0D8}" srcOrd="5" destOrd="0" presId="urn:microsoft.com/office/officeart/2008/layout/HexagonCluster"/>
    <dgm:cxn modelId="{F62A96BF-F3AB-4636-8F00-9D3439C4B3F4}" type="presParOf" srcId="{D8331159-5391-435F-916B-33C4B681F0D8}" destId="{11248616-5A3C-4647-8594-9B6545181563}" srcOrd="0" destOrd="0" presId="urn:microsoft.com/office/officeart/2008/layout/HexagonCluster"/>
    <dgm:cxn modelId="{BC08507C-137B-45CB-93C8-E8CF5C621575}" type="presParOf" srcId="{8E64CDEA-E389-4D1E-9E39-979B352C42EC}" destId="{D56F18D2-9057-405E-BC52-E9BE88979501}" srcOrd="6" destOrd="0" presId="urn:microsoft.com/office/officeart/2008/layout/HexagonCluster"/>
    <dgm:cxn modelId="{2ABEEEF0-8ADF-4477-8C0D-943C6DF1F4B8}" type="presParOf" srcId="{D56F18D2-9057-405E-BC52-E9BE88979501}" destId="{43341D48-871E-456A-BAF6-54E1F6D53631}" srcOrd="0" destOrd="0" presId="urn:microsoft.com/office/officeart/2008/layout/HexagonCluster"/>
    <dgm:cxn modelId="{773AFED6-A583-4935-8434-34F6CE311430}" type="presParOf" srcId="{8E64CDEA-E389-4D1E-9E39-979B352C42EC}" destId="{437A9D69-5E06-4840-8628-E08292A6EC1B}" srcOrd="7" destOrd="0" presId="urn:microsoft.com/office/officeart/2008/layout/HexagonCluster"/>
    <dgm:cxn modelId="{509EFEDD-4CEC-42DE-AF74-D2120E031A24}" type="presParOf" srcId="{437A9D69-5E06-4840-8628-E08292A6EC1B}" destId="{0658BF53-D792-43C5-9D79-94A9460183BB}" srcOrd="0" destOrd="0" presId="urn:microsoft.com/office/officeart/2008/layout/HexagonCluster"/>
    <dgm:cxn modelId="{9A2961C8-42C1-4CAE-AA33-4C150D138E34}" type="presParOf" srcId="{8E64CDEA-E389-4D1E-9E39-979B352C42EC}" destId="{775447A1-AAD4-4913-AAB0-B42EDC0AEFD0}" srcOrd="8" destOrd="0" presId="urn:microsoft.com/office/officeart/2008/layout/HexagonCluster"/>
    <dgm:cxn modelId="{F573E60B-CAC5-4915-85BF-19C3464EFBB0}" type="presParOf" srcId="{775447A1-AAD4-4913-AAB0-B42EDC0AEFD0}" destId="{0407A670-C766-404B-92D5-45AF4EF3C63A}" srcOrd="0" destOrd="0" presId="urn:microsoft.com/office/officeart/2008/layout/HexagonCluster"/>
    <dgm:cxn modelId="{70CCDE97-EAA1-45C6-AF49-FC9CB5F8FD71}" type="presParOf" srcId="{8E64CDEA-E389-4D1E-9E39-979B352C42EC}" destId="{4AB8F6FA-AA59-412F-A870-4081E7B3CDE9}" srcOrd="9" destOrd="0" presId="urn:microsoft.com/office/officeart/2008/layout/HexagonCluster"/>
    <dgm:cxn modelId="{8E806146-DD13-406F-B62F-71A89321E8F4}" type="presParOf" srcId="{4AB8F6FA-AA59-412F-A870-4081E7B3CDE9}" destId="{7262ADAE-C7AB-4142-B529-D27C84945AE8}" srcOrd="0" destOrd="0" presId="urn:microsoft.com/office/officeart/2008/layout/HexagonCluster"/>
    <dgm:cxn modelId="{1EAA5F09-7390-40C3-BE06-3720BD95617C}" type="presParOf" srcId="{8E64CDEA-E389-4D1E-9E39-979B352C42EC}" destId="{3510D212-9741-4098-9DAD-C975E946848B}" srcOrd="10" destOrd="0" presId="urn:microsoft.com/office/officeart/2008/layout/HexagonCluster"/>
    <dgm:cxn modelId="{A13515FB-1E0E-42EA-8C3A-636C1BFD18BB}" type="presParOf" srcId="{3510D212-9741-4098-9DAD-C975E946848B}" destId="{57CB7FF4-196B-4B11-9B5C-F071B54863F3}" srcOrd="0" destOrd="0" presId="urn:microsoft.com/office/officeart/2008/layout/HexagonCluster"/>
    <dgm:cxn modelId="{AADBEC6F-415C-44A4-90E8-F14EBF6A60F9}" type="presParOf" srcId="{8E64CDEA-E389-4D1E-9E39-979B352C42EC}" destId="{20242399-9C3F-43CD-BCFD-9BE3B1C1E8A2}" srcOrd="11" destOrd="0" presId="urn:microsoft.com/office/officeart/2008/layout/HexagonCluster"/>
    <dgm:cxn modelId="{B9336EDD-520A-4EEF-B646-597ACA9FDADD}" type="presParOf" srcId="{20242399-9C3F-43CD-BCFD-9BE3B1C1E8A2}" destId="{EE08BD8C-7EDD-4941-B7D1-E97003DBB36B}" srcOrd="0" destOrd="0" presId="urn:microsoft.com/office/officeart/2008/layout/HexagonCluster"/>
    <dgm:cxn modelId="{F9F1FCB9-3ACB-4871-B261-0A7EFBE96412}" type="presParOf" srcId="{8E64CDEA-E389-4D1E-9E39-979B352C42EC}" destId="{AF74EDD4-D2A1-43DC-BE59-34AEA182DDD1}" srcOrd="12" destOrd="0" presId="urn:microsoft.com/office/officeart/2008/layout/HexagonCluster"/>
    <dgm:cxn modelId="{518A696F-8AD6-41E2-A831-6F2DB5DB9DD2}" type="presParOf" srcId="{AF74EDD4-D2A1-43DC-BE59-34AEA182DDD1}" destId="{4C9CFAAA-DF4A-49C3-B855-58079B2ECB8D}" srcOrd="0" destOrd="0" presId="urn:microsoft.com/office/officeart/2008/layout/HexagonCluster"/>
    <dgm:cxn modelId="{63E899BC-6215-4451-AC1A-17B579AF62D4}" type="presParOf" srcId="{8E64CDEA-E389-4D1E-9E39-979B352C42EC}" destId="{4BB3E3CE-ACA8-4B36-9664-0FB3278F32F0}" srcOrd="13" destOrd="0" presId="urn:microsoft.com/office/officeart/2008/layout/HexagonCluster"/>
    <dgm:cxn modelId="{0A048B47-C8CC-4D3C-B7AC-DBDCC5C19E1A}" type="presParOf" srcId="{4BB3E3CE-ACA8-4B36-9664-0FB3278F32F0}" destId="{D5257581-5C8A-4141-8294-5137C230E094}" srcOrd="0" destOrd="0" presId="urn:microsoft.com/office/officeart/2008/layout/HexagonCluster"/>
    <dgm:cxn modelId="{FECA8B6D-C43D-453F-81CE-540EEAD10AA3}" type="presParOf" srcId="{8E64CDEA-E389-4D1E-9E39-979B352C42EC}" destId="{48D1F61B-BA55-4053-AEB2-023D6728D443}" srcOrd="14" destOrd="0" presId="urn:microsoft.com/office/officeart/2008/layout/HexagonCluster"/>
    <dgm:cxn modelId="{404D14BF-D233-4DB0-A399-57190B6B7FC4}" type="presParOf" srcId="{48D1F61B-BA55-4053-AEB2-023D6728D443}" destId="{EC815FA3-7529-4342-A809-C4282BC124F8}" srcOrd="0" destOrd="0" presId="urn:microsoft.com/office/officeart/2008/layout/HexagonCluster"/>
    <dgm:cxn modelId="{4AC95A80-A36E-4793-9530-E95A63B970EF}" type="presParOf" srcId="{8E64CDEA-E389-4D1E-9E39-979B352C42EC}" destId="{092ADCFF-FACA-495D-B4B4-94500925F4D8}" srcOrd="15" destOrd="0" presId="urn:microsoft.com/office/officeart/2008/layout/HexagonCluster"/>
    <dgm:cxn modelId="{652465F5-4EEC-401D-8032-B52C83D0893C}" type="presParOf" srcId="{092ADCFF-FACA-495D-B4B4-94500925F4D8}" destId="{051FB743-9711-4CF0-A228-F51A5734056C}" srcOrd="0" destOrd="0" presId="urn:microsoft.com/office/officeart/2008/layout/HexagonCluster"/>
    <dgm:cxn modelId="{9B827554-3528-4618-8A38-A39B62C45FB5}" type="presParOf" srcId="{8E64CDEA-E389-4D1E-9E39-979B352C42EC}" destId="{38ACE15F-F92F-4C39-B070-347B20CC58AC}" srcOrd="16" destOrd="0" presId="urn:microsoft.com/office/officeart/2008/layout/HexagonCluster"/>
    <dgm:cxn modelId="{9C706DDC-B664-40C9-9D70-463229FFD5FA}" type="presParOf" srcId="{38ACE15F-F92F-4C39-B070-347B20CC58AC}" destId="{57695E10-473D-4F4E-AB6E-A7A007FAFADC}" srcOrd="0" destOrd="0" presId="urn:microsoft.com/office/officeart/2008/layout/HexagonCluster"/>
    <dgm:cxn modelId="{B67A3C02-39BB-4F37-822E-273590D316B5}" type="presParOf" srcId="{8E64CDEA-E389-4D1E-9E39-979B352C42EC}" destId="{7B221926-BA92-4CAB-BC05-12C87A670B90}" srcOrd="17" destOrd="0" presId="urn:microsoft.com/office/officeart/2008/layout/HexagonCluster"/>
    <dgm:cxn modelId="{9B619CFC-2B5F-4C82-B67A-7A6BFE357A81}" type="presParOf" srcId="{7B221926-BA92-4CAB-BC05-12C87A670B90}" destId="{B784ECA9-1C33-47CD-8599-F865560A3021}" srcOrd="0" destOrd="0" presId="urn:microsoft.com/office/officeart/2008/layout/HexagonCluster"/>
    <dgm:cxn modelId="{FD1007CB-7E23-41FA-B6E2-51EC5C67B7A3}" type="presParOf" srcId="{8E64CDEA-E389-4D1E-9E39-979B352C42EC}" destId="{3F400F62-223E-419D-8AA7-68FAD04C85EE}" srcOrd="18" destOrd="0" presId="urn:microsoft.com/office/officeart/2008/layout/HexagonCluster"/>
    <dgm:cxn modelId="{5DB66A71-4C5F-46AD-964A-E90F7265867E}" type="presParOf" srcId="{3F400F62-223E-419D-8AA7-68FAD04C85EE}" destId="{688FA047-470C-401C-B464-B3F26E821969}" srcOrd="0" destOrd="0" presId="urn:microsoft.com/office/officeart/2008/layout/HexagonCluster"/>
    <dgm:cxn modelId="{79B7C676-6383-48BC-BA2C-E893C48B92FE}" type="presParOf" srcId="{8E64CDEA-E389-4D1E-9E39-979B352C42EC}" destId="{E04E0269-6C84-4EA1-881F-311E8539A4AB}" srcOrd="19" destOrd="0" presId="urn:microsoft.com/office/officeart/2008/layout/HexagonCluster"/>
    <dgm:cxn modelId="{2E65B5AA-82D1-40DA-B315-7BD788A1A625}" type="presParOf" srcId="{E04E0269-6C84-4EA1-881F-311E8539A4AB}" destId="{2175CAA9-4261-4768-B4C4-207A83DF93FC}" srcOrd="0" destOrd="0" presId="urn:microsoft.com/office/officeart/2008/layout/HexagonCluster"/>
    <dgm:cxn modelId="{01627468-109A-4F86-BB3B-B63596B85CD0}" type="presParOf" srcId="{8E64CDEA-E389-4D1E-9E39-979B352C42EC}" destId="{579B6EA3-CF7B-453E-8AB6-AA4D061FB921}" srcOrd="20" destOrd="0" presId="urn:microsoft.com/office/officeart/2008/layout/HexagonCluster"/>
    <dgm:cxn modelId="{FF45D6E7-3297-4EC6-B6DB-874C081EBB79}" type="presParOf" srcId="{579B6EA3-CF7B-453E-8AB6-AA4D061FB921}" destId="{48F0B500-DBD8-42D0-AA81-608274710A38}" srcOrd="0" destOrd="0" presId="urn:microsoft.com/office/officeart/2008/layout/HexagonCluster"/>
    <dgm:cxn modelId="{0E6BBE7E-A601-4669-9DF9-69420A7E6929}" type="presParOf" srcId="{8E64CDEA-E389-4D1E-9E39-979B352C42EC}" destId="{8828B63C-624D-4F5A-9C57-C95E073CE89C}" srcOrd="21" destOrd="0" presId="urn:microsoft.com/office/officeart/2008/layout/HexagonCluster"/>
    <dgm:cxn modelId="{3F141B0C-C36C-4930-9177-193A71686FB3}" type="presParOf" srcId="{8828B63C-624D-4F5A-9C57-C95E073CE89C}" destId="{0687787C-2173-435E-8EF0-B32961264493}" srcOrd="0" destOrd="0" presId="urn:microsoft.com/office/officeart/2008/layout/HexagonCluster"/>
    <dgm:cxn modelId="{468130EA-AAA5-4270-9DE4-1CAD7E8F0CF1}" type="presParOf" srcId="{8E64CDEA-E389-4D1E-9E39-979B352C42EC}" destId="{DEDD4819-A003-4F25-A3A9-B5EFB03C2010}" srcOrd="22" destOrd="0" presId="urn:microsoft.com/office/officeart/2008/layout/HexagonCluster"/>
    <dgm:cxn modelId="{5C852D24-0CA1-4BF7-ADDA-B1C733BC91AC}" type="presParOf" srcId="{DEDD4819-A003-4F25-A3A9-B5EFB03C2010}" destId="{C647D728-E862-4DAD-B01C-2CD8F30BB121}" srcOrd="0" destOrd="0" presId="urn:microsoft.com/office/officeart/2008/layout/HexagonCluster"/>
    <dgm:cxn modelId="{A31D7D18-5BB2-452B-AE97-DDD8F6DD0022}" type="presParOf" srcId="{8E64CDEA-E389-4D1E-9E39-979B352C42EC}" destId="{56279591-B05D-41FC-A243-A18532397467}" srcOrd="23" destOrd="0" presId="urn:microsoft.com/office/officeart/2008/layout/HexagonCluster"/>
    <dgm:cxn modelId="{3B012AF4-EC01-47D2-A48A-EEC5B0246AA0}" type="presParOf" srcId="{56279591-B05D-41FC-A243-A18532397467}" destId="{37A82D3D-9C67-414E-AE22-F7088E296C69}" srcOrd="0" destOrd="0" presId="urn:microsoft.com/office/officeart/2008/layout/HexagonCluster"/>
    <dgm:cxn modelId="{3126CBCB-583D-4EC5-B6AA-F3F63985DA42}" type="presParOf" srcId="{8E64CDEA-E389-4D1E-9E39-979B352C42EC}" destId="{1B2AD45F-3A54-4F22-9174-F4C43FC4801F}" srcOrd="24" destOrd="0" presId="urn:microsoft.com/office/officeart/2008/layout/HexagonCluster"/>
    <dgm:cxn modelId="{FE5A5C7C-FC5A-45EE-AF4D-B18081B1A8D6}" type="presParOf" srcId="{1B2AD45F-3A54-4F22-9174-F4C43FC4801F}" destId="{A7213CF0-0DEE-4BA4-816C-E1E9CAA887E7}" srcOrd="0" destOrd="0" presId="urn:microsoft.com/office/officeart/2008/layout/HexagonCluster"/>
    <dgm:cxn modelId="{685274FF-0B50-416C-B01E-4F03E9A5ACC3}" type="presParOf" srcId="{8E64CDEA-E389-4D1E-9E39-979B352C42EC}" destId="{4D00265A-C4E7-4360-8CB7-C59E2E255382}" srcOrd="25" destOrd="0" presId="urn:microsoft.com/office/officeart/2008/layout/HexagonCluster"/>
    <dgm:cxn modelId="{3BF70787-1159-46B0-9ECE-59A905158B41}" type="presParOf" srcId="{4D00265A-C4E7-4360-8CB7-C59E2E255382}" destId="{36D7DC53-CE2F-4598-91CF-6368E9263FB2}" srcOrd="0" destOrd="0" presId="urn:microsoft.com/office/officeart/2008/layout/HexagonCluster"/>
    <dgm:cxn modelId="{DD7A77AB-63FB-4A60-874D-50A2E0222132}" type="presParOf" srcId="{8E64CDEA-E389-4D1E-9E39-979B352C42EC}" destId="{0464691A-92BF-4591-9D4D-AE23E97DDD00}" srcOrd="26" destOrd="0" presId="urn:microsoft.com/office/officeart/2008/layout/HexagonCluster"/>
    <dgm:cxn modelId="{5F175BE5-64E2-4B14-A16A-35A922A36775}" type="presParOf" srcId="{0464691A-92BF-4591-9D4D-AE23E97DDD00}" destId="{ED3A1D59-9156-438C-8908-2F3547077CEF}" srcOrd="0" destOrd="0" presId="urn:microsoft.com/office/officeart/2008/layout/HexagonCluster"/>
    <dgm:cxn modelId="{F0939F52-5344-46AB-8E51-180857E264F7}" type="presParOf" srcId="{8E64CDEA-E389-4D1E-9E39-979B352C42EC}" destId="{64BA1EF5-C9D2-40AC-979B-AF313E13B95C}" srcOrd="27" destOrd="0" presId="urn:microsoft.com/office/officeart/2008/layout/HexagonCluster"/>
    <dgm:cxn modelId="{26428D10-056A-4CD3-B483-AF5A12953849}" type="presParOf" srcId="{64BA1EF5-C9D2-40AC-979B-AF313E13B95C}" destId="{6E5EE2A1-D0DE-412F-BDA5-CFEA29FBD38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27A59-1917-4B00-9221-70A36CB5432F}">
      <dsp:nvSpPr>
        <dsp:cNvPr id="0" name=""/>
        <dsp:cNvSpPr/>
      </dsp:nvSpPr>
      <dsp:spPr>
        <a:xfrm>
          <a:off x="2222120" y="2860912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hlinkClick xmlns:r="http://schemas.openxmlformats.org/officeDocument/2006/relationships" r:id="" action="ppaction://hlinksldjump"/>
            </a:rPr>
            <a:t>Transformer avec des procédés de composition</a:t>
          </a:r>
          <a:r>
            <a:rPr lang="fr-FR" sz="2000" kern="1200" dirty="0"/>
            <a:t> </a:t>
          </a:r>
        </a:p>
      </dsp:txBody>
      <dsp:txXfrm>
        <a:off x="2532714" y="3127611"/>
        <a:ext cx="1384076" cy="1188471"/>
      </dsp:txXfrm>
    </dsp:sp>
    <dsp:sp modelId="{95333E0D-369F-4576-8969-7A928F5A9A3A}">
      <dsp:nvSpPr>
        <dsp:cNvPr id="0" name=""/>
        <dsp:cNvSpPr/>
      </dsp:nvSpPr>
      <dsp:spPr>
        <a:xfrm>
          <a:off x="2269966" y="3630658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9A0D-4E1C-49A8-8920-B6533571EBE8}">
      <dsp:nvSpPr>
        <dsp:cNvPr id="0" name=""/>
        <dsp:cNvSpPr/>
      </dsp:nvSpPr>
      <dsp:spPr>
        <a:xfrm>
          <a:off x="509883" y="1908789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80095-5AA0-40CA-861C-C817BC0B9C73}">
      <dsp:nvSpPr>
        <dsp:cNvPr id="0" name=""/>
        <dsp:cNvSpPr/>
      </dsp:nvSpPr>
      <dsp:spPr>
        <a:xfrm>
          <a:off x="1870189" y="3402201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BAE91-BC9F-4D93-B55F-66B6E03CE37E}">
      <dsp:nvSpPr>
        <dsp:cNvPr id="0" name=""/>
        <dsp:cNvSpPr/>
      </dsp:nvSpPr>
      <dsp:spPr>
        <a:xfrm>
          <a:off x="3947753" y="1903597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5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1">
                  <a:lumMod val="50000"/>
                </a:schemeClr>
              </a:solidFill>
              <a:hlinkClick xmlns:r="http://schemas.openxmlformats.org/officeDocument/2006/relationships" r:id="rId2"/>
            </a:rPr>
            <a:t>Apprendre la Danse des Jeux avec une version académique simplifiée</a:t>
          </a:r>
          <a:endParaRPr lang="fr-FR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58347" y="2170296"/>
        <a:ext cx="1384076" cy="1188471"/>
      </dsp:txXfrm>
    </dsp:sp>
    <dsp:sp modelId="{11248616-5A3C-4647-8594-9B6545181563}">
      <dsp:nvSpPr>
        <dsp:cNvPr id="0" name=""/>
        <dsp:cNvSpPr/>
      </dsp:nvSpPr>
      <dsp:spPr>
        <a:xfrm>
          <a:off x="5327834" y="3393114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41D48-871E-456A-BAF6-54E1F6D53631}">
      <dsp:nvSpPr>
        <dsp:cNvPr id="0" name=""/>
        <dsp:cNvSpPr/>
      </dsp:nvSpPr>
      <dsp:spPr>
        <a:xfrm>
          <a:off x="5672323" y="2857018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0" r="-60000"/>
          </a:stretch>
        </a:blipFill>
        <a:ln w="12700" cap="flat" cmpd="sng" algn="ctr">
          <a:solidFill>
            <a:schemeClr val="accent5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8BF53-D792-43C5-9D79-94A9460183BB}">
      <dsp:nvSpPr>
        <dsp:cNvPr id="0" name=""/>
        <dsp:cNvSpPr/>
      </dsp:nvSpPr>
      <dsp:spPr>
        <a:xfrm>
          <a:off x="5721232" y="3623519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7A670-C766-404B-92D5-45AF4EF3C63A}">
      <dsp:nvSpPr>
        <dsp:cNvPr id="0" name=""/>
        <dsp:cNvSpPr/>
      </dsp:nvSpPr>
      <dsp:spPr>
        <a:xfrm>
          <a:off x="2222120" y="957315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accent5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hlinkClick xmlns:r="http://schemas.openxmlformats.org/officeDocument/2006/relationships" r:id="rId4"/>
            </a:rPr>
            <a:t>Apprendre avec les tutoriels vidéos de La Danse des Jeux</a:t>
          </a:r>
          <a:endParaRPr lang="fr-FR" sz="2000" kern="1200" dirty="0"/>
        </a:p>
      </dsp:txBody>
      <dsp:txXfrm>
        <a:off x="2532714" y="1224014"/>
        <a:ext cx="1384076" cy="1188471"/>
      </dsp:txXfrm>
    </dsp:sp>
    <dsp:sp modelId="{7262ADAE-C7AB-4142-B529-D27C84945AE8}">
      <dsp:nvSpPr>
        <dsp:cNvPr id="0" name=""/>
        <dsp:cNvSpPr/>
      </dsp:nvSpPr>
      <dsp:spPr>
        <a:xfrm>
          <a:off x="3587316" y="980680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B7FF4-196B-4B11-9B5C-F071B54863F3}">
      <dsp:nvSpPr>
        <dsp:cNvPr id="0" name=""/>
        <dsp:cNvSpPr/>
      </dsp:nvSpPr>
      <dsp:spPr>
        <a:xfrm>
          <a:off x="3947753" y="0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2700" cap="flat" cmpd="sng" algn="ctr">
          <a:solidFill>
            <a:schemeClr val="accent5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8BD8C-7EDD-4941-B7D1-E97003DBB36B}">
      <dsp:nvSpPr>
        <dsp:cNvPr id="0" name=""/>
        <dsp:cNvSpPr/>
      </dsp:nvSpPr>
      <dsp:spPr>
        <a:xfrm>
          <a:off x="4004105" y="762607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CFAAA-DF4A-49C3-B855-58079B2ECB8D}">
      <dsp:nvSpPr>
        <dsp:cNvPr id="0" name=""/>
        <dsp:cNvSpPr/>
      </dsp:nvSpPr>
      <dsp:spPr>
        <a:xfrm>
          <a:off x="5672323" y="953421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accent5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hlinkClick xmlns:r="http://schemas.openxmlformats.org/officeDocument/2006/relationships" r:id="rId6"/>
            </a:rPr>
            <a:t>Apprendre des pas de base en Hip-Hop debout (3X8 tps) – proposition académique</a:t>
          </a:r>
          <a:endParaRPr lang="fr-FR" sz="1800" kern="1200" dirty="0"/>
        </a:p>
      </dsp:txBody>
      <dsp:txXfrm>
        <a:off x="5982917" y="1220120"/>
        <a:ext cx="1384076" cy="1188471"/>
      </dsp:txXfrm>
    </dsp:sp>
    <dsp:sp modelId="{D5257581-5C8A-4141-8294-5137C230E094}">
      <dsp:nvSpPr>
        <dsp:cNvPr id="0" name=""/>
        <dsp:cNvSpPr/>
      </dsp:nvSpPr>
      <dsp:spPr>
        <a:xfrm>
          <a:off x="7407525" y="1716677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15FA3-7529-4342-A809-C4282BC124F8}">
      <dsp:nvSpPr>
        <dsp:cNvPr id="0" name=""/>
        <dsp:cNvSpPr/>
      </dsp:nvSpPr>
      <dsp:spPr>
        <a:xfrm>
          <a:off x="7397956" y="1921769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2700" cap="flat" cmpd="sng" algn="ctr">
          <a:solidFill>
            <a:schemeClr val="accent5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FB743-9711-4CF0-A228-F51A5734056C}">
      <dsp:nvSpPr>
        <dsp:cNvPr id="0" name=""/>
        <dsp:cNvSpPr/>
      </dsp:nvSpPr>
      <dsp:spPr>
        <a:xfrm>
          <a:off x="7789227" y="1952274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95E10-473D-4F4E-AB6E-A7A007FAFADC}">
      <dsp:nvSpPr>
        <dsp:cNvPr id="0" name=""/>
        <dsp:cNvSpPr/>
      </dsp:nvSpPr>
      <dsp:spPr>
        <a:xfrm>
          <a:off x="7397956" y="18172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5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hlinkClick xmlns:r="http://schemas.openxmlformats.org/officeDocument/2006/relationships" r:id="" action="ppaction://hlinksldjump"/>
            </a:rPr>
            <a:t>Inventer à partir des positions clés du </a:t>
          </a:r>
          <a:r>
            <a:rPr lang="fr-FR" sz="2000" kern="1200" dirty="0" err="1">
              <a:hlinkClick xmlns:r="http://schemas.openxmlformats.org/officeDocument/2006/relationships" r:id="" action="ppaction://hlinksldjump"/>
            </a:rPr>
            <a:t>Breaking</a:t>
          </a:r>
          <a:endParaRPr lang="fr-FR" sz="2000" kern="1200" dirty="0"/>
        </a:p>
      </dsp:txBody>
      <dsp:txXfrm>
        <a:off x="7708550" y="284871"/>
        <a:ext cx="1384076" cy="1188471"/>
      </dsp:txXfrm>
    </dsp:sp>
    <dsp:sp modelId="{B784ECA9-1C33-47CD-8599-F865560A3021}">
      <dsp:nvSpPr>
        <dsp:cNvPr id="0" name=""/>
        <dsp:cNvSpPr/>
      </dsp:nvSpPr>
      <dsp:spPr>
        <a:xfrm>
          <a:off x="9133158" y="789866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FA047-470C-401C-B464-B3F26E821969}">
      <dsp:nvSpPr>
        <dsp:cNvPr id="0" name=""/>
        <dsp:cNvSpPr/>
      </dsp:nvSpPr>
      <dsp:spPr>
        <a:xfrm>
          <a:off x="9123589" y="978733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12700" cap="flat" cmpd="sng" algn="ctr">
          <a:solidFill>
            <a:schemeClr val="accent5">
              <a:shade val="50000"/>
              <a:hueOff val="286507"/>
              <a:satOff val="7676"/>
              <a:lumOff val="33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75CAA9-4261-4768-B4C4-207A83DF93FC}">
      <dsp:nvSpPr>
        <dsp:cNvPr id="0" name=""/>
        <dsp:cNvSpPr/>
      </dsp:nvSpPr>
      <dsp:spPr>
        <a:xfrm>
          <a:off x="9523365" y="1017025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0B500-DBD8-42D0-AA81-608274710A38}">
      <dsp:nvSpPr>
        <dsp:cNvPr id="0" name=""/>
        <dsp:cNvSpPr/>
      </dsp:nvSpPr>
      <dsp:spPr>
        <a:xfrm>
          <a:off x="9123589" y="2879085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accent5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hlinkClick xmlns:r="http://schemas.openxmlformats.org/officeDocument/2006/relationships" r:id="" action="ppaction://hlinksldjump"/>
            </a:rPr>
            <a:t>Vers d’autres ressources</a:t>
          </a:r>
          <a:endParaRPr lang="fr-FR" sz="2000" kern="1200" dirty="0"/>
        </a:p>
      </dsp:txBody>
      <dsp:txXfrm>
        <a:off x="9434183" y="3145784"/>
        <a:ext cx="1384076" cy="1188471"/>
      </dsp:txXfrm>
    </dsp:sp>
    <dsp:sp modelId="{0687787C-2173-435E-8EF0-B32961264493}">
      <dsp:nvSpPr>
        <dsp:cNvPr id="0" name=""/>
        <dsp:cNvSpPr/>
      </dsp:nvSpPr>
      <dsp:spPr>
        <a:xfrm>
          <a:off x="9521239" y="4387424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7D728-E862-4DAD-B01C-2CD8F30BB121}">
      <dsp:nvSpPr>
        <dsp:cNvPr id="0" name=""/>
        <dsp:cNvSpPr/>
      </dsp:nvSpPr>
      <dsp:spPr>
        <a:xfrm>
          <a:off x="7397956" y="3822121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accent5">
              <a:shade val="50000"/>
              <a:hueOff val="191005"/>
              <a:satOff val="5117"/>
              <a:lumOff val="22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82D3D-9C67-414E-AE22-F7088E296C69}">
      <dsp:nvSpPr>
        <dsp:cNvPr id="0" name=""/>
        <dsp:cNvSpPr/>
      </dsp:nvSpPr>
      <dsp:spPr>
        <a:xfrm>
          <a:off x="9149106" y="4577589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13CF0-0DEE-4BA4-816C-E1E9CAA887E7}">
      <dsp:nvSpPr>
        <dsp:cNvPr id="0" name=""/>
        <dsp:cNvSpPr/>
      </dsp:nvSpPr>
      <dsp:spPr>
        <a:xfrm>
          <a:off x="3945627" y="3811088"/>
          <a:ext cx="2005264" cy="172186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accent5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hlinkClick xmlns:r="http://schemas.openxmlformats.org/officeDocument/2006/relationships" r:id="" action="ppaction://hlinksldjump"/>
            </a:rPr>
            <a:t>Contacts</a:t>
          </a:r>
          <a:endParaRPr lang="fr-FR" sz="2400" kern="1200" dirty="0"/>
        </a:p>
      </dsp:txBody>
      <dsp:txXfrm>
        <a:off x="4256221" y="4077787"/>
        <a:ext cx="1384076" cy="1188471"/>
      </dsp:txXfrm>
    </dsp:sp>
    <dsp:sp modelId="{36D7DC53-CE2F-4598-91CF-6368E9263FB2}">
      <dsp:nvSpPr>
        <dsp:cNvPr id="0" name=""/>
        <dsp:cNvSpPr/>
      </dsp:nvSpPr>
      <dsp:spPr>
        <a:xfrm>
          <a:off x="4003041" y="4574344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A1D59-9156-438C-8908-2F3547077CEF}">
      <dsp:nvSpPr>
        <dsp:cNvPr id="0" name=""/>
        <dsp:cNvSpPr/>
      </dsp:nvSpPr>
      <dsp:spPr>
        <a:xfrm>
          <a:off x="2221057" y="4768403"/>
          <a:ext cx="2005264" cy="17218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2700" cap="flat" cmpd="sng" algn="ctr">
          <a:solidFill>
            <a:schemeClr val="accent5">
              <a:shade val="50000"/>
              <a:hueOff val="95502"/>
              <a:satOff val="2559"/>
              <a:lumOff val="112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EE2A1-D0DE-412F-BDA5-CFEA29FBD38D}">
      <dsp:nvSpPr>
        <dsp:cNvPr id="0" name=""/>
        <dsp:cNvSpPr/>
      </dsp:nvSpPr>
      <dsp:spPr>
        <a:xfrm>
          <a:off x="3585189" y="4792417"/>
          <a:ext cx="233912" cy="2018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34276-CDBF-9C0C-0481-D8E4DBB7A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1C4693-76FC-77B4-6058-6AEAF4BB9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3A406-DBF4-1F94-6272-D5848E2A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A5E26-90DA-609D-9759-F28309A7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06072A-7268-1238-D4F2-C57A3458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51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51984-70D3-8E6D-5969-92915304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E189A8-E7A0-317F-B42F-98BDCA307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A0E0D-9272-A7B9-DC1F-523D2674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231D29-C473-78D9-8011-EE9ED07B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3DB0A-CF16-EF74-9B19-EBFDD614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7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050FC5-FE53-F76A-8AD9-9C81DFD84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4AAB93-E4A2-F603-A460-66AE9CD9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52210C-C4A4-99DB-18BD-7431AA60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685C88-B043-3C21-92A9-295A2D6A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91553-4EAC-7301-A075-D150BC5C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7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32236-1522-E8F6-96E3-F632177F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5E436B-0507-D1FF-CF4C-B6288A29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B94DE2-05DF-01A2-8B83-0AD5884F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BD44DF-39C6-02FD-CEA3-6E205F92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FB4258-E0B0-E674-06B7-8CBE4925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1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329AD6-5909-0AD7-FCF1-538988491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F50E5-BA13-B09C-297B-658E7940E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AF5D24-0651-6216-DFE2-C758E8C6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56994-3F3B-010E-87C5-B8BF1BD3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040DA-3316-9E6E-8893-EDDB5302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09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C7541-D5C4-1525-4742-B5EC5951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CEB1A2-5E11-FFBD-2271-20BFEFA33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E4AF7D-DF17-2034-9AED-D5A6A2D08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B62FBB-74A1-ADD2-EE4E-910EDA38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E3DAB2-035C-CA97-22A7-E8E9C005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2D06DA-0085-8326-B255-28C892F3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88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26A0D-7C34-117E-42C4-2D98B667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CF758A-6527-F389-37C7-7DB9FE974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C30C77-27E6-C3DE-A8F2-494E85B8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487CE9-4D89-BF64-3951-80087E408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1BE4B8-29DA-98DE-B5CA-6503C22A7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908F46-1B32-FC5A-56F2-E52E262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E0CA30-0788-4140-869C-445F6939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E19930-F466-D78A-7E37-8178E909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89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7BB69-FB0E-AB8B-5C7A-D2DF5A0B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D0DB69-8380-E4B2-7181-48433A8A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A30182-0E9F-457F-F1A4-DFF95A97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B8C525-9A3A-002E-1AE8-0C964C2A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20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16A1E3-F726-E583-597E-F8E9008A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6F85FF-B66C-3529-38CF-03EC3337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19EDB0-2E42-D9DF-4568-5D37B297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60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3AFC5-98DD-8A51-73D2-633A72B0D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2CBD04-DEA8-DAFC-E117-8F5C38EA2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44D8D4-23A4-7952-E0ED-85578BCB7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218560-C3FB-5240-88E7-3D75508B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D4E1B1-F37C-BE36-A699-5607D555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36A587-4701-D3E8-0DCD-B9362317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48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3DE5C-C2C2-CF88-BE7D-7AD06759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4342DB-B2F8-5A65-8148-8013559BE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99FB7A-44FF-EDD7-FF3F-FBFD66C36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C2EEE8-7DC8-D9C4-91A4-81B7CED8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E46F79-27C8-1E5A-0764-FC97B2ED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169733-86F0-BA75-9C56-564CAA8F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93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741F24-591D-4046-6B8B-15A268B1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A80E00-C920-EB2B-D778-BDF6318E2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0C267-77B0-EEFC-EE13-43CE2F1A1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7AF0-39C8-41F0-BDB7-46B8A3E9EE8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A6931-681D-46CF-2593-414CBB842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123CEB-4387-0C0A-131A-258BD228C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F7D3-3BDE-4B31-886C-29E7C04A0D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05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neration.paris2024.org/la-danse-des-jeu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813826164"/>
              </p:ext>
            </p:extLst>
          </p:nvPr>
        </p:nvGraphicFramePr>
        <p:xfrm>
          <a:off x="404734" y="224851"/>
          <a:ext cx="11625341" cy="649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520A56C5-2E06-BC13-B5EA-CE7F763D39F5}"/>
              </a:ext>
            </a:extLst>
          </p:cNvPr>
          <p:cNvSpPr txBox="1">
            <a:spLocks/>
          </p:cNvSpPr>
          <p:nvPr/>
        </p:nvSpPr>
        <p:spPr>
          <a:xfrm>
            <a:off x="166687" y="22485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Danse des Jeux</a:t>
            </a:r>
          </a:p>
          <a:p>
            <a:r>
              <a:rPr lang="fr-F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Synthèse des</a:t>
            </a:r>
          </a:p>
          <a:p>
            <a:r>
              <a:rPr lang="fr-F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ressources</a:t>
            </a:r>
          </a:p>
        </p:txBody>
      </p:sp>
    </p:spTree>
    <p:extLst>
      <p:ext uri="{BB962C8B-B14F-4D97-AF65-F5344CB8AC3E}">
        <p14:creationId xmlns:p14="http://schemas.microsoft.com/office/powerpoint/2010/main" val="39355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862" y="365126"/>
            <a:ext cx="11982137" cy="1070730"/>
          </a:xfrm>
        </p:spPr>
        <p:txBody>
          <a:bodyPr>
            <a:normAutofit/>
          </a:bodyPr>
          <a:lstStyle/>
          <a:p>
            <a:r>
              <a:rPr lang="fr-FR" sz="3200" b="1" u="sng" dirty="0">
                <a:solidFill>
                  <a:schemeClr val="accent1">
                    <a:lumMod val="50000"/>
                  </a:schemeClr>
                </a:solidFill>
              </a:rPr>
              <a:t>Consigne :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3200" b="1" dirty="0" err="1">
                <a:solidFill>
                  <a:schemeClr val="accent1">
                    <a:lumMod val="50000"/>
                  </a:schemeClr>
                </a:solidFill>
              </a:rPr>
              <a:t>selectionne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 trois positions clés du </a:t>
            </a:r>
            <a:r>
              <a:rPr lang="fr-FR" sz="3200" b="1" dirty="0" err="1">
                <a:solidFill>
                  <a:schemeClr val="accent1">
                    <a:lumMod val="50000"/>
                  </a:schemeClr>
                </a:solidFill>
              </a:rPr>
              <a:t>breaking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 puis les lier pour </a:t>
            </a:r>
            <a:r>
              <a:rPr lang="fr-FR" sz="3200" b="1" dirty="0" err="1">
                <a:solidFill>
                  <a:schemeClr val="accent1">
                    <a:lumMod val="50000"/>
                  </a:schemeClr>
                </a:solidFill>
              </a:rPr>
              <a:t>constuire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 ta danse au sol.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496436" y="6064492"/>
            <a:ext cx="1675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hlinkClick r:id="" action="ppaction://hlinkshowjump?jump=firstslide"/>
              </a:rPr>
              <a:t>RETOUR</a:t>
            </a:r>
            <a:endParaRPr lang="fr-F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13" y="1435856"/>
            <a:ext cx="8243527" cy="5222753"/>
          </a:xfrm>
        </p:spPr>
      </p:pic>
    </p:spTree>
    <p:extLst>
      <p:ext uri="{BB962C8B-B14F-4D97-AF65-F5344CB8AC3E}">
        <p14:creationId xmlns:p14="http://schemas.microsoft.com/office/powerpoint/2010/main" val="309265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863" y="365125"/>
            <a:ext cx="3847787" cy="5564187"/>
          </a:xfrm>
        </p:spPr>
        <p:txBody>
          <a:bodyPr>
            <a:normAutofit/>
          </a:bodyPr>
          <a:lstStyle/>
          <a:p>
            <a:r>
              <a:rPr lang="fr-FR" sz="3200" b="1" u="sng" dirty="0">
                <a:solidFill>
                  <a:schemeClr val="accent1">
                    <a:lumMod val="50000"/>
                  </a:schemeClr>
                </a:solidFill>
              </a:rPr>
              <a:t>Consigne :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 choisi trois procédés de composition.</a:t>
            </a:r>
            <a:b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Les utiliser pour rendre la danse des Jeux « différentes et unique ».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1" y="214313"/>
            <a:ext cx="6245274" cy="6472238"/>
          </a:xfrm>
        </p:spPr>
      </p:pic>
      <p:sp>
        <p:nvSpPr>
          <p:cNvPr id="4" name="ZoneTexte 3"/>
          <p:cNvSpPr txBox="1"/>
          <p:nvPr/>
        </p:nvSpPr>
        <p:spPr>
          <a:xfrm>
            <a:off x="10769118" y="6200210"/>
            <a:ext cx="163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hlinkClick r:id="" action="ppaction://hlinkshowjump?jump=firstslide"/>
              </a:rPr>
              <a:t>RETOUR</a:t>
            </a:r>
            <a:endParaRPr lang="fr-F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5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A56C5-2E06-BC13-B5EA-CE7F763D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Autres ressources disponibles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2F213-6B17-555A-3ACB-37A3F2617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-un guide pratique du concours,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-un guide pédagogique avec des séquences et situations d'apprentissage,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-un livret historique sur le mouvement Hip-Hop,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-la musique de la danse des jeux en téléchargement libre. </a:t>
            </a:r>
          </a:p>
          <a:p>
            <a:pPr marL="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Sur ce site : </a:t>
            </a:r>
            <a:r>
              <a:rPr lang="fr-FR" u="sng" dirty="0">
                <a:solidFill>
                  <a:srgbClr val="002060"/>
                </a:solidFill>
                <a:hlinkClick r:id="rId2"/>
              </a:rPr>
              <a:t>https://generation.paris2024.org/la-danse-des-jeux</a:t>
            </a:r>
            <a:endParaRPr lang="fr-FR" u="sng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0933" y="6050290"/>
            <a:ext cx="1538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hlinkClick r:id="" action="ppaction://hlinkshowjump?jump=firstslide"/>
              </a:rPr>
              <a:t>RETOUR</a:t>
            </a:r>
            <a:endParaRPr lang="fr-F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A56C5-2E06-BC13-B5EA-CE7F763D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Commission académique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2F213-6B17-555A-3ACB-37A3F2617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-O. </a:t>
            </a:r>
            <a:r>
              <a:rPr lang="fr-FR" dirty="0" err="1">
                <a:solidFill>
                  <a:srgbClr val="002060"/>
                </a:solidFill>
              </a:rPr>
              <a:t>Rosan</a:t>
            </a:r>
            <a:r>
              <a:rPr lang="fr-FR" dirty="0">
                <a:solidFill>
                  <a:srgbClr val="002060"/>
                </a:solidFill>
              </a:rPr>
              <a:t>, Délégué D.A.A.C : Olivier.Rosan@ac-toulouse.fr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-M-F </a:t>
            </a:r>
            <a:r>
              <a:rPr lang="fr-FR" dirty="0" err="1">
                <a:solidFill>
                  <a:srgbClr val="002060"/>
                </a:solidFill>
              </a:rPr>
              <a:t>Ausset</a:t>
            </a:r>
            <a:r>
              <a:rPr lang="fr-FR" dirty="0">
                <a:solidFill>
                  <a:srgbClr val="002060"/>
                </a:solidFill>
              </a:rPr>
              <a:t>, IA-IPR EPS : Marie-Francoise.Ausset@ac-toulouse.fr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-N. Campan, CPD-EPS 31 : cpdeps31-2@ac-toulouse.fr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-F. </a:t>
            </a:r>
            <a:r>
              <a:rPr lang="fr-FR" dirty="0" err="1">
                <a:solidFill>
                  <a:srgbClr val="002060"/>
                </a:solidFill>
              </a:rPr>
              <a:t>Recoura</a:t>
            </a:r>
            <a:r>
              <a:rPr lang="fr-FR" dirty="0">
                <a:solidFill>
                  <a:srgbClr val="002060"/>
                </a:solidFill>
              </a:rPr>
              <a:t>, directrice adjointe régionale U.N.S.S : Francoise.Recoura@ac-toulouse.fr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>
                <a:solidFill>
                  <a:srgbClr val="002060"/>
                </a:solidFill>
              </a:rPr>
              <a:t>-M. Barreiros, Conseiller Danse / Arts du Cirque à la D.A.A.C : michel.barreiros@ac-toulouse.fr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266415" y="6093112"/>
            <a:ext cx="1671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hlinkClick r:id="" action="ppaction://hlinkshowjump?jump=firstslide"/>
              </a:rPr>
              <a:t>RETOUR</a:t>
            </a:r>
            <a:endParaRPr lang="fr-F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92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261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Consigne : selectionne trois positions clés du breaking puis les lier pour constuire ta danse au sol.</vt:lpstr>
      <vt:lpstr>Consigne : choisi trois procédés de composition.  Les utiliser pour rendre la danse des Jeux « différentes et unique ».</vt:lpstr>
      <vt:lpstr>Autres ressources disponibles </vt:lpstr>
      <vt:lpstr>Commission académique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BARREIROS MICHEL</dc:creator>
  <cp:lastModifiedBy>BARREIROS MICHEL</cp:lastModifiedBy>
  <cp:revision>28</cp:revision>
  <dcterms:created xsi:type="dcterms:W3CDTF">2023-10-18T12:03:55Z</dcterms:created>
  <dcterms:modified xsi:type="dcterms:W3CDTF">2023-11-13T10:09:42Z</dcterms:modified>
</cp:coreProperties>
</file>