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8" r:id="rId3"/>
    <p:sldId id="283" r:id="rId4"/>
    <p:sldId id="257" r:id="rId5"/>
    <p:sldId id="259" r:id="rId6"/>
    <p:sldId id="261" r:id="rId7"/>
    <p:sldId id="277" r:id="rId8"/>
    <p:sldId id="264" r:id="rId9"/>
    <p:sldId id="265" r:id="rId10"/>
    <p:sldId id="260" r:id="rId11"/>
    <p:sldId id="266" r:id="rId12"/>
    <p:sldId id="269" r:id="rId13"/>
    <p:sldId id="271" r:id="rId14"/>
    <p:sldId id="279" r:id="rId15"/>
    <p:sldId id="280" r:id="rId16"/>
    <p:sldId id="281" r:id="rId17"/>
    <p:sldId id="282" r:id="rId18"/>
    <p:sldId id="274" r:id="rId19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ja Rebinguet" initials="NR" lastIdx="1" clrIdx="0">
    <p:extLst>
      <p:ext uri="{19B8F6BF-5375-455C-9EA6-DF929625EA0E}">
        <p15:presenceInfo xmlns:p15="http://schemas.microsoft.com/office/powerpoint/2012/main" userId="8de3474b9c85b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FF277-E24F-4503-A832-2766D9C33FA4}" v="54" dt="2019-05-26T21:42:36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ja Rebinguet" userId="8de3474b9c85b21a" providerId="LiveId" clId="{E333B274-A55D-4750-A38A-D983E2429AB2}"/>
    <pc:docChg chg="undo custSel addSld delSld modSld modMainMaster">
      <pc:chgData name="Nadja Rebinguet" userId="8de3474b9c85b21a" providerId="LiveId" clId="{E333B274-A55D-4750-A38A-D983E2429AB2}" dt="2019-05-26T21:43:14.125" v="672" actId="14100"/>
      <pc:docMkLst>
        <pc:docMk/>
      </pc:docMkLst>
      <pc:sldChg chg="addSp modSp">
        <pc:chgData name="Nadja Rebinguet" userId="8de3474b9c85b21a" providerId="LiveId" clId="{E333B274-A55D-4750-A38A-D983E2429AB2}" dt="2019-05-24T17:16:55.554" v="8"/>
        <pc:sldMkLst>
          <pc:docMk/>
          <pc:sldMk cId="3004604117" sldId="256"/>
        </pc:sldMkLst>
        <pc:spChg chg="add mod">
          <ac:chgData name="Nadja Rebinguet" userId="8de3474b9c85b21a" providerId="LiveId" clId="{E333B274-A55D-4750-A38A-D983E2429AB2}" dt="2019-05-24T17:16:55.554" v="8"/>
          <ac:spMkLst>
            <pc:docMk/>
            <pc:sldMk cId="3004604117" sldId="256"/>
            <ac:spMk id="3" creationId="{DCECF47E-6ACD-4A9C-B3FD-E20EB30AD332}"/>
          </ac:spMkLst>
        </pc:spChg>
      </pc:sldChg>
      <pc:sldChg chg="addSp delSp modSp">
        <pc:chgData name="Nadja Rebinguet" userId="8de3474b9c85b21a" providerId="LiveId" clId="{E333B274-A55D-4750-A38A-D983E2429AB2}" dt="2019-05-24T17:25:33.472" v="197" actId="20577"/>
        <pc:sldMkLst>
          <pc:docMk/>
          <pc:sldMk cId="1972588351" sldId="257"/>
        </pc:sldMkLst>
        <pc:spChg chg="add mod">
          <ac:chgData name="Nadja Rebinguet" userId="8de3474b9c85b21a" providerId="LiveId" clId="{E333B274-A55D-4750-A38A-D983E2429AB2}" dt="2019-05-24T17:25:33.472" v="197" actId="20577"/>
          <ac:spMkLst>
            <pc:docMk/>
            <pc:sldMk cId="1972588351" sldId="257"/>
            <ac:spMk id="2" creationId="{BF8A8B84-842E-4EEF-987A-A235F682303C}"/>
          </ac:spMkLst>
        </pc:spChg>
        <pc:spChg chg="add mod">
          <ac:chgData name="Nadja Rebinguet" userId="8de3474b9c85b21a" providerId="LiveId" clId="{E333B274-A55D-4750-A38A-D983E2429AB2}" dt="2019-05-24T17:25:08.333" v="167"/>
          <ac:spMkLst>
            <pc:docMk/>
            <pc:sldMk cId="1972588351" sldId="257"/>
            <ac:spMk id="3" creationId="{F40A16A8-C524-4737-9133-86949CE38C85}"/>
          </ac:spMkLst>
        </pc:spChg>
        <pc:spChg chg="del">
          <ac:chgData name="Nadja Rebinguet" userId="8de3474b9c85b21a" providerId="LiveId" clId="{E333B274-A55D-4750-A38A-D983E2429AB2}" dt="2019-05-24T17:25:08.333" v="167"/>
          <ac:spMkLst>
            <pc:docMk/>
            <pc:sldMk cId="1972588351" sldId="257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25:08.333" v="167"/>
          <ac:spMkLst>
            <pc:docMk/>
            <pc:sldMk cId="1972588351" sldId="257"/>
            <ac:spMk id="7" creationId="{E72BDDED-E650-4140-8CC8-1CCCEE0684D6}"/>
          </ac:spMkLst>
        </pc:spChg>
      </pc:sldChg>
      <pc:sldChg chg="addSp modSp">
        <pc:chgData name="Nadja Rebinguet" userId="8de3474b9c85b21a" providerId="LiveId" clId="{E333B274-A55D-4750-A38A-D983E2429AB2}" dt="2019-05-26T21:35:15.177" v="661" actId="12"/>
        <pc:sldMkLst>
          <pc:docMk/>
          <pc:sldMk cId="3940481963" sldId="258"/>
        </pc:sldMkLst>
        <pc:spChg chg="add mod">
          <ac:chgData name="Nadja Rebinguet" userId="8de3474b9c85b21a" providerId="LiveId" clId="{E333B274-A55D-4750-A38A-D983E2429AB2}" dt="2019-05-24T17:17:59.320" v="24" actId="6549"/>
          <ac:spMkLst>
            <pc:docMk/>
            <pc:sldMk cId="3940481963" sldId="258"/>
            <ac:spMk id="2" creationId="{FB335402-2E13-488E-AB8D-1AF130DE0030}"/>
          </ac:spMkLst>
        </pc:spChg>
        <pc:spChg chg="mod">
          <ac:chgData name="Nadja Rebinguet" userId="8de3474b9c85b21a" providerId="LiveId" clId="{E333B274-A55D-4750-A38A-D983E2429AB2}" dt="2019-05-26T21:35:15.177" v="661" actId="12"/>
          <ac:spMkLst>
            <pc:docMk/>
            <pc:sldMk cId="3940481963" sldId="258"/>
            <ac:spMk id="3" creationId="{083DFDB5-359E-4EE8-8862-ECA68F43C137}"/>
          </ac:spMkLst>
        </pc:spChg>
      </pc:sldChg>
      <pc:sldChg chg="modSp">
        <pc:chgData name="Nadja Rebinguet" userId="8de3474b9c85b21a" providerId="LiveId" clId="{E333B274-A55D-4750-A38A-D983E2429AB2}" dt="2019-05-24T17:29:43.760" v="247" actId="404"/>
        <pc:sldMkLst>
          <pc:docMk/>
          <pc:sldMk cId="3670406754" sldId="259"/>
        </pc:sldMkLst>
        <pc:spChg chg="mod">
          <ac:chgData name="Nadja Rebinguet" userId="8de3474b9c85b21a" providerId="LiveId" clId="{E333B274-A55D-4750-A38A-D983E2429AB2}" dt="2019-05-24T17:29:43.760" v="247" actId="404"/>
          <ac:spMkLst>
            <pc:docMk/>
            <pc:sldMk cId="3670406754" sldId="259"/>
            <ac:spMk id="2" creationId="{F612FF5F-0C67-4932-99F9-1391A56417B9}"/>
          </ac:spMkLst>
        </pc:spChg>
        <pc:spChg chg="mod">
          <ac:chgData name="Nadja Rebinguet" userId="8de3474b9c85b21a" providerId="LiveId" clId="{E333B274-A55D-4750-A38A-D983E2429AB2}" dt="2019-05-24T17:26:33.772" v="211" actId="20577"/>
          <ac:spMkLst>
            <pc:docMk/>
            <pc:sldMk cId="3670406754" sldId="259"/>
            <ac:spMk id="3" creationId="{10C0DB3E-06A2-4F71-9950-8B1A6A7F2011}"/>
          </ac:spMkLst>
        </pc:spChg>
        <pc:picChg chg="mod">
          <ac:chgData name="Nadja Rebinguet" userId="8de3474b9c85b21a" providerId="LiveId" clId="{E333B274-A55D-4750-A38A-D983E2429AB2}" dt="2019-05-24T17:26:17.648" v="208" actId="1076"/>
          <ac:picMkLst>
            <pc:docMk/>
            <pc:sldMk cId="3670406754" sldId="259"/>
            <ac:picMk id="4" creationId="{0111ADED-02E1-43D9-847F-DF90E9A6BE05}"/>
          </ac:picMkLst>
        </pc:picChg>
        <pc:picChg chg="mod">
          <ac:chgData name="Nadja Rebinguet" userId="8de3474b9c85b21a" providerId="LiveId" clId="{E333B274-A55D-4750-A38A-D983E2429AB2}" dt="2019-05-24T17:26:22.381" v="209" actId="1076"/>
          <ac:picMkLst>
            <pc:docMk/>
            <pc:sldMk cId="3670406754" sldId="259"/>
            <ac:picMk id="5" creationId="{7CBA95A7-74C4-4C3B-B0DF-C534265E5EDF}"/>
          </ac:picMkLst>
        </pc:picChg>
      </pc:sldChg>
      <pc:sldChg chg="modSp">
        <pc:chgData name="Nadja Rebinguet" userId="8de3474b9c85b21a" providerId="LiveId" clId="{E333B274-A55D-4750-A38A-D983E2429AB2}" dt="2019-05-26T21:36:33.626" v="663" actId="20577"/>
        <pc:sldMkLst>
          <pc:docMk/>
          <pc:sldMk cId="2021976615" sldId="260"/>
        </pc:sldMkLst>
        <pc:spChg chg="mod">
          <ac:chgData name="Nadja Rebinguet" userId="8de3474b9c85b21a" providerId="LiveId" clId="{E333B274-A55D-4750-A38A-D983E2429AB2}" dt="2019-05-24T17:30:38.982" v="284" actId="14100"/>
          <ac:spMkLst>
            <pc:docMk/>
            <pc:sldMk cId="2021976615" sldId="260"/>
            <ac:spMk id="2" creationId="{52069EB0-F59F-480C-BADA-E622BE93CE87}"/>
          </ac:spMkLst>
        </pc:spChg>
        <pc:spChg chg="mod">
          <ac:chgData name="Nadja Rebinguet" userId="8de3474b9c85b21a" providerId="LiveId" clId="{E333B274-A55D-4750-A38A-D983E2429AB2}" dt="2019-05-26T21:36:33.626" v="663" actId="20577"/>
          <ac:spMkLst>
            <pc:docMk/>
            <pc:sldMk cId="2021976615" sldId="260"/>
            <ac:spMk id="3" creationId="{9F4C81DE-561E-4697-A344-3E7524F6D070}"/>
          </ac:spMkLst>
        </pc:spChg>
      </pc:sldChg>
      <pc:sldChg chg="addSp delSp modSp">
        <pc:chgData name="Nadja Rebinguet" userId="8de3474b9c85b21a" providerId="LiveId" clId="{E333B274-A55D-4750-A38A-D983E2429AB2}" dt="2019-05-24T17:30:57.206" v="286"/>
        <pc:sldMkLst>
          <pc:docMk/>
          <pc:sldMk cId="1179798462" sldId="261"/>
        </pc:sldMkLst>
        <pc:spChg chg="add mod">
          <ac:chgData name="Nadja Rebinguet" userId="8de3474b9c85b21a" providerId="LiveId" clId="{E333B274-A55D-4750-A38A-D983E2429AB2}" dt="2019-05-24T17:30:57.206" v="286"/>
          <ac:spMkLst>
            <pc:docMk/>
            <pc:sldMk cId="1179798462" sldId="261"/>
            <ac:spMk id="2" creationId="{B4E372D4-D729-44D6-BFAC-9FD19AEC6786}"/>
          </ac:spMkLst>
        </pc:spChg>
        <pc:spChg chg="add mod">
          <ac:chgData name="Nadja Rebinguet" userId="8de3474b9c85b21a" providerId="LiveId" clId="{E333B274-A55D-4750-A38A-D983E2429AB2}" dt="2019-05-24T17:30:57.206" v="286"/>
          <ac:spMkLst>
            <pc:docMk/>
            <pc:sldMk cId="1179798462" sldId="261"/>
            <ac:spMk id="3" creationId="{B654822C-F225-48FD-B1EC-9A8115427D97}"/>
          </ac:spMkLst>
        </pc:spChg>
        <pc:spChg chg="del">
          <ac:chgData name="Nadja Rebinguet" userId="8de3474b9c85b21a" providerId="LiveId" clId="{E333B274-A55D-4750-A38A-D983E2429AB2}" dt="2019-05-24T17:30:57.206" v="286"/>
          <ac:spMkLst>
            <pc:docMk/>
            <pc:sldMk cId="1179798462" sldId="261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30:57.206" v="286"/>
          <ac:spMkLst>
            <pc:docMk/>
            <pc:sldMk cId="1179798462" sldId="261"/>
            <ac:spMk id="7" creationId="{E72BDDED-E650-4140-8CC8-1CCCEE0684D6}"/>
          </ac:spMkLst>
        </pc:spChg>
      </pc:sldChg>
      <pc:sldChg chg="addSp delSp modSp">
        <pc:chgData name="Nadja Rebinguet" userId="8de3474b9c85b21a" providerId="LiveId" clId="{E333B274-A55D-4750-A38A-D983E2429AB2}" dt="2019-05-24T17:28:57.614" v="222"/>
        <pc:sldMkLst>
          <pc:docMk/>
          <pc:sldMk cId="2758989705" sldId="264"/>
        </pc:sldMkLst>
        <pc:spChg chg="add mod">
          <ac:chgData name="Nadja Rebinguet" userId="8de3474b9c85b21a" providerId="LiveId" clId="{E333B274-A55D-4750-A38A-D983E2429AB2}" dt="2019-05-24T17:28:57.614" v="222"/>
          <ac:spMkLst>
            <pc:docMk/>
            <pc:sldMk cId="2758989705" sldId="264"/>
            <ac:spMk id="2" creationId="{545CACC8-627D-466E-9F2E-CA92976DC2DB}"/>
          </ac:spMkLst>
        </pc:spChg>
        <pc:spChg chg="add mod">
          <ac:chgData name="Nadja Rebinguet" userId="8de3474b9c85b21a" providerId="LiveId" clId="{E333B274-A55D-4750-A38A-D983E2429AB2}" dt="2019-05-24T17:28:57.614" v="222"/>
          <ac:spMkLst>
            <pc:docMk/>
            <pc:sldMk cId="2758989705" sldId="264"/>
            <ac:spMk id="3" creationId="{E1AF2B4F-26D3-4134-A2A2-1755FBCA7DC3}"/>
          </ac:spMkLst>
        </pc:spChg>
        <pc:spChg chg="del">
          <ac:chgData name="Nadja Rebinguet" userId="8de3474b9c85b21a" providerId="LiveId" clId="{E333B274-A55D-4750-A38A-D983E2429AB2}" dt="2019-05-24T17:28:57.614" v="222"/>
          <ac:spMkLst>
            <pc:docMk/>
            <pc:sldMk cId="2758989705" sldId="264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28:57.614" v="222"/>
          <ac:spMkLst>
            <pc:docMk/>
            <pc:sldMk cId="2758989705" sldId="264"/>
            <ac:spMk id="7" creationId="{E72BDDED-E650-4140-8CC8-1CCCEE0684D6}"/>
          </ac:spMkLst>
        </pc:spChg>
      </pc:sldChg>
      <pc:sldChg chg="addSp delSp modSp">
        <pc:chgData name="Nadja Rebinguet" userId="8de3474b9c85b21a" providerId="LiveId" clId="{E333B274-A55D-4750-A38A-D983E2429AB2}" dt="2019-05-24T17:29:27.613" v="245" actId="404"/>
        <pc:sldMkLst>
          <pc:docMk/>
          <pc:sldMk cId="2626457899" sldId="265"/>
        </pc:sldMkLst>
        <pc:spChg chg="del">
          <ac:chgData name="Nadja Rebinguet" userId="8de3474b9c85b21a" providerId="LiveId" clId="{E333B274-A55D-4750-A38A-D983E2429AB2}" dt="2019-05-24T17:29:12.915" v="223"/>
          <ac:spMkLst>
            <pc:docMk/>
            <pc:sldMk cId="2626457899" sldId="265"/>
            <ac:spMk id="2" creationId="{336EFAC7-B839-459F-9A9F-900F7BED09D8}"/>
          </ac:spMkLst>
        </pc:spChg>
        <pc:spChg chg="add mod">
          <ac:chgData name="Nadja Rebinguet" userId="8de3474b9c85b21a" providerId="LiveId" clId="{E333B274-A55D-4750-A38A-D983E2429AB2}" dt="2019-05-24T17:29:27.613" v="245" actId="404"/>
          <ac:spMkLst>
            <pc:docMk/>
            <pc:sldMk cId="2626457899" sldId="265"/>
            <ac:spMk id="3" creationId="{DFEC798F-80E2-46E8-A20A-E8FBCBFE617D}"/>
          </ac:spMkLst>
        </pc:spChg>
        <pc:spChg chg="add mod">
          <ac:chgData name="Nadja Rebinguet" userId="8de3474b9c85b21a" providerId="LiveId" clId="{E333B274-A55D-4750-A38A-D983E2429AB2}" dt="2019-05-24T17:29:12.915" v="223"/>
          <ac:spMkLst>
            <pc:docMk/>
            <pc:sldMk cId="2626457899" sldId="265"/>
            <ac:spMk id="5" creationId="{FAD4669F-9BB5-4CEA-8D4E-DF5706479ACF}"/>
          </ac:spMkLst>
        </pc:spChg>
        <pc:spChg chg="del">
          <ac:chgData name="Nadja Rebinguet" userId="8de3474b9c85b21a" providerId="LiveId" clId="{E333B274-A55D-4750-A38A-D983E2429AB2}" dt="2019-05-24T17:29:12.915" v="223"/>
          <ac:spMkLst>
            <pc:docMk/>
            <pc:sldMk cId="2626457899" sldId="265"/>
            <ac:spMk id="6" creationId="{40E25481-7AD6-4DB8-A815-278219C333E0}"/>
          </ac:spMkLst>
        </pc:spChg>
      </pc:sldChg>
      <pc:sldChg chg="addSp delSp modSp">
        <pc:chgData name="Nadja Rebinguet" userId="8de3474b9c85b21a" providerId="LiveId" clId="{E333B274-A55D-4750-A38A-D983E2429AB2}" dt="2019-05-24T17:30:52.880" v="285"/>
        <pc:sldMkLst>
          <pc:docMk/>
          <pc:sldMk cId="3129370452" sldId="266"/>
        </pc:sldMkLst>
        <pc:spChg chg="add mod">
          <ac:chgData name="Nadja Rebinguet" userId="8de3474b9c85b21a" providerId="LiveId" clId="{E333B274-A55D-4750-A38A-D983E2429AB2}" dt="2019-05-24T17:30:52.880" v="285"/>
          <ac:spMkLst>
            <pc:docMk/>
            <pc:sldMk cId="3129370452" sldId="266"/>
            <ac:spMk id="2" creationId="{E405EA4E-B6C7-495B-B2B0-911DEBBDCE60}"/>
          </ac:spMkLst>
        </pc:spChg>
        <pc:spChg chg="add mod">
          <ac:chgData name="Nadja Rebinguet" userId="8de3474b9c85b21a" providerId="LiveId" clId="{E333B274-A55D-4750-A38A-D983E2429AB2}" dt="2019-05-24T17:30:52.880" v="285"/>
          <ac:spMkLst>
            <pc:docMk/>
            <pc:sldMk cId="3129370452" sldId="266"/>
            <ac:spMk id="3" creationId="{7275F8F0-65C8-4D7A-B884-746BB61EA3ED}"/>
          </ac:spMkLst>
        </pc:spChg>
        <pc:spChg chg="del">
          <ac:chgData name="Nadja Rebinguet" userId="8de3474b9c85b21a" providerId="LiveId" clId="{E333B274-A55D-4750-A38A-D983E2429AB2}" dt="2019-05-24T17:30:52.880" v="285"/>
          <ac:spMkLst>
            <pc:docMk/>
            <pc:sldMk cId="3129370452" sldId="266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30:52.880" v="285"/>
          <ac:spMkLst>
            <pc:docMk/>
            <pc:sldMk cId="3129370452" sldId="266"/>
            <ac:spMk id="7" creationId="{E72BDDED-E650-4140-8CC8-1CCCEE0684D6}"/>
          </ac:spMkLst>
        </pc:spChg>
      </pc:sldChg>
      <pc:sldChg chg="addSp delSp modSp addCm">
        <pc:chgData name="Nadja Rebinguet" userId="8de3474b9c85b21a" providerId="LiveId" clId="{E333B274-A55D-4750-A38A-D983E2429AB2}" dt="2019-05-24T17:35:37.031" v="442" actId="1076"/>
        <pc:sldMkLst>
          <pc:docMk/>
          <pc:sldMk cId="1330476612" sldId="269"/>
        </pc:sldMkLst>
        <pc:spChg chg="mod">
          <ac:chgData name="Nadja Rebinguet" userId="8de3474b9c85b21a" providerId="LiveId" clId="{E333B274-A55D-4750-A38A-D983E2429AB2}" dt="2019-05-24T17:32:11.596" v="295" actId="20577"/>
          <ac:spMkLst>
            <pc:docMk/>
            <pc:sldMk cId="1330476612" sldId="269"/>
            <ac:spMk id="2" creationId="{52069EB0-F59F-480C-BADA-E622BE93CE87}"/>
          </ac:spMkLst>
        </pc:spChg>
        <pc:spChg chg="mod">
          <ac:chgData name="Nadja Rebinguet" userId="8de3474b9c85b21a" providerId="LiveId" clId="{E333B274-A55D-4750-A38A-D983E2429AB2}" dt="2019-05-24T17:31:33.853" v="287" actId="27636"/>
          <ac:spMkLst>
            <pc:docMk/>
            <pc:sldMk cId="1330476612" sldId="269"/>
            <ac:spMk id="3" creationId="{9F4C81DE-561E-4697-A344-3E7524F6D070}"/>
          </ac:spMkLst>
        </pc:spChg>
        <pc:spChg chg="del mod">
          <ac:chgData name="Nadja Rebinguet" userId="8de3474b9c85b21a" providerId="LiveId" clId="{E333B274-A55D-4750-A38A-D983E2429AB2}" dt="2019-05-24T17:34:17.154" v="433" actId="478"/>
          <ac:spMkLst>
            <pc:docMk/>
            <pc:sldMk cId="1330476612" sldId="269"/>
            <ac:spMk id="6" creationId="{EDA6E71E-5050-433E-9D51-9674A9B854FA}"/>
          </ac:spMkLst>
        </pc:spChg>
        <pc:spChg chg="add mod">
          <ac:chgData name="Nadja Rebinguet" userId="8de3474b9c85b21a" providerId="LiveId" clId="{E333B274-A55D-4750-A38A-D983E2429AB2}" dt="2019-05-24T17:35:27.506" v="440" actId="113"/>
          <ac:spMkLst>
            <pc:docMk/>
            <pc:sldMk cId="1330476612" sldId="269"/>
            <ac:spMk id="7" creationId="{7F018DD5-457B-40E1-BEC5-5BDC20163C67}"/>
          </ac:spMkLst>
        </pc:spChg>
        <pc:picChg chg="mod">
          <ac:chgData name="Nadja Rebinguet" userId="8de3474b9c85b21a" providerId="LiveId" clId="{E333B274-A55D-4750-A38A-D983E2429AB2}" dt="2019-05-24T17:35:34.306" v="441" actId="1076"/>
          <ac:picMkLst>
            <pc:docMk/>
            <pc:sldMk cId="1330476612" sldId="269"/>
            <ac:picMk id="4" creationId="{DC0D318A-5370-457A-AF0C-B55BE77DC091}"/>
          </ac:picMkLst>
        </pc:picChg>
        <pc:picChg chg="mod">
          <ac:chgData name="Nadja Rebinguet" userId="8de3474b9c85b21a" providerId="LiveId" clId="{E333B274-A55D-4750-A38A-D983E2429AB2}" dt="2019-05-24T17:35:37.031" v="442" actId="1076"/>
          <ac:picMkLst>
            <pc:docMk/>
            <pc:sldMk cId="1330476612" sldId="269"/>
            <ac:picMk id="5" creationId="{5BF58062-CA1E-400C-8177-22F3107DDD7D}"/>
          </ac:picMkLst>
        </pc:picChg>
      </pc:sldChg>
      <pc:sldChg chg="addSp delSp modSp">
        <pc:chgData name="Nadja Rebinguet" userId="8de3474b9c85b21a" providerId="LiveId" clId="{E333B274-A55D-4750-A38A-D983E2429AB2}" dt="2019-05-24T17:49:02.463" v="443"/>
        <pc:sldMkLst>
          <pc:docMk/>
          <pc:sldMk cId="2544433502" sldId="271"/>
        </pc:sldMkLst>
        <pc:spChg chg="add mod">
          <ac:chgData name="Nadja Rebinguet" userId="8de3474b9c85b21a" providerId="LiveId" clId="{E333B274-A55D-4750-A38A-D983E2429AB2}" dt="2019-05-24T17:49:02.463" v="443"/>
          <ac:spMkLst>
            <pc:docMk/>
            <pc:sldMk cId="2544433502" sldId="271"/>
            <ac:spMk id="2" creationId="{6FFAE9CE-88CA-4C67-BA72-85E0C8FCD431}"/>
          </ac:spMkLst>
        </pc:spChg>
        <pc:spChg chg="add mod">
          <ac:chgData name="Nadja Rebinguet" userId="8de3474b9c85b21a" providerId="LiveId" clId="{E333B274-A55D-4750-A38A-D983E2429AB2}" dt="2019-05-24T17:49:02.463" v="443"/>
          <ac:spMkLst>
            <pc:docMk/>
            <pc:sldMk cId="2544433502" sldId="271"/>
            <ac:spMk id="3" creationId="{47C66952-FFB7-433A-84DD-272561FE83FC}"/>
          </ac:spMkLst>
        </pc:spChg>
        <pc:spChg chg="del">
          <ac:chgData name="Nadja Rebinguet" userId="8de3474b9c85b21a" providerId="LiveId" clId="{E333B274-A55D-4750-A38A-D983E2429AB2}" dt="2019-05-24T17:49:02.463" v="443"/>
          <ac:spMkLst>
            <pc:docMk/>
            <pc:sldMk cId="2544433502" sldId="271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49:02.463" v="443"/>
          <ac:spMkLst>
            <pc:docMk/>
            <pc:sldMk cId="2544433502" sldId="271"/>
            <ac:spMk id="7" creationId="{E72BDDED-E650-4140-8CC8-1CCCEE0684D6}"/>
          </ac:spMkLst>
        </pc:spChg>
      </pc:sldChg>
      <pc:sldChg chg="addSp delSp modSp">
        <pc:chgData name="Nadja Rebinguet" userId="8de3474b9c85b21a" providerId="LiveId" clId="{E333B274-A55D-4750-A38A-D983E2429AB2}" dt="2019-05-24T21:10:26.116" v="652" actId="1076"/>
        <pc:sldMkLst>
          <pc:docMk/>
          <pc:sldMk cId="2092308362" sldId="274"/>
        </pc:sldMkLst>
        <pc:spChg chg="del">
          <ac:chgData name="Nadja Rebinguet" userId="8de3474b9c85b21a" providerId="LiveId" clId="{E333B274-A55D-4750-A38A-D983E2429AB2}" dt="2019-05-24T21:09:39.623" v="613"/>
          <ac:spMkLst>
            <pc:docMk/>
            <pc:sldMk cId="2092308362" sldId="274"/>
            <ac:spMk id="2" creationId="{A5B7BF2C-02D0-4AB5-BE12-6C7223214814}"/>
          </ac:spMkLst>
        </pc:spChg>
        <pc:spChg chg="add mod">
          <ac:chgData name="Nadja Rebinguet" userId="8de3474b9c85b21a" providerId="LiveId" clId="{E333B274-A55D-4750-A38A-D983E2429AB2}" dt="2019-05-24T21:10:26.116" v="652" actId="1076"/>
          <ac:spMkLst>
            <pc:docMk/>
            <pc:sldMk cId="2092308362" sldId="274"/>
            <ac:spMk id="4" creationId="{60A06F82-7ABA-4137-8B8F-AC9C05D4E007}"/>
          </ac:spMkLst>
        </pc:spChg>
        <pc:spChg chg="add del mod">
          <ac:chgData name="Nadja Rebinguet" userId="8de3474b9c85b21a" providerId="LiveId" clId="{E333B274-A55D-4750-A38A-D983E2429AB2}" dt="2019-05-24T21:09:47.117" v="614"/>
          <ac:spMkLst>
            <pc:docMk/>
            <pc:sldMk cId="2092308362" sldId="274"/>
            <ac:spMk id="5" creationId="{9746718C-FD1E-4273-A05F-8F93972CD7DE}"/>
          </ac:spMkLst>
        </pc:spChg>
        <pc:spChg chg="add del mod">
          <ac:chgData name="Nadja Rebinguet" userId="8de3474b9c85b21a" providerId="LiveId" clId="{E333B274-A55D-4750-A38A-D983E2429AB2}" dt="2019-05-24T21:09:55.344" v="615"/>
          <ac:spMkLst>
            <pc:docMk/>
            <pc:sldMk cId="2092308362" sldId="274"/>
            <ac:spMk id="6" creationId="{8C38FCF5-A71F-4F2D-A0E2-1CF9758CF170}"/>
          </ac:spMkLst>
        </pc:spChg>
        <pc:spChg chg="add mod">
          <ac:chgData name="Nadja Rebinguet" userId="8de3474b9c85b21a" providerId="LiveId" clId="{E333B274-A55D-4750-A38A-D983E2429AB2}" dt="2019-05-24T21:10:04.699" v="647" actId="20577"/>
          <ac:spMkLst>
            <pc:docMk/>
            <pc:sldMk cId="2092308362" sldId="274"/>
            <ac:spMk id="7" creationId="{7D119387-812C-4E0E-96AE-A3C46C9C513D}"/>
          </ac:spMkLst>
        </pc:spChg>
        <pc:picChg chg="add mod">
          <ac:chgData name="Nadja Rebinguet" userId="8de3474b9c85b21a" providerId="LiveId" clId="{E333B274-A55D-4750-A38A-D983E2429AB2}" dt="2019-05-24T21:10:09.774" v="648" actId="1076"/>
          <ac:picMkLst>
            <pc:docMk/>
            <pc:sldMk cId="2092308362" sldId="274"/>
            <ac:picMk id="1026" creationId="{04E97DC4-5B38-4BBC-AB48-B5F178425FF9}"/>
          </ac:picMkLst>
        </pc:picChg>
      </pc:sldChg>
      <pc:sldChg chg="modSp modAnim">
        <pc:chgData name="Nadja Rebinguet" userId="8de3474b9c85b21a" providerId="LiveId" clId="{E333B274-A55D-4750-A38A-D983E2429AB2}" dt="2019-05-24T17:29:55.985" v="248" actId="1076"/>
        <pc:sldMkLst>
          <pc:docMk/>
          <pc:sldMk cId="3413697797" sldId="277"/>
        </pc:sldMkLst>
        <pc:spChg chg="mod">
          <ac:chgData name="Nadja Rebinguet" userId="8de3474b9c85b21a" providerId="LiveId" clId="{E333B274-A55D-4750-A38A-D983E2429AB2}" dt="2019-05-24T17:29:36.093" v="246" actId="404"/>
          <ac:spMkLst>
            <pc:docMk/>
            <pc:sldMk cId="3413697797" sldId="277"/>
            <ac:spMk id="2" creationId="{CF2EB8A8-7AD2-46D0-8B46-ECBC7FF29865}"/>
          </ac:spMkLst>
        </pc:spChg>
        <pc:spChg chg="mod">
          <ac:chgData name="Nadja Rebinguet" userId="8de3474b9c85b21a" providerId="LiveId" clId="{E333B274-A55D-4750-A38A-D983E2429AB2}" dt="2019-05-24T17:27:02.391" v="212" actId="27636"/>
          <ac:spMkLst>
            <pc:docMk/>
            <pc:sldMk cId="3413697797" sldId="277"/>
            <ac:spMk id="3" creationId="{55C0B52A-F819-4046-8826-9648A31EB43C}"/>
          </ac:spMkLst>
        </pc:spChg>
        <pc:picChg chg="mod">
          <ac:chgData name="Nadja Rebinguet" userId="8de3474b9c85b21a" providerId="LiveId" clId="{E333B274-A55D-4750-A38A-D983E2429AB2}" dt="2019-05-24T17:29:55.985" v="248" actId="1076"/>
          <ac:picMkLst>
            <pc:docMk/>
            <pc:sldMk cId="3413697797" sldId="277"/>
            <ac:picMk id="4" creationId="{D0DE3AC8-0C1E-4D1F-939B-19AA6B7E53B8}"/>
          </ac:picMkLst>
        </pc:picChg>
        <pc:picChg chg="mod">
          <ac:chgData name="Nadja Rebinguet" userId="8de3474b9c85b21a" providerId="LiveId" clId="{E333B274-A55D-4750-A38A-D983E2429AB2}" dt="2019-05-24T17:28:25.592" v="221" actId="1076"/>
          <ac:picMkLst>
            <pc:docMk/>
            <pc:sldMk cId="3413697797" sldId="277"/>
            <ac:picMk id="5" creationId="{89BE0912-FE61-462E-A303-E6095EF9A31D}"/>
          </ac:picMkLst>
        </pc:picChg>
      </pc:sldChg>
      <pc:sldChg chg="addSp delSp modSp">
        <pc:chgData name="Nadja Rebinguet" userId="8de3474b9c85b21a" providerId="LiveId" clId="{E333B274-A55D-4750-A38A-D983E2429AB2}" dt="2019-05-26T21:43:14.125" v="672" actId="14100"/>
        <pc:sldMkLst>
          <pc:docMk/>
          <pc:sldMk cId="2746217376" sldId="279"/>
        </pc:sldMkLst>
        <pc:spChg chg="mod">
          <ac:chgData name="Nadja Rebinguet" userId="8de3474b9c85b21a" providerId="LiveId" clId="{E333B274-A55D-4750-A38A-D983E2429AB2}" dt="2019-05-24T17:49:37.239" v="460"/>
          <ac:spMkLst>
            <pc:docMk/>
            <pc:sldMk cId="2746217376" sldId="279"/>
            <ac:spMk id="2" creationId="{44814D8C-881E-44DB-9441-0275F4DC8ABA}"/>
          </ac:spMkLst>
        </pc:spChg>
        <pc:spChg chg="mod">
          <ac:chgData name="Nadja Rebinguet" userId="8de3474b9c85b21a" providerId="LiveId" clId="{E333B274-A55D-4750-A38A-D983E2429AB2}" dt="2019-05-24T17:56:17.524" v="521" actId="20577"/>
          <ac:spMkLst>
            <pc:docMk/>
            <pc:sldMk cId="2746217376" sldId="279"/>
            <ac:spMk id="4" creationId="{40A0150E-AA6D-4CF3-9DE1-05E3289ED2E2}"/>
          </ac:spMkLst>
        </pc:spChg>
        <pc:picChg chg="del mod modCrop">
          <ac:chgData name="Nadja Rebinguet" userId="8de3474b9c85b21a" providerId="LiveId" clId="{E333B274-A55D-4750-A38A-D983E2429AB2}" dt="2019-05-26T21:42:35.583" v="664" actId="478"/>
          <ac:picMkLst>
            <pc:docMk/>
            <pc:sldMk cId="2746217376" sldId="279"/>
            <ac:picMk id="3" creationId="{8BAC6CD6-12DD-4E31-8D5C-B79E3D7A1C31}"/>
          </ac:picMkLst>
        </pc:picChg>
        <pc:picChg chg="add mod modCrop">
          <ac:chgData name="Nadja Rebinguet" userId="8de3474b9c85b21a" providerId="LiveId" clId="{E333B274-A55D-4750-A38A-D983E2429AB2}" dt="2019-05-26T21:43:14.125" v="672" actId="14100"/>
          <ac:picMkLst>
            <pc:docMk/>
            <pc:sldMk cId="2746217376" sldId="279"/>
            <ac:picMk id="5" creationId="{AC6023AA-9C04-4F66-9EEA-B513F094719A}"/>
          </ac:picMkLst>
        </pc:picChg>
      </pc:sldChg>
      <pc:sldChg chg="addSp delSp modSp">
        <pc:chgData name="Nadja Rebinguet" userId="8de3474b9c85b21a" providerId="LiveId" clId="{E333B274-A55D-4750-A38A-D983E2429AB2}" dt="2019-05-24T17:56:44.412" v="522"/>
        <pc:sldMkLst>
          <pc:docMk/>
          <pc:sldMk cId="291925184" sldId="280"/>
        </pc:sldMkLst>
        <pc:spChg chg="add mod">
          <ac:chgData name="Nadja Rebinguet" userId="8de3474b9c85b21a" providerId="LiveId" clId="{E333B274-A55D-4750-A38A-D983E2429AB2}" dt="2019-05-24T17:56:44.412" v="522"/>
          <ac:spMkLst>
            <pc:docMk/>
            <pc:sldMk cId="291925184" sldId="280"/>
            <ac:spMk id="3" creationId="{DD7EF6F6-CEA7-4637-8CA2-91958BFFB037}"/>
          </ac:spMkLst>
        </pc:spChg>
        <pc:spChg chg="del">
          <ac:chgData name="Nadja Rebinguet" userId="8de3474b9c85b21a" providerId="LiveId" clId="{E333B274-A55D-4750-A38A-D983E2429AB2}" dt="2019-05-24T17:56:44.412" v="522"/>
          <ac:spMkLst>
            <pc:docMk/>
            <pc:sldMk cId="291925184" sldId="280"/>
            <ac:spMk id="6" creationId="{6B273C5D-3112-460F-8D11-95B9D4D0FB44}"/>
          </ac:spMkLst>
        </pc:spChg>
        <pc:spChg chg="del">
          <ac:chgData name="Nadja Rebinguet" userId="8de3474b9c85b21a" providerId="LiveId" clId="{E333B274-A55D-4750-A38A-D983E2429AB2}" dt="2019-05-24T17:56:44.412" v="522"/>
          <ac:spMkLst>
            <pc:docMk/>
            <pc:sldMk cId="291925184" sldId="280"/>
            <ac:spMk id="7" creationId="{E72BDDED-E650-4140-8CC8-1CCCEE0684D6}"/>
          </ac:spMkLst>
        </pc:spChg>
        <pc:spChg chg="add mod">
          <ac:chgData name="Nadja Rebinguet" userId="8de3474b9c85b21a" providerId="LiveId" clId="{E333B274-A55D-4750-A38A-D983E2429AB2}" dt="2019-05-24T17:56:44.412" v="522"/>
          <ac:spMkLst>
            <pc:docMk/>
            <pc:sldMk cId="291925184" sldId="280"/>
            <ac:spMk id="8" creationId="{24777D99-EBDD-48A2-869C-4AFB1C4928BB}"/>
          </ac:spMkLst>
        </pc:spChg>
      </pc:sldChg>
      <pc:sldChg chg="modSp">
        <pc:chgData name="Nadja Rebinguet" userId="8de3474b9c85b21a" providerId="LiveId" clId="{E333B274-A55D-4750-A38A-D983E2429AB2}" dt="2019-05-24T17:58:14.553" v="558" actId="20577"/>
        <pc:sldMkLst>
          <pc:docMk/>
          <pc:sldMk cId="3201822228" sldId="281"/>
        </pc:sldMkLst>
        <pc:spChg chg="mod">
          <ac:chgData name="Nadja Rebinguet" userId="8de3474b9c85b21a" providerId="LiveId" clId="{E333B274-A55D-4750-A38A-D983E2429AB2}" dt="2019-05-24T17:58:14.553" v="558" actId="20577"/>
          <ac:spMkLst>
            <pc:docMk/>
            <pc:sldMk cId="3201822228" sldId="281"/>
            <ac:spMk id="3" creationId="{9896D44D-DF52-4CFE-960C-76A116AFA4A7}"/>
          </ac:spMkLst>
        </pc:spChg>
        <pc:picChg chg="mod">
          <ac:chgData name="Nadja Rebinguet" userId="8de3474b9c85b21a" providerId="LiveId" clId="{E333B274-A55D-4750-A38A-D983E2429AB2}" dt="2019-05-24T17:57:19.259" v="524" actId="1076"/>
          <ac:picMkLst>
            <pc:docMk/>
            <pc:sldMk cId="3201822228" sldId="281"/>
            <ac:picMk id="4" creationId="{04A67854-F438-4483-BB24-762243711E3E}"/>
          </ac:picMkLst>
        </pc:picChg>
      </pc:sldChg>
      <pc:sldChg chg="addSp delSp modSp">
        <pc:chgData name="Nadja Rebinguet" userId="8de3474b9c85b21a" providerId="LiveId" clId="{E333B274-A55D-4750-A38A-D983E2429AB2}" dt="2019-05-24T18:04:01.027" v="604" actId="1076"/>
        <pc:sldMkLst>
          <pc:docMk/>
          <pc:sldMk cId="952714236" sldId="282"/>
        </pc:sldMkLst>
        <pc:spChg chg="mod">
          <ac:chgData name="Nadja Rebinguet" userId="8de3474b9c85b21a" providerId="LiveId" clId="{E333B274-A55D-4750-A38A-D983E2429AB2}" dt="2019-05-24T18:04:01.027" v="604" actId="1076"/>
          <ac:spMkLst>
            <pc:docMk/>
            <pc:sldMk cId="952714236" sldId="282"/>
            <ac:spMk id="2" creationId="{44814D8C-881E-44DB-9441-0275F4DC8ABA}"/>
          </ac:spMkLst>
        </pc:spChg>
        <pc:spChg chg="mod">
          <ac:chgData name="Nadja Rebinguet" userId="8de3474b9c85b21a" providerId="LiveId" clId="{E333B274-A55D-4750-A38A-D983E2429AB2}" dt="2019-05-24T18:00:39.016" v="568" actId="1076"/>
          <ac:spMkLst>
            <pc:docMk/>
            <pc:sldMk cId="952714236" sldId="282"/>
            <ac:spMk id="5" creationId="{4A6D0453-27BE-4BFC-9247-44405B4F63D6}"/>
          </ac:spMkLst>
        </pc:spChg>
        <pc:spChg chg="add del mod">
          <ac:chgData name="Nadja Rebinguet" userId="8de3474b9c85b21a" providerId="LiveId" clId="{E333B274-A55D-4750-A38A-D983E2429AB2}" dt="2019-05-24T18:03:14.158" v="569"/>
          <ac:spMkLst>
            <pc:docMk/>
            <pc:sldMk cId="952714236" sldId="282"/>
            <ac:spMk id="6" creationId="{85F1DF12-2590-49C5-908A-BD06197FA423}"/>
          </ac:spMkLst>
        </pc:spChg>
        <pc:spChg chg="add del mod">
          <ac:chgData name="Nadja Rebinguet" userId="8de3474b9c85b21a" providerId="LiveId" clId="{E333B274-A55D-4750-A38A-D983E2429AB2}" dt="2019-05-24T18:03:26.796" v="570"/>
          <ac:spMkLst>
            <pc:docMk/>
            <pc:sldMk cId="952714236" sldId="282"/>
            <ac:spMk id="8" creationId="{D2A4E26E-BA19-49DF-BA1B-22EEC2A4C8A0}"/>
          </ac:spMkLst>
        </pc:spChg>
        <pc:spChg chg="add mod">
          <ac:chgData name="Nadja Rebinguet" userId="8de3474b9c85b21a" providerId="LiveId" clId="{E333B274-A55D-4750-A38A-D983E2429AB2}" dt="2019-05-24T18:03:26.796" v="570"/>
          <ac:spMkLst>
            <pc:docMk/>
            <pc:sldMk cId="952714236" sldId="282"/>
            <ac:spMk id="9" creationId="{F7C4204A-386C-4820-B2FB-DA6CC8AD04A7}"/>
          </ac:spMkLst>
        </pc:spChg>
        <pc:picChg chg="del mod">
          <ac:chgData name="Nadja Rebinguet" userId="8de3474b9c85b21a" providerId="LiveId" clId="{E333B274-A55D-4750-A38A-D983E2429AB2}" dt="2019-05-24T18:00:04.391" v="560" actId="478"/>
          <ac:picMkLst>
            <pc:docMk/>
            <pc:sldMk cId="952714236" sldId="282"/>
            <ac:picMk id="3" creationId="{D5E05B5B-1A7F-4E8B-BDF2-9DCB7CD2C7E2}"/>
          </ac:picMkLst>
        </pc:picChg>
        <pc:picChg chg="add mod ord">
          <ac:chgData name="Nadja Rebinguet" userId="8de3474b9c85b21a" providerId="LiveId" clId="{E333B274-A55D-4750-A38A-D983E2429AB2}" dt="2019-05-24T18:00:18.036" v="563" actId="1076"/>
          <ac:picMkLst>
            <pc:docMk/>
            <pc:sldMk cId="952714236" sldId="282"/>
            <ac:picMk id="7" creationId="{CF8E3353-01A8-41B9-8364-A0EA10551AA6}"/>
          </ac:picMkLst>
        </pc:picChg>
      </pc:sldChg>
      <pc:sldChg chg="addSp delSp modSp add">
        <pc:chgData name="Nadja Rebinguet" userId="8de3474b9c85b21a" providerId="LiveId" clId="{E333B274-A55D-4750-A38A-D983E2429AB2}" dt="2019-05-24T17:24:52.349" v="166" actId="1076"/>
        <pc:sldMkLst>
          <pc:docMk/>
          <pc:sldMk cId="2398868872" sldId="283"/>
        </pc:sldMkLst>
        <pc:spChg chg="mod">
          <ac:chgData name="Nadja Rebinguet" userId="8de3474b9c85b21a" providerId="LiveId" clId="{E333B274-A55D-4750-A38A-D983E2429AB2}" dt="2019-05-24T17:22:17.389" v="146" actId="20577"/>
          <ac:spMkLst>
            <pc:docMk/>
            <pc:sldMk cId="2398868872" sldId="283"/>
            <ac:spMk id="3" creationId="{083DFDB5-359E-4EE8-8862-ECA68F43C137}"/>
          </ac:spMkLst>
        </pc:spChg>
        <pc:spChg chg="add del mod">
          <ac:chgData name="Nadja Rebinguet" userId="8de3474b9c85b21a" providerId="LiveId" clId="{E333B274-A55D-4750-A38A-D983E2429AB2}" dt="2019-05-24T17:22:59.453" v="150" actId="478"/>
          <ac:spMkLst>
            <pc:docMk/>
            <pc:sldMk cId="2398868872" sldId="283"/>
            <ac:spMk id="4" creationId="{B3E09A84-8EEE-40EA-B8FC-ECAEFB4B9567}"/>
          </ac:spMkLst>
        </pc:spChg>
        <pc:spChg chg="add del mod">
          <ac:chgData name="Nadja Rebinguet" userId="8de3474b9c85b21a" providerId="LiveId" clId="{E333B274-A55D-4750-A38A-D983E2429AB2}" dt="2019-05-24T17:24:26.132" v="162" actId="478"/>
          <ac:spMkLst>
            <pc:docMk/>
            <pc:sldMk cId="2398868872" sldId="283"/>
            <ac:spMk id="5" creationId="{6C4095B2-3AB6-4076-9720-6D956BC77DA0}"/>
          </ac:spMkLst>
        </pc:spChg>
        <pc:spChg chg="add del mod">
          <ac:chgData name="Nadja Rebinguet" userId="8de3474b9c85b21a" providerId="LiveId" clId="{E333B274-A55D-4750-A38A-D983E2429AB2}" dt="2019-05-24T17:24:24.927" v="161" actId="478"/>
          <ac:spMkLst>
            <pc:docMk/>
            <pc:sldMk cId="2398868872" sldId="283"/>
            <ac:spMk id="6" creationId="{7FB9ACB0-22B8-47EE-BDBC-4F6BACA85EFB}"/>
          </ac:spMkLst>
        </pc:spChg>
        <pc:spChg chg="add del mod">
          <ac:chgData name="Nadja Rebinguet" userId="8de3474b9c85b21a" providerId="LiveId" clId="{E333B274-A55D-4750-A38A-D983E2429AB2}" dt="2019-05-24T17:24:08.469" v="158" actId="478"/>
          <ac:spMkLst>
            <pc:docMk/>
            <pc:sldMk cId="2398868872" sldId="283"/>
            <ac:spMk id="7" creationId="{B815EDC3-79EF-453B-8284-473134AED1C1}"/>
          </ac:spMkLst>
        </pc:spChg>
        <pc:spChg chg="add mod">
          <ac:chgData name="Nadja Rebinguet" userId="8de3474b9c85b21a" providerId="LiveId" clId="{E333B274-A55D-4750-A38A-D983E2429AB2}" dt="2019-05-24T17:24:16.982" v="160" actId="688"/>
          <ac:spMkLst>
            <pc:docMk/>
            <pc:sldMk cId="2398868872" sldId="283"/>
            <ac:spMk id="8" creationId="{19094E51-A04A-4239-916F-5FCE5CFFEEDA}"/>
          </ac:spMkLst>
        </pc:spChg>
        <pc:spChg chg="add mod">
          <ac:chgData name="Nadja Rebinguet" userId="8de3474b9c85b21a" providerId="LiveId" clId="{E333B274-A55D-4750-A38A-D983E2429AB2}" dt="2019-05-24T17:24:52.349" v="166" actId="1076"/>
          <ac:spMkLst>
            <pc:docMk/>
            <pc:sldMk cId="2398868872" sldId="283"/>
            <ac:spMk id="9" creationId="{80527418-6C65-41A4-9D08-2DE36A2D4574}"/>
          </ac:spMkLst>
        </pc:spChg>
        <pc:spChg chg="add mod">
          <ac:chgData name="Nadja Rebinguet" userId="8de3474b9c85b21a" providerId="LiveId" clId="{E333B274-A55D-4750-A38A-D983E2429AB2}" dt="2019-05-24T17:24:33.560" v="164" actId="1076"/>
          <ac:spMkLst>
            <pc:docMk/>
            <pc:sldMk cId="2398868872" sldId="283"/>
            <ac:spMk id="10" creationId="{9B4D6271-3D17-48A2-A8EF-76C4FAA4E727}"/>
          </ac:spMkLst>
        </pc:spChg>
        <pc:spChg chg="add mod">
          <ac:chgData name="Nadja Rebinguet" userId="8de3474b9c85b21a" providerId="LiveId" clId="{E333B274-A55D-4750-A38A-D983E2429AB2}" dt="2019-05-24T17:24:42.371" v="165" actId="1076"/>
          <ac:spMkLst>
            <pc:docMk/>
            <pc:sldMk cId="2398868872" sldId="283"/>
            <ac:spMk id="11" creationId="{A58E55D7-7F5D-4819-8735-05E69EE4A070}"/>
          </ac:spMkLst>
        </pc:spChg>
      </pc:sldChg>
      <pc:sldMasterChg chg="modSldLayout">
        <pc:chgData name="Nadja Rebinguet" userId="8de3474b9c85b21a" providerId="LiveId" clId="{E333B274-A55D-4750-A38A-D983E2429AB2}" dt="2019-05-24T17:16:35.369" v="1"/>
        <pc:sldMasterMkLst>
          <pc:docMk/>
          <pc:sldMasterMk cId="4029301369" sldId="2147484075"/>
        </pc:sldMasterMkLst>
        <pc:sldLayoutChg chg="delSp">
          <pc:chgData name="Nadja Rebinguet" userId="8de3474b9c85b21a" providerId="LiveId" clId="{E333B274-A55D-4750-A38A-D983E2429AB2}" dt="2019-05-24T17:16:35.369" v="1"/>
          <pc:sldLayoutMkLst>
            <pc:docMk/>
            <pc:sldMasterMk cId="4029301369" sldId="2147484075"/>
            <pc:sldLayoutMk cId="1154021608" sldId="2147484084"/>
          </pc:sldLayoutMkLst>
          <pc:grpChg chg="del">
            <ac:chgData name="Nadja Rebinguet" userId="8de3474b9c85b21a" providerId="LiveId" clId="{E333B274-A55D-4750-A38A-D983E2429AB2}" dt="2019-05-24T17:16:35.369" v="1"/>
            <ac:grpSpMkLst>
              <pc:docMk/>
              <pc:sldMasterMk cId="4029301369" sldId="2147484075"/>
              <pc:sldLayoutMk cId="1154021608" sldId="2147484084"/>
              <ac:grpSpMk id="11" creationId="{00000000-0000-0000-0000-000000000000}"/>
            </ac:grpSpMkLst>
          </pc:grpChg>
          <pc:picChg chg="del">
            <ac:chgData name="Nadja Rebinguet" userId="8de3474b9c85b21a" providerId="LiveId" clId="{E333B274-A55D-4750-A38A-D983E2429AB2}" dt="2019-05-24T17:16:35.369" v="1"/>
            <ac:picMkLst>
              <pc:docMk/>
              <pc:sldMasterMk cId="4029301369" sldId="2147484075"/>
              <pc:sldLayoutMk cId="1154021608" sldId="2147484084"/>
              <ac:picMk id="66" creationId="{00000000-0000-0000-0000-000000000000}"/>
            </ac:picMkLst>
          </pc:picChg>
        </pc:sldLayoutChg>
      </pc:sldMaster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24T19:33:00.21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4120793" y="2238108"/>
            <a:ext cx="7769311" cy="1442078"/>
          </a:xfrm>
          <a:prstGeom prst="rect">
            <a:avLst/>
          </a:prstGeo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120793" y="3716043"/>
            <a:ext cx="7769311" cy="1387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3895397" y="487156"/>
            <a:ext cx="700708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  <p:pic>
        <p:nvPicPr>
          <p:cNvPr id="10" name="Image 9" descr="2018_logo_academie_Toulou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95" y="5099602"/>
            <a:ext cx="1401596" cy="14166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95804" y="2505670"/>
            <a:ext cx="131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A8F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</a:t>
            </a:r>
            <a:r>
              <a:rPr lang="fr-FR" sz="5400" b="1" cap="none" spc="0" dirty="0">
                <a:ln w="66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4F79B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99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8340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292D-1EAC-4DF7-851D-6CB1B5E5444E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34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2035002" y="159457"/>
            <a:ext cx="9629285" cy="1805820"/>
            <a:chOff x="1526251" y="159458"/>
            <a:chExt cx="7221964" cy="1805820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526251" y="159458"/>
              <a:ext cx="7221964" cy="1805820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8013564" y="1580720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1" y="0"/>
            <a:ext cx="1746913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723387" y="768959"/>
            <a:ext cx="3847411" cy="5868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Sommaire</a:t>
            </a:r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" y="5156852"/>
            <a:ext cx="1401596" cy="1416621"/>
          </a:xfrm>
          <a:prstGeom prst="rect">
            <a:avLst/>
          </a:prstGeom>
        </p:spPr>
      </p:pic>
      <p:sp>
        <p:nvSpPr>
          <p:cNvPr id="19" name="Espace réservé du texte 18"/>
          <p:cNvSpPr>
            <a:spLocks noGrp="1"/>
          </p:cNvSpPr>
          <p:nvPr>
            <p:ph type="body" sz="quarter" idx="11"/>
          </p:nvPr>
        </p:nvSpPr>
        <p:spPr>
          <a:xfrm>
            <a:off x="2034118" y="2121290"/>
            <a:ext cx="9630833" cy="4561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grpSp>
        <p:nvGrpSpPr>
          <p:cNvPr id="24" name="Groupe 23"/>
          <p:cNvGrpSpPr/>
          <p:nvPr/>
        </p:nvGrpSpPr>
        <p:grpSpPr>
          <a:xfrm>
            <a:off x="59031" y="514512"/>
            <a:ext cx="1574253" cy="645588"/>
            <a:chOff x="44273" y="514512"/>
            <a:chExt cx="1180690" cy="6455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46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1" y="0"/>
            <a:ext cx="1746913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" y="5156852"/>
            <a:ext cx="1401596" cy="1416621"/>
          </a:xfrm>
          <a:prstGeom prst="rect">
            <a:avLst/>
          </a:prstGeom>
        </p:spPr>
      </p:pic>
      <p:grpSp>
        <p:nvGrpSpPr>
          <p:cNvPr id="19" name="Groupe 18"/>
          <p:cNvGrpSpPr/>
          <p:nvPr/>
        </p:nvGrpSpPr>
        <p:grpSpPr>
          <a:xfrm>
            <a:off x="2035002" y="159458"/>
            <a:ext cx="9629285" cy="973306"/>
            <a:chOff x="1526251" y="159458"/>
            <a:chExt cx="7221964" cy="973306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526251" y="159458"/>
              <a:ext cx="7221964" cy="973306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7988859" y="816446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</p:grpSp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34118" y="1377950"/>
            <a:ext cx="9630833" cy="4859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2873109" y="365126"/>
            <a:ext cx="7854559" cy="62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20" name="Groupe 19"/>
          <p:cNvGrpSpPr/>
          <p:nvPr/>
        </p:nvGrpSpPr>
        <p:grpSpPr>
          <a:xfrm>
            <a:off x="59031" y="514512"/>
            <a:ext cx="1574253" cy="645588"/>
            <a:chOff x="44273" y="514512"/>
            <a:chExt cx="1180690" cy="645588"/>
          </a:xfrm>
        </p:grpSpPr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32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présentatio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2" y="0"/>
            <a:ext cx="1574253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4" y="5279684"/>
            <a:ext cx="1401596" cy="1416621"/>
          </a:xfrm>
          <a:prstGeom prst="rect">
            <a:avLst/>
          </a:prstGeom>
        </p:spPr>
      </p:pic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34118" y="218364"/>
            <a:ext cx="9630833" cy="60189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 rot="16200000">
            <a:off x="-1375283" y="2606298"/>
            <a:ext cx="4410380" cy="8306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titre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59031" y="514512"/>
            <a:ext cx="1406039" cy="645588"/>
            <a:chOff x="44273" y="514512"/>
            <a:chExt cx="1180690" cy="645588"/>
          </a:xfrm>
        </p:grpSpPr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276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4610" y="162883"/>
            <a:ext cx="10631444" cy="58774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999802" y="6390911"/>
            <a:ext cx="468705" cy="365125"/>
          </a:xfrm>
        </p:spPr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474133" y="955675"/>
            <a:ext cx="11322051" cy="543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31588" y="112564"/>
            <a:ext cx="11387273" cy="678003"/>
            <a:chOff x="323690" y="112564"/>
            <a:chExt cx="8540455" cy="678003"/>
          </a:xfrm>
        </p:grpSpPr>
        <p:grpSp>
          <p:nvGrpSpPr>
            <p:cNvPr id="9" name="Grouper 9"/>
            <p:cNvGrpSpPr/>
            <p:nvPr userDrawn="1"/>
          </p:nvGrpSpPr>
          <p:grpSpPr>
            <a:xfrm flipV="1">
              <a:off x="323690" y="112564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  <p:grpSp>
          <p:nvGrpSpPr>
            <p:cNvPr id="13" name="Grouper 9"/>
            <p:cNvGrpSpPr/>
            <p:nvPr userDrawn="1"/>
          </p:nvGrpSpPr>
          <p:grpSpPr>
            <a:xfrm rot="10800000" flipV="1">
              <a:off x="8338614" y="618881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740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14759" y="1855205"/>
            <a:ext cx="7453748" cy="200632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4014759" y="4094328"/>
            <a:ext cx="7453748" cy="1975743"/>
          </a:xfrm>
          <a:prstGeom prst="rect">
            <a:avLst/>
          </a:prstGeo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>
                <a:solidFill>
                  <a:srgbClr val="5AB88F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 b="1">
                <a:solidFill>
                  <a:schemeClr val="tx1"/>
                </a:solidFill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AB88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Cliquez pour modifier les styles du texte du masque</a:t>
            </a:r>
          </a:p>
          <a:p>
            <a:pPr marL="627063" marR="0" lvl="1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627063" marR="0" lvl="3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5737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727881" y="409434"/>
            <a:ext cx="10854521" cy="5854888"/>
          </a:xfrm>
          <a:prstGeom prst="rect">
            <a:avLst/>
          </a:prstGeom>
        </p:spPr>
        <p:txBody>
          <a:bodyPr/>
          <a:lstStyle>
            <a:lvl1pPr>
              <a:buClr>
                <a:srgbClr val="5AB88F"/>
              </a:buClr>
              <a:defRPr>
                <a:solidFill>
                  <a:srgbClr val="005E8B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86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439" y="2470883"/>
            <a:ext cx="4440456" cy="13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8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A34292D-1EAC-4DF7-851D-6CB1B5E5444E}" type="datetimeFigureOut">
              <a:rPr lang="fr-FR" smtClean="0"/>
              <a:t>24/05/2019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02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999802" y="6390911"/>
            <a:ext cx="468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8EBA9091-F94D-470C-A8DE-AC75FA8F9B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30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5AB88F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iplines.ac-toulouse.fr/informatique/parcours-m-gistere-sur-l-enseignement-sn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ichier_texte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s://data.toulouse-metropole.fr/pages/accueil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hyperlink" Target="https://fr.wikipedia.org/wiki/Virgule" TargetMode="External"/><Relationship Id="rId4" Type="http://schemas.openxmlformats.org/officeDocument/2006/relationships/hyperlink" Target="https://fr.wikipedia.org/wiki/Format_ouver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D8596-21C0-4A8C-95C0-C468DA0EA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Données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ECF47E-6ACD-4A9C-B3FD-E20EB30AD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60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4C81DE-561E-4697-A344-3E7524F6D07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Explorer des	données (.csv) avec un tableur : </a:t>
            </a:r>
          </a:p>
          <a:p>
            <a:pPr lvl="1"/>
            <a:r>
              <a:rPr lang="fr-FR" dirty="0"/>
              <a:t>Identifier les formats,</a:t>
            </a:r>
          </a:p>
          <a:p>
            <a:pPr lvl="1"/>
            <a:r>
              <a:rPr lang="fr-FR" dirty="0"/>
              <a:t>Repérer les conventions d’affichage</a:t>
            </a:r>
          </a:p>
          <a:p>
            <a:pPr lvl="1"/>
            <a:r>
              <a:rPr lang="fr-FR" dirty="0"/>
              <a:t>Identifier des énumérations</a:t>
            </a:r>
          </a:p>
          <a:p>
            <a:pPr lvl="1"/>
            <a:r>
              <a:rPr lang="fr-FR" dirty="0"/>
              <a:t>Identifier les éventuelles données personnelles</a:t>
            </a:r>
          </a:p>
          <a:p>
            <a:pPr lvl="1"/>
            <a:r>
              <a:rPr lang="fr-FR" dirty="0"/>
              <a:t>Repérer des erreurs	de formats (qualité)</a:t>
            </a:r>
          </a:p>
          <a:p>
            <a:pPr lvl="1"/>
            <a:r>
              <a:rPr lang="fr-FR" dirty="0"/>
              <a:t>Aspects quantitatif : Nombres descripteurs, d’objets...	</a:t>
            </a:r>
          </a:p>
          <a:p>
            <a:r>
              <a:rPr lang="fr-FR" dirty="0"/>
              <a:t>A l’aide d’un tableur...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069EB0-F59F-480C-BADA-E622BE9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840" y="365126"/>
            <a:ext cx="9389111" cy="623008"/>
          </a:xfrm>
        </p:spPr>
        <p:txBody>
          <a:bodyPr/>
          <a:lstStyle/>
          <a:p>
            <a:r>
              <a:rPr lang="fr-FR" dirty="0"/>
              <a:t>Quel type d’activité(s) pour les élèves ? </a:t>
            </a:r>
          </a:p>
        </p:txBody>
      </p:sp>
    </p:spTree>
    <p:extLst>
      <p:ext uri="{BB962C8B-B14F-4D97-AF65-F5344CB8AC3E}">
        <p14:creationId xmlns:p14="http://schemas.microsoft.com/office/powerpoint/2010/main" val="202197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75F8F0-65C8-4D7A-B884-746BB61EA3E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05EA4E-B6C7-495B-B2B0-911DEBBD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40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089339" y="3146489"/>
            <a:ext cx="8010144" cy="542248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37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4C81DE-561E-4697-A344-3E7524F6D07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069EB0-F59F-480C-BADA-E622BE93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201" y="365126"/>
            <a:ext cx="8238468" cy="623008"/>
          </a:xfrm>
        </p:spPr>
        <p:txBody>
          <a:bodyPr>
            <a:normAutofit fontScale="90000"/>
          </a:bodyPr>
          <a:lstStyle/>
          <a:p>
            <a:r>
              <a:rPr lang="fr-FR" dirty="0"/>
              <a:t>Quel type d’activité(s) pour les élèves ? </a:t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C0D318A-5370-457A-AF0C-B55BE77DC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385" y="2112230"/>
            <a:ext cx="6830304" cy="210434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BF58062-CA1E-400C-8177-22F3107D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658" y="4145606"/>
            <a:ext cx="6581775" cy="238125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F018DD5-457B-40E1-BEC5-5BDC20163C67}"/>
              </a:ext>
            </a:extLst>
          </p:cNvPr>
          <p:cNvSpPr txBox="1"/>
          <p:nvPr/>
        </p:nvSpPr>
        <p:spPr>
          <a:xfrm>
            <a:off x="2034118" y="1512066"/>
            <a:ext cx="9294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En débranché : </a:t>
            </a:r>
            <a:r>
              <a:rPr lang="fr-FR" sz="2400" dirty="0"/>
              <a:t>En lien avec le croisement de données, réflexion sur la protection des données personnelles.</a:t>
            </a:r>
          </a:p>
          <a:p>
            <a:r>
              <a:rPr lang="fr-FR" sz="2400" dirty="0"/>
              <a:t>RGPD</a:t>
            </a:r>
          </a:p>
        </p:txBody>
      </p:sp>
    </p:spTree>
    <p:extLst>
      <p:ext uri="{BB962C8B-B14F-4D97-AF65-F5344CB8AC3E}">
        <p14:creationId xmlns:p14="http://schemas.microsoft.com/office/powerpoint/2010/main" val="133047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66952-FFB7-433A-84DD-272561FE83F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FAE9CE-88CA-4C67-BA72-85E0C8FC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40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089339" y="3755253"/>
            <a:ext cx="8010144" cy="364695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3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A0150E-AA6D-4CF3-9DE1-05E3289ED2E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dirty="0"/>
              <a:t>En liens avec d’autres thématiques</a:t>
            </a:r>
          </a:p>
          <a:p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page html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photo numérique (EXIF)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r>
              <a:rPr lang="fr-FR" dirty="0"/>
              <a:t>Mais encore, métadonnées </a:t>
            </a:r>
          </a:p>
          <a:p>
            <a:r>
              <a:rPr lang="fr-FR" dirty="0"/>
              <a:t>de fichiers personnels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814D8C-881E-44DB-9441-0275F4DC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Métadonnées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6023AA-9C04-4F66-9EEA-B513F0947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627" b="15373"/>
          <a:stretch/>
        </p:blipFill>
        <p:spPr>
          <a:xfrm>
            <a:off x="7040880" y="925467"/>
            <a:ext cx="4736552" cy="571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17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24777D99-EBDD-48A2-869C-4AFB1C4928B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D7EF6F6-CEA7-4637-8CA2-91958BFF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40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089339" y="4119238"/>
            <a:ext cx="8010144" cy="1580226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Légende : flèche courbée 1">
            <a:extLst>
              <a:ext uri="{FF2B5EF4-FFF2-40B4-BE49-F238E27FC236}">
                <a16:creationId xmlns:a16="http://schemas.microsoft.com/office/drawing/2014/main" id="{80D29BCD-41FC-436A-B0A6-A9C2BAC74B6E}"/>
              </a:ext>
            </a:extLst>
          </p:cNvPr>
          <p:cNvSpPr/>
          <p:nvPr/>
        </p:nvSpPr>
        <p:spPr>
          <a:xfrm>
            <a:off x="7327682" y="2660579"/>
            <a:ext cx="4470741" cy="523783"/>
          </a:xfrm>
          <a:prstGeom prst="borderCallout2">
            <a:avLst>
              <a:gd name="adj1" fmla="val 54343"/>
              <a:gd name="adj2" fmla="val -1979"/>
              <a:gd name="adj3" fmla="val 56038"/>
              <a:gd name="adj4" fmla="val -11107"/>
              <a:gd name="adj5" fmla="val 388771"/>
              <a:gd name="adj6" fmla="val -43283"/>
            </a:avLst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Ne pas confondre synchroniser et sauvegarder</a:t>
            </a:r>
          </a:p>
        </p:txBody>
      </p:sp>
    </p:spTree>
    <p:extLst>
      <p:ext uri="{BB962C8B-B14F-4D97-AF65-F5344CB8AC3E}">
        <p14:creationId xmlns:p14="http://schemas.microsoft.com/office/powerpoint/2010/main" val="291925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96D44D-DF52-4CFE-960C-76A116AFA4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En lien avec les réseaux sociaux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B7BF2C-02D0-4AB5-BE12-6C722321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élèves possibles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4A67854-F438-4483-BB24-762243711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78024"/>
            <a:ext cx="113633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22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F8E3353-01A8-41B9-8364-A0EA10551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4496"/>
            <a:ext cx="12192000" cy="6113487"/>
          </a:xfrm>
          <a:prstGeom prst="rect">
            <a:avLst/>
          </a:prstGeom>
        </p:spPr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7C4204A-386C-4820-B2FB-DA6CC8AD04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814D8C-881E-44DB-9441-0275F4DC8A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4374" y="282528"/>
            <a:ext cx="7854950" cy="6223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Des activités possibles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A6D0453-27BE-4BFC-9247-44405B4F63D6}"/>
              </a:ext>
            </a:extLst>
          </p:cNvPr>
          <p:cNvSpPr/>
          <p:nvPr/>
        </p:nvSpPr>
        <p:spPr>
          <a:xfrm>
            <a:off x="406400" y="2367280"/>
            <a:ext cx="3830320" cy="265176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71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96D44D-DF52-4CFE-960C-76A116AFA4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7D119387-812C-4E0E-96AE-A3C46C9C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Tous les documents de l’atelier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A06F82-7ABA-4137-8B8F-AC9C05D4E007}"/>
              </a:ext>
            </a:extLst>
          </p:cNvPr>
          <p:cNvSpPr/>
          <p:nvPr/>
        </p:nvSpPr>
        <p:spPr>
          <a:xfrm>
            <a:off x="5005887" y="4608006"/>
            <a:ext cx="3687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https://huit.re/SNTDonnees</a:t>
            </a:r>
          </a:p>
        </p:txBody>
      </p:sp>
      <p:pic>
        <p:nvPicPr>
          <p:cNvPr id="1026" name="Picture 2" descr="QRCode">
            <a:extLst>
              <a:ext uri="{FF2B5EF4-FFF2-40B4-BE49-F238E27FC236}">
                <a16:creationId xmlns:a16="http://schemas.microsoft.com/office/drawing/2014/main" id="{04E97DC4-5B38-4BBC-AB48-B5F178425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590" y="1453833"/>
            <a:ext cx="2909887" cy="290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0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3DFDB5-359E-4EE8-8862-ECA68F43C1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</a:p>
          <a:p>
            <a:pPr lvl="1"/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Réseaux sociaux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Cartographie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Objets embarqués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WEB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Internet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335402-2E13-488E-AB8D-1AF130DE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339" y="365126"/>
            <a:ext cx="9028590" cy="623008"/>
          </a:xfrm>
        </p:spPr>
        <p:txBody>
          <a:bodyPr>
            <a:normAutofit fontScale="90000"/>
          </a:bodyPr>
          <a:lstStyle/>
          <a:p>
            <a:r>
              <a:rPr lang="fr-FR" dirty="0"/>
              <a:t>Thème au croisement de plusieurs thèmes :</a:t>
            </a:r>
          </a:p>
        </p:txBody>
      </p:sp>
    </p:spTree>
    <p:extLst>
      <p:ext uri="{BB962C8B-B14F-4D97-AF65-F5344CB8AC3E}">
        <p14:creationId xmlns:p14="http://schemas.microsoft.com/office/powerpoint/2010/main" val="394048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3DFDB5-359E-4EE8-8862-ECA68F43C1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</a:p>
          <a:p>
            <a:r>
              <a:rPr lang="fr-FR" dirty="0"/>
              <a:t>Intervention de Françoise Tort au séminaire SNT du 7 et 8 février</a:t>
            </a:r>
          </a:p>
          <a:p>
            <a:pPr marL="0" indent="0">
              <a:buNone/>
            </a:pPr>
            <a:r>
              <a:rPr lang="fr-FR" dirty="0"/>
              <a:t>Disponible sur </a:t>
            </a:r>
            <a:r>
              <a:rPr lang="fr-FR" dirty="0" err="1">
                <a:hlinkClick r:id="rId2"/>
              </a:rPr>
              <a:t>M@gistère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L’outil numérique adapté est le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tableur</a:t>
            </a:r>
          </a:p>
          <a:p>
            <a:r>
              <a:rPr lang="fr-FR" dirty="0"/>
              <a:t>Eventuellement python</a:t>
            </a:r>
          </a:p>
          <a:p>
            <a:r>
              <a:rPr lang="fr-FR" dirty="0"/>
              <a:t>Pas de base de données : </a:t>
            </a:r>
            <a:r>
              <a:rPr lang="fr-FR" dirty="0" err="1"/>
              <a:t>Acces</a:t>
            </a:r>
            <a:r>
              <a:rPr lang="fr-FR" dirty="0"/>
              <a:t>, MySQL, ...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335402-2E13-488E-AB8D-1AF130DE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339" y="365126"/>
            <a:ext cx="9028590" cy="623008"/>
          </a:xfrm>
        </p:spPr>
        <p:txBody>
          <a:bodyPr>
            <a:normAutofit fontScale="90000"/>
          </a:bodyPr>
          <a:lstStyle/>
          <a:p>
            <a:r>
              <a:rPr lang="fr-FR" dirty="0"/>
              <a:t>Thème au croisement de plusieurs thèmes :</a:t>
            </a:r>
          </a:p>
        </p:txBody>
      </p:sp>
      <p:sp>
        <p:nvSpPr>
          <p:cNvPr id="8" name="Rectangle : avec coins arrondis en diagonale 7">
            <a:extLst>
              <a:ext uri="{FF2B5EF4-FFF2-40B4-BE49-F238E27FC236}">
                <a16:creationId xmlns:a16="http://schemas.microsoft.com/office/drawing/2014/main" id="{19094E51-A04A-4239-916F-5FCE5CFFEEDA}"/>
              </a:ext>
            </a:extLst>
          </p:cNvPr>
          <p:cNvSpPr/>
          <p:nvPr/>
        </p:nvSpPr>
        <p:spPr>
          <a:xfrm rot="19450871">
            <a:off x="7629364" y="5060360"/>
            <a:ext cx="887767" cy="11541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avec coins arrondis en diagonale 8">
            <a:extLst>
              <a:ext uri="{FF2B5EF4-FFF2-40B4-BE49-F238E27FC236}">
                <a16:creationId xmlns:a16="http://schemas.microsoft.com/office/drawing/2014/main" id="{80527418-6C65-41A4-9D08-2DE36A2D4574}"/>
              </a:ext>
            </a:extLst>
          </p:cNvPr>
          <p:cNvSpPr/>
          <p:nvPr/>
        </p:nvSpPr>
        <p:spPr>
          <a:xfrm rot="1868166">
            <a:off x="7607881" y="5032708"/>
            <a:ext cx="887767" cy="11541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avec coins arrondis en diagonale 9">
            <a:extLst>
              <a:ext uri="{FF2B5EF4-FFF2-40B4-BE49-F238E27FC236}">
                <a16:creationId xmlns:a16="http://schemas.microsoft.com/office/drawing/2014/main" id="{9B4D6271-3D17-48A2-A8EF-76C4FAA4E727}"/>
              </a:ext>
            </a:extLst>
          </p:cNvPr>
          <p:cNvSpPr/>
          <p:nvPr/>
        </p:nvSpPr>
        <p:spPr>
          <a:xfrm rot="19450871">
            <a:off x="6398076" y="5115782"/>
            <a:ext cx="887767" cy="11541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avec coins arrondis en diagonale 10">
            <a:extLst>
              <a:ext uri="{FF2B5EF4-FFF2-40B4-BE49-F238E27FC236}">
                <a16:creationId xmlns:a16="http://schemas.microsoft.com/office/drawing/2014/main" id="{A58E55D7-7F5D-4819-8735-05E69EE4A070}"/>
              </a:ext>
            </a:extLst>
          </p:cNvPr>
          <p:cNvSpPr/>
          <p:nvPr/>
        </p:nvSpPr>
        <p:spPr>
          <a:xfrm rot="1868166">
            <a:off x="6419558" y="5088011"/>
            <a:ext cx="887767" cy="11541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86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0A16A8-C524-4737-9133-86949CE38C8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8A8B84-842E-4EEF-987A-A235F682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029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103120" y="1097280"/>
            <a:ext cx="8010144" cy="832104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58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C0DB3E-06A2-4F71-9950-8B1A6A7F201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34118" y="218364"/>
            <a:ext cx="9743314" cy="6018924"/>
          </a:xfrm>
        </p:spPr>
        <p:txBody>
          <a:bodyPr>
            <a:normAutofit/>
          </a:bodyPr>
          <a:lstStyle/>
          <a:p>
            <a:r>
              <a:rPr lang="fr-FR" sz="2800" dirty="0"/>
              <a:t>Types et format	: </a:t>
            </a:r>
          </a:p>
          <a:p>
            <a:pPr lvl="1"/>
            <a:r>
              <a:rPr lang="fr-FR" sz="2400" dirty="0"/>
              <a:t>Numérique (entier, réel),	 texte	</a:t>
            </a:r>
          </a:p>
          <a:p>
            <a:pPr lvl="1"/>
            <a:r>
              <a:rPr lang="fr-FR" sz="2400" dirty="0"/>
              <a:t>date, numéro de téléphone, adresse, etc.	</a:t>
            </a:r>
          </a:p>
          <a:p>
            <a:pPr lvl="1"/>
            <a:r>
              <a:rPr lang="fr-FR" sz="2400" dirty="0"/>
              <a:t>Énumérations (ex : régions)</a:t>
            </a:r>
          </a:p>
          <a:p>
            <a:pPr marL="457200" lvl="1" indent="0">
              <a:buNone/>
            </a:pPr>
            <a:endParaRPr lang="fr-FR" sz="2400" dirty="0"/>
          </a:p>
          <a:p>
            <a:r>
              <a:rPr lang="fr-FR" sz="2800" dirty="0"/>
              <a:t>Données personnelles : </a:t>
            </a:r>
          </a:p>
          <a:p>
            <a:pPr marL="457200" lvl="1" indent="0">
              <a:buNone/>
            </a:pPr>
            <a:r>
              <a:rPr lang="fr-FR" sz="2400" dirty="0"/>
              <a:t>« Données qui permettent d’identifier des </a:t>
            </a:r>
            <a:br>
              <a:rPr lang="fr-FR" sz="2400" dirty="0"/>
            </a:br>
            <a:r>
              <a:rPr lang="fr-FR" sz="2400" dirty="0"/>
              <a:t>personnes physiques ».</a:t>
            </a:r>
          </a:p>
          <a:p>
            <a:endParaRPr lang="fr-FR" dirty="0"/>
          </a:p>
          <a:p>
            <a:r>
              <a:rPr lang="fr-FR" sz="2800" dirty="0"/>
              <a:t>Métadonnées : </a:t>
            </a:r>
          </a:p>
          <a:p>
            <a:pPr lvl="1"/>
            <a:r>
              <a:rPr lang="fr-FR" sz="2400" dirty="0"/>
              <a:t>« Donnée servant à définir ou décrire une autre donnée, pour 		permettre sa manipulation. »</a:t>
            </a:r>
          </a:p>
          <a:p>
            <a:pPr lvl="1"/>
            <a:r>
              <a:rPr lang="fr-FR" sz="2400" dirty="0"/>
              <a:t>A relier à d’autres thèmes (WEB, photo, ...)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12FF5F-0C67-4932-99F9-1391A564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Données :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11ADED-02E1-43D9-847F-DF90E9A6B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806" y="120612"/>
            <a:ext cx="1866900" cy="15906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CBA95A7-74C4-4C3B-B0DF-C534265E5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534"/>
          <a:stretch/>
        </p:blipFill>
        <p:spPr>
          <a:xfrm>
            <a:off x="8380881" y="1897621"/>
            <a:ext cx="338594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0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54822C-F225-48FD-B1EC-9A8115427D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E372D4-D729-44D6-BFAC-9FD19AEC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029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089339" y="1984248"/>
            <a:ext cx="8010144" cy="1088136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9462AD5-1A48-4F95-8276-A82BB7D49ECD}"/>
              </a:ext>
            </a:extLst>
          </p:cNvPr>
          <p:cNvSpPr/>
          <p:nvPr/>
        </p:nvSpPr>
        <p:spPr>
          <a:xfrm>
            <a:off x="4654295" y="2542032"/>
            <a:ext cx="5445187" cy="530352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79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C0B52A-F819-4046-8826-9648A31EB43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fr-FR" dirty="0"/>
              <a:t>De nombreuses institutions mettent à dispositions des données « libres » : </a:t>
            </a:r>
            <a:r>
              <a:rPr lang="fr-FR" dirty="0">
                <a:solidFill>
                  <a:srgbClr val="FF0000"/>
                </a:solidFill>
              </a:rPr>
              <a:t>open data</a:t>
            </a:r>
          </a:p>
          <a:p>
            <a:pPr marL="0" indent="0">
              <a:buNone/>
            </a:pPr>
            <a:r>
              <a:rPr lang="fr-FR" dirty="0"/>
              <a:t>Gouvernement, Education Nationale, </a:t>
            </a:r>
            <a:r>
              <a:rPr lang="fr-FR" dirty="0">
                <a:hlinkClick r:id="rId2"/>
              </a:rPr>
              <a:t>Ville de Toulouse</a:t>
            </a:r>
            <a:r>
              <a:rPr lang="fr-FR" dirty="0"/>
              <a:t>, INSEE …</a:t>
            </a:r>
          </a:p>
          <a:p>
            <a:endParaRPr lang="fr-FR" dirty="0"/>
          </a:p>
          <a:p>
            <a:r>
              <a:rPr lang="fr-FR" dirty="0"/>
              <a:t>Généralement, les données sont exportables sous la forme d’un fichier .csv</a:t>
            </a:r>
          </a:p>
          <a:p>
            <a:pPr marL="0" indent="0">
              <a:buNone/>
            </a:pPr>
            <a:r>
              <a:rPr lang="fr-FR" i="1" dirty="0"/>
              <a:t>Comma-</a:t>
            </a:r>
            <a:r>
              <a:rPr lang="fr-FR" i="1" dirty="0" err="1"/>
              <a:t>separated</a:t>
            </a:r>
            <a:r>
              <a:rPr lang="fr-FR" i="1" dirty="0"/>
              <a:t> values</a:t>
            </a:r>
            <a:r>
              <a:rPr lang="fr-FR" dirty="0"/>
              <a:t>, connu sous le sigle CSV, est un </a:t>
            </a:r>
            <a:r>
              <a:rPr lang="fr-FR" dirty="0">
                <a:hlinkClick r:id="rId3" tooltip="Fichier texte"/>
              </a:rPr>
              <a:t>format texte</a:t>
            </a:r>
            <a:r>
              <a:rPr lang="fr-FR" dirty="0"/>
              <a:t> </a:t>
            </a:r>
            <a:r>
              <a:rPr lang="fr-FR" dirty="0">
                <a:hlinkClick r:id="rId4" tooltip="Format ouvert"/>
              </a:rPr>
              <a:t>ouvert</a:t>
            </a:r>
            <a:r>
              <a:rPr lang="fr-FR" dirty="0"/>
              <a:t> représentant des données tabulaires sous forme de valeurs séparées par des </a:t>
            </a:r>
            <a:r>
              <a:rPr lang="fr-FR" dirty="0">
                <a:hlinkClick r:id="rId5" tooltip="Virgule"/>
              </a:rPr>
              <a:t>virgules</a:t>
            </a:r>
            <a:r>
              <a:rPr lang="fr-FR" dirty="0"/>
              <a:t> ou points virgules.</a:t>
            </a:r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2EB8A8-7AD2-46D0-8B46-ECBC7FF2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Exemples d’ « open Data »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0DE3AC8-0C1E-4D1F-939B-19AA6B7E53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9406" y="1159987"/>
            <a:ext cx="9601200" cy="31051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9BE0912-FE61-462E-A303-E6095EF9A3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6034" y="3642478"/>
            <a:ext cx="8919513" cy="31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9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F2B4F-26D3-4134-A2A2-1755FBCA7DC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5CACC8-627D-466E-9F2E-CA92976D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FA186-1221-492A-83E1-A89B5F84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40" y="501778"/>
            <a:ext cx="8165942" cy="5289423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78BD442-B417-457E-B323-FCBD3210B44D}"/>
              </a:ext>
            </a:extLst>
          </p:cNvPr>
          <p:cNvSpPr/>
          <p:nvPr/>
        </p:nvSpPr>
        <p:spPr>
          <a:xfrm>
            <a:off x="2089339" y="1984248"/>
            <a:ext cx="8010144" cy="1088136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9462AD5-1A48-4F95-8276-A82BB7D49ECD}"/>
              </a:ext>
            </a:extLst>
          </p:cNvPr>
          <p:cNvSpPr/>
          <p:nvPr/>
        </p:nvSpPr>
        <p:spPr>
          <a:xfrm>
            <a:off x="4592152" y="1997964"/>
            <a:ext cx="5164408" cy="530352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98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AD4669F-9BB5-4CEA-8D4E-DF5706479AC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FEC798F-80E2-46E8-A20A-E8FBCBFE6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Données structurées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3ECCBFC-792F-4923-966E-858785983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273" y="1926902"/>
            <a:ext cx="8398276" cy="362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57899"/>
      </p:ext>
    </p:extLst>
  </p:cSld>
  <p:clrMapOvr>
    <a:masterClrMapping/>
  </p:clrMapOvr>
</p:sld>
</file>

<file path=ppt/theme/theme1.xml><?xml version="1.0" encoding="utf-8"?>
<a:theme xmlns:a="http://schemas.openxmlformats.org/drawingml/2006/main" name="4_page de sous-partie">
  <a:themeElements>
    <a:clrScheme name="Personnalisé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B0D0E2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NT-EC-Toulouse.potx" id="{2142F267-15CC-4393-9581-7CE9BD6AC602}" vid="{1992DAB7-745A-42FC-AB48-4560CD9DE0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SNT-EC-Toulouse</Template>
  <TotalTime>8533</TotalTime>
  <Words>172</Words>
  <Application>Microsoft Office PowerPoint</Application>
  <PresentationFormat>Grand écran</PresentationFormat>
  <Paragraphs>72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4_page de sous-partie</vt:lpstr>
      <vt:lpstr>Données</vt:lpstr>
      <vt:lpstr>Thème au croisement de plusieurs thèmes :</vt:lpstr>
      <vt:lpstr>Thème au croisement de plusieurs thèmes :</vt:lpstr>
      <vt:lpstr>Présentation PowerPoint</vt:lpstr>
      <vt:lpstr>Données : </vt:lpstr>
      <vt:lpstr>Présentation PowerPoint</vt:lpstr>
      <vt:lpstr>Exemples d’ « open Data »</vt:lpstr>
      <vt:lpstr>Présentation PowerPoint</vt:lpstr>
      <vt:lpstr>Données structurées</vt:lpstr>
      <vt:lpstr>Quel type d’activité(s) pour les élèves ? </vt:lpstr>
      <vt:lpstr>Présentation PowerPoint</vt:lpstr>
      <vt:lpstr>Quel type d’activité(s) pour les élèves ?  </vt:lpstr>
      <vt:lpstr>Présentation PowerPoint</vt:lpstr>
      <vt:lpstr>Métadonnées</vt:lpstr>
      <vt:lpstr>Présentation PowerPoint</vt:lpstr>
      <vt:lpstr>Activités élèves possibles</vt:lpstr>
      <vt:lpstr>Des activités possibles</vt:lpstr>
      <vt:lpstr>Tous les documents de l’atelier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Réseaux sociaux</dc:title>
  <dc:creator>Nadja Rebinguet</dc:creator>
  <cp:lastModifiedBy>Nadja Rebinguet</cp:lastModifiedBy>
  <cp:revision>2</cp:revision>
  <dcterms:created xsi:type="dcterms:W3CDTF">2019-02-18T17:21:24Z</dcterms:created>
  <dcterms:modified xsi:type="dcterms:W3CDTF">2019-05-26T21:43:16Z</dcterms:modified>
</cp:coreProperties>
</file>