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56" r:id="rId2"/>
    <p:sldId id="259" r:id="rId3"/>
    <p:sldId id="268" r:id="rId4"/>
    <p:sldId id="267" r:id="rId5"/>
    <p:sldId id="271" r:id="rId6"/>
    <p:sldId id="272" r:id="rId7"/>
    <p:sldId id="290" r:id="rId8"/>
    <p:sldId id="291" r:id="rId9"/>
    <p:sldId id="285" r:id="rId10"/>
    <p:sldId id="282" r:id="rId11"/>
    <p:sldId id="258" r:id="rId12"/>
    <p:sldId id="292" r:id="rId13"/>
    <p:sldId id="262" r:id="rId14"/>
    <p:sldId id="273" r:id="rId15"/>
    <p:sldId id="274" r:id="rId16"/>
    <p:sldId id="275" r:id="rId17"/>
    <p:sldId id="279" r:id="rId18"/>
    <p:sldId id="286" r:id="rId19"/>
    <p:sldId id="287" r:id="rId20"/>
    <p:sldId id="280" r:id="rId21"/>
    <p:sldId id="293" r:id="rId22"/>
    <p:sldId id="294" r:id="rId23"/>
    <p:sldId id="295" r:id="rId24"/>
    <p:sldId id="296" r:id="rId25"/>
    <p:sldId id="297" r:id="rId26"/>
    <p:sldId id="299" r:id="rId27"/>
    <p:sldId id="300" r:id="rId28"/>
    <p:sldId id="301" r:id="rId29"/>
    <p:sldId id="289" r:id="rId3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00AF5-2AFF-4245-8983-233BCB3177D7}" v="6" dt="2019-05-23T05:42:39.4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p:cViewPr varScale="1">
        <p:scale>
          <a:sx n="75" d="100"/>
          <a:sy n="75" d="100"/>
        </p:scale>
        <p:origin x="4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ja Rebinguet" userId="8de3474b9c85b21a" providerId="LiveId" clId="{16E00AF5-2AFF-4245-8983-233BCB3177D7}"/>
    <pc:docChg chg="undo modSld">
      <pc:chgData name="Nadja Rebinguet" userId="8de3474b9c85b21a" providerId="LiveId" clId="{16E00AF5-2AFF-4245-8983-233BCB3177D7}" dt="2019-05-23T05:45:14.558" v="24" actId="14100"/>
      <pc:docMkLst>
        <pc:docMk/>
      </pc:docMkLst>
      <pc:sldChg chg="addSp modSp">
        <pc:chgData name="Nadja Rebinguet" userId="8de3474b9c85b21a" providerId="LiveId" clId="{16E00AF5-2AFF-4245-8983-233BCB3177D7}" dt="2019-05-23T05:41:59.133" v="6" actId="1076"/>
        <pc:sldMkLst>
          <pc:docMk/>
          <pc:sldMk cId="918676778" sldId="289"/>
        </pc:sldMkLst>
        <pc:spChg chg="mod">
          <ac:chgData name="Nadja Rebinguet" userId="8de3474b9c85b21a" providerId="LiveId" clId="{16E00AF5-2AFF-4245-8983-233BCB3177D7}" dt="2019-05-23T05:41:13.269" v="1" actId="6549"/>
          <ac:spMkLst>
            <pc:docMk/>
            <pc:sldMk cId="918676778" sldId="289"/>
            <ac:spMk id="2" creationId="{C1E6BB3C-BC09-4EC7-9C83-9AD5FA3276C6}"/>
          </ac:spMkLst>
        </pc:spChg>
        <pc:spChg chg="add mod">
          <ac:chgData name="Nadja Rebinguet" userId="8de3474b9c85b21a" providerId="LiveId" clId="{16E00AF5-2AFF-4245-8983-233BCB3177D7}" dt="2019-05-23T05:41:59.133" v="6" actId="1076"/>
          <ac:spMkLst>
            <pc:docMk/>
            <pc:sldMk cId="918676778" sldId="289"/>
            <ac:spMk id="4" creationId="{F8FE30E7-F185-4F19-BD91-16D2296D6CEB}"/>
          </ac:spMkLst>
        </pc:spChg>
        <pc:picChg chg="add mod">
          <ac:chgData name="Nadja Rebinguet" userId="8de3474b9c85b21a" providerId="LiveId" clId="{16E00AF5-2AFF-4245-8983-233BCB3177D7}" dt="2019-05-23T05:41:42.051" v="4" actId="14100"/>
          <ac:picMkLst>
            <pc:docMk/>
            <pc:sldMk cId="918676778" sldId="289"/>
            <ac:picMk id="1026" creationId="{7087EE9E-F704-48CB-993D-8A3787E3B5C9}"/>
          </ac:picMkLst>
        </pc:picChg>
      </pc:sldChg>
      <pc:sldChg chg="addSp modSp modAnim">
        <pc:chgData name="Nadja Rebinguet" userId="8de3474b9c85b21a" providerId="LiveId" clId="{16E00AF5-2AFF-4245-8983-233BCB3177D7}" dt="2019-05-23T05:42:59.084" v="11" actId="14100"/>
        <pc:sldMkLst>
          <pc:docMk/>
          <pc:sldMk cId="3322576156" sldId="296"/>
        </pc:sldMkLst>
        <pc:spChg chg="add mod">
          <ac:chgData name="Nadja Rebinguet" userId="8de3474b9c85b21a" providerId="LiveId" clId="{16E00AF5-2AFF-4245-8983-233BCB3177D7}" dt="2019-05-23T05:42:53.096" v="10" actId="14100"/>
          <ac:spMkLst>
            <pc:docMk/>
            <pc:sldMk cId="3322576156" sldId="296"/>
            <ac:spMk id="6" creationId="{1B1B5610-ED02-44D5-B7E0-305180C4186C}"/>
          </ac:spMkLst>
        </pc:spChg>
        <pc:spChg chg="add mod">
          <ac:chgData name="Nadja Rebinguet" userId="8de3474b9c85b21a" providerId="LiveId" clId="{16E00AF5-2AFF-4245-8983-233BCB3177D7}" dt="2019-05-23T05:42:59.084" v="11" actId="14100"/>
          <ac:spMkLst>
            <pc:docMk/>
            <pc:sldMk cId="3322576156" sldId="296"/>
            <ac:spMk id="8" creationId="{755FD7A7-75F5-43EB-A058-21BC8B7B636E}"/>
          </ac:spMkLst>
        </pc:spChg>
      </pc:sldChg>
      <pc:sldChg chg="modTransition">
        <pc:chgData name="Nadja Rebinguet" userId="8de3474b9c85b21a" providerId="LiveId" clId="{16E00AF5-2AFF-4245-8983-233BCB3177D7}" dt="2019-05-23T05:39:56.937" v="0"/>
        <pc:sldMkLst>
          <pc:docMk/>
          <pc:sldMk cId="1832787832" sldId="297"/>
        </pc:sldMkLst>
      </pc:sldChg>
      <pc:sldChg chg="modSp">
        <pc:chgData name="Nadja Rebinguet" userId="8de3474b9c85b21a" providerId="LiveId" clId="{16E00AF5-2AFF-4245-8983-233BCB3177D7}" dt="2019-05-23T05:45:14.558" v="24" actId="14100"/>
        <pc:sldMkLst>
          <pc:docMk/>
          <pc:sldMk cId="3982640381" sldId="299"/>
        </pc:sldMkLst>
        <pc:spChg chg="mod">
          <ac:chgData name="Nadja Rebinguet" userId="8de3474b9c85b21a" providerId="LiveId" clId="{16E00AF5-2AFF-4245-8983-233BCB3177D7}" dt="2019-05-23T05:43:43.777" v="15" actId="14100"/>
          <ac:spMkLst>
            <pc:docMk/>
            <pc:sldMk cId="3982640381" sldId="299"/>
            <ac:spMk id="11" creationId="{64139F5E-6433-43B9-8546-D192FBEB508C}"/>
          </ac:spMkLst>
        </pc:spChg>
        <pc:spChg chg="mod">
          <ac:chgData name="Nadja Rebinguet" userId="8de3474b9c85b21a" providerId="LiveId" clId="{16E00AF5-2AFF-4245-8983-233BCB3177D7}" dt="2019-05-23T05:45:14.558" v="24" actId="14100"/>
          <ac:spMkLst>
            <pc:docMk/>
            <pc:sldMk cId="3982640381" sldId="299"/>
            <ac:spMk id="12" creationId="{4C44C1B6-9B2F-47AC-BC5B-B5EE6D5F41F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AGE TITRE">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numéro de diapositive 2"/>
          <p:cNvSpPr>
            <a:spLocks noGrp="1"/>
          </p:cNvSpPr>
          <p:nvPr>
            <p:ph type="sldNum" sz="quarter" idx="10"/>
          </p:nvPr>
        </p:nvSpPr>
        <p:spPr/>
        <p:txBody>
          <a:bodyPr/>
          <a:lstStyle/>
          <a:p>
            <a:fld id="{8EBA9091-F94D-470C-A8DE-AC75FA8F9BD3}" type="slidenum">
              <a:rPr lang="fr-FR" smtClean="0"/>
              <a:t>‹N°›</a:t>
            </a:fld>
            <a:endParaRPr lang="fr-FR"/>
          </a:p>
        </p:txBody>
      </p:sp>
      <p:sp>
        <p:nvSpPr>
          <p:cNvPr id="5" name="Titre 1"/>
          <p:cNvSpPr>
            <a:spLocks noGrp="1"/>
          </p:cNvSpPr>
          <p:nvPr>
            <p:ph type="ctrTitle" hasCustomPrompt="1"/>
          </p:nvPr>
        </p:nvSpPr>
        <p:spPr>
          <a:xfrm>
            <a:off x="4120793" y="2238108"/>
            <a:ext cx="7769311" cy="1442078"/>
          </a:xfrm>
          <a:prstGeom prst="rect">
            <a:avLst/>
          </a:prstGeo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4120793" y="3716043"/>
            <a:ext cx="7769311" cy="1387175"/>
          </a:xfrm>
          <a:prstGeom prst="rect">
            <a:avLst/>
          </a:prstGeo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p:nvGrpSpPr>
        <p:grpSpPr>
          <a:xfrm>
            <a:off x="3895397" y="487156"/>
            <a:ext cx="700708"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pic>
        <p:nvPicPr>
          <p:cNvPr id="10" name="Image 9" descr="2018_logo_academie_Toulo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95" y="5099602"/>
            <a:ext cx="1401596" cy="1416621"/>
          </a:xfrm>
          <a:prstGeom prst="rect">
            <a:avLst/>
          </a:prstGeom>
        </p:spPr>
      </p:pic>
      <p:sp>
        <p:nvSpPr>
          <p:cNvPr id="4" name="Rectangle 3"/>
          <p:cNvSpPr/>
          <p:nvPr/>
        </p:nvSpPr>
        <p:spPr>
          <a:xfrm>
            <a:off x="1095804" y="2505670"/>
            <a:ext cx="1311576"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solidFill>
                  <a:srgbClr val="57BA8F"/>
                </a:solidFill>
                <a:effectLst>
                  <a:outerShdw dist="38100" dir="2640000" algn="bl" rotWithShape="0">
                    <a:schemeClr val="accent1"/>
                  </a:outerShdw>
                </a:effectLst>
              </a:rPr>
              <a:t>S</a:t>
            </a:r>
            <a:r>
              <a:rPr lang="fr-FR" sz="5400" b="1" cap="none" spc="0" dirty="0">
                <a:ln w="6600">
                  <a:solidFill>
                    <a:schemeClr val="bg1">
                      <a:lumMod val="75000"/>
                    </a:schemeClr>
                  </a:solidFill>
                  <a:prstDash val="solid"/>
                </a:ln>
                <a:solidFill>
                  <a:srgbClr val="4F79B3"/>
                </a:solidFill>
                <a:effectLst>
                  <a:outerShdw blurRad="50800" dist="38100" algn="l" rotWithShape="0">
                    <a:prstClr val="black">
                      <a:alpha val="40000"/>
                    </a:prstClr>
                  </a:outerShdw>
                </a:effectLst>
              </a:rPr>
              <a:t>N</a:t>
            </a:r>
            <a:r>
              <a:rPr lang="fr-FR" sz="5400" b="1" cap="none" spc="0" dirty="0">
                <a:ln w="12700">
                  <a:solidFill>
                    <a:schemeClr val="accent1"/>
                  </a:solidFill>
                  <a:prstDash val="solid"/>
                </a:ln>
                <a:solidFill>
                  <a:srgbClr val="57B990"/>
                </a:solidFill>
                <a:effectLst>
                  <a:outerShdw dist="38100" dir="2640000" algn="bl" rotWithShape="0">
                    <a:schemeClr val="accent1"/>
                  </a:outerShdw>
                </a:effectLst>
              </a:rPr>
              <a:t>T</a:t>
            </a:r>
          </a:p>
        </p:txBody>
      </p:sp>
    </p:spTree>
    <p:extLst>
      <p:ext uri="{BB962C8B-B14F-4D97-AF65-F5344CB8AC3E}">
        <p14:creationId xmlns:p14="http://schemas.microsoft.com/office/powerpoint/2010/main" val="185562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A34292D-1EAC-4DF7-851D-6CB1B5E5444E}" type="datetimeFigureOut">
              <a:rPr lang="fr-FR" smtClean="0"/>
              <a:t>23/05/2019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BA9091-F94D-470C-A8DE-AC75FA8F9BD3}" type="slidenum">
              <a:rPr lang="fr-FR" smtClean="0"/>
              <a:t>‹N°›</a:t>
            </a:fld>
            <a:endParaRPr lang="fr-FR"/>
          </a:p>
        </p:txBody>
      </p:sp>
    </p:spTree>
    <p:extLst>
      <p:ext uri="{BB962C8B-B14F-4D97-AF65-F5344CB8AC3E}">
        <p14:creationId xmlns:p14="http://schemas.microsoft.com/office/powerpoint/2010/main" val="896512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grpSp>
        <p:nvGrpSpPr>
          <p:cNvPr id="20" name="Groupe 19"/>
          <p:cNvGrpSpPr/>
          <p:nvPr/>
        </p:nvGrpSpPr>
        <p:grpSpPr>
          <a:xfrm>
            <a:off x="2035002" y="159457"/>
            <a:ext cx="9629285" cy="1805820"/>
            <a:chOff x="1526251" y="159458"/>
            <a:chExt cx="7221964" cy="1805820"/>
          </a:xfrm>
        </p:grpSpPr>
        <p:pic>
          <p:nvPicPr>
            <p:cNvPr id="11" name="Image 10"/>
            <p:cNvPicPr>
              <a:picLocks noChangeAspect="1"/>
            </p:cNvPicPr>
            <p:nvPr userDrawn="1"/>
          </p:nvPicPr>
          <p:blipFill>
            <a:blip r:embed="rId2"/>
            <a:stretch>
              <a:fillRect/>
            </a:stretch>
          </p:blipFill>
          <p:spPr>
            <a:xfrm>
              <a:off x="1526251" y="159458"/>
              <a:ext cx="7221964" cy="1805820"/>
            </a:xfrm>
            <a:prstGeom prst="rect">
              <a:avLst/>
            </a:prstGeom>
          </p:spPr>
        </p:pic>
        <p:grpSp>
          <p:nvGrpSpPr>
            <p:cNvPr id="7" name="Grouper 6"/>
            <p:cNvGrpSpPr/>
            <p:nvPr userDrawn="1"/>
          </p:nvGrpSpPr>
          <p:grpSpPr>
            <a:xfrm rot="10800000" flipV="1">
              <a:off x="8013564" y="1580720"/>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nvGrpSpPr>
            <p:cNvPr id="12" name="Grouper 6"/>
            <p:cNvGrpSpPr/>
            <p:nvPr userDrawn="1"/>
          </p:nvGrpSpPr>
          <p:grpSpPr>
            <a:xfrm rot="10800000" flipH="1">
              <a:off x="1662731" y="315471"/>
              <a:ext cx="525531" cy="171686"/>
              <a:chOff x="5391302" y="1426464"/>
              <a:chExt cx="604579" cy="197510"/>
            </a:xfrm>
            <a:solidFill>
              <a:srgbClr val="8B2934"/>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r="71493"/>
          <a:stretch/>
        </p:blipFill>
        <p:spPr>
          <a:xfrm>
            <a:off x="1" y="0"/>
            <a:ext cx="1746913" cy="6858000"/>
          </a:xfrm>
          <a:prstGeom prst="rect">
            <a:avLst/>
          </a:prstGeom>
        </p:spPr>
      </p:pic>
      <p:sp>
        <p:nvSpPr>
          <p:cNvPr id="3" name="Espace réservé du numéro de diapositive 2"/>
          <p:cNvSpPr>
            <a:spLocks noGrp="1"/>
          </p:cNvSpPr>
          <p:nvPr>
            <p:ph type="sldNum" sz="quarter" idx="10"/>
          </p:nvPr>
        </p:nvSpPr>
        <p:spPr/>
        <p:txBody>
          <a:bodyPr/>
          <a:lstStyle/>
          <a:p>
            <a:fld id="{8EBA9091-F94D-470C-A8DE-AC75FA8F9BD3}" type="slidenum">
              <a:rPr lang="fr-FR" smtClean="0"/>
              <a:t>‹N°›</a:t>
            </a:fld>
            <a:endParaRPr lang="fr-FR"/>
          </a:p>
        </p:txBody>
      </p:sp>
      <p:sp>
        <p:nvSpPr>
          <p:cNvPr id="6" name="Sous-titre 2"/>
          <p:cNvSpPr>
            <a:spLocks noGrp="1"/>
          </p:cNvSpPr>
          <p:nvPr>
            <p:ph type="subTitle" idx="1" hasCustomPrompt="1"/>
          </p:nvPr>
        </p:nvSpPr>
        <p:spPr>
          <a:xfrm>
            <a:off x="4723387" y="768959"/>
            <a:ext cx="3847411" cy="586818"/>
          </a:xfrm>
          <a:prstGeom prst="rect">
            <a:avLst/>
          </a:prstGeom>
        </p:spPr>
        <p:txBody>
          <a:bodyPr>
            <a:noAutofit/>
          </a:bodyPr>
          <a:lstStyle>
            <a:lvl1pPr marL="0" indent="0" algn="l">
              <a:buNone/>
              <a:defRPr sz="4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Sommaire</a:t>
            </a:r>
          </a:p>
        </p:txBody>
      </p:sp>
      <p:pic>
        <p:nvPicPr>
          <p:cNvPr id="10" name="Image 9" descr="2018_logo_academie_Toulou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58" y="5156852"/>
            <a:ext cx="1401596" cy="1416621"/>
          </a:xfrm>
          <a:prstGeom prst="rect">
            <a:avLst/>
          </a:prstGeom>
        </p:spPr>
      </p:pic>
      <p:sp>
        <p:nvSpPr>
          <p:cNvPr id="19" name="Espace réservé du texte 18"/>
          <p:cNvSpPr>
            <a:spLocks noGrp="1"/>
          </p:cNvSpPr>
          <p:nvPr>
            <p:ph type="body" sz="quarter" idx="11"/>
          </p:nvPr>
        </p:nvSpPr>
        <p:spPr>
          <a:xfrm>
            <a:off x="2034118" y="2121290"/>
            <a:ext cx="9630833" cy="4561367"/>
          </a:xfrm>
          <a:prstGeom prst="rect">
            <a:avLst/>
          </a:prstGeom>
          <a:solidFill>
            <a:schemeClr val="accent1">
              <a:lumMod val="40000"/>
              <a:lumOff val="60000"/>
            </a:schemeClr>
          </a:solidFill>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4" name="Groupe 23"/>
          <p:cNvGrpSpPr/>
          <p:nvPr/>
        </p:nvGrpSpPr>
        <p:grpSpPr>
          <a:xfrm>
            <a:off x="59031" y="514512"/>
            <a:ext cx="1574253" cy="645588"/>
            <a:chOff x="44273" y="514512"/>
            <a:chExt cx="1180690" cy="645588"/>
          </a:xfrm>
        </p:grpSpPr>
        <p:pic>
          <p:nvPicPr>
            <p:cNvPr id="23" name="Image 22"/>
            <p:cNvPicPr>
              <a:picLocks noChangeAspect="1"/>
            </p:cNvPicPr>
            <p:nvPr userDrawn="1"/>
          </p:nvPicPr>
          <p:blipFill>
            <a:blip r:embed="rId5"/>
            <a:stretch>
              <a:fillRect/>
            </a:stretch>
          </p:blipFill>
          <p:spPr>
            <a:xfrm>
              <a:off x="88545" y="681410"/>
              <a:ext cx="1092146" cy="438150"/>
            </a:xfrm>
            <a:prstGeom prst="rect">
              <a:avLst/>
            </a:prstGeom>
          </p:spPr>
        </p:pic>
        <p:pic>
          <p:nvPicPr>
            <p:cNvPr id="22" name="Image 21"/>
            <p:cNvPicPr>
              <a:picLocks noChangeAspect="1"/>
            </p:cNvPicPr>
            <p:nvPr userDrawn="1"/>
          </p:nvPicPr>
          <p:blipFill>
            <a:blip r:embed="rId6"/>
            <a:stretch>
              <a:fillRect/>
            </a:stretch>
          </p:blipFill>
          <p:spPr>
            <a:xfrm>
              <a:off x="440827" y="998175"/>
              <a:ext cx="762000" cy="161925"/>
            </a:xfrm>
            <a:prstGeom prst="rect">
              <a:avLst/>
            </a:prstGeom>
          </p:spPr>
        </p:pic>
        <p:sp>
          <p:nvSpPr>
            <p:cNvPr id="21" name="Rectangle 20"/>
            <p:cNvSpPr/>
            <p:nvPr userDrawn="1"/>
          </p:nvSpPr>
          <p:spPr>
            <a:xfrm rot="10800000" flipV="1">
              <a:off x="44273" y="514512"/>
              <a:ext cx="1180690" cy="615553"/>
            </a:xfrm>
            <a:prstGeom prst="rect">
              <a:avLst/>
            </a:prstGeom>
            <a:noFill/>
          </p:spPr>
          <p:txBody>
            <a:bodyPr wrap="square" lIns="91440" tIns="45720" rIns="91440" bIns="45720">
              <a:spAutoFit/>
            </a:bodyPr>
            <a:lstStyle/>
            <a:p>
              <a:pPr algn="ctr"/>
              <a:r>
                <a:rPr lang="fr-FR" sz="3400" b="1" cap="none" spc="0" dirty="0">
                  <a:ln w="12700">
                    <a:solidFill>
                      <a:schemeClr val="accent1"/>
                    </a:solidFill>
                    <a:prstDash val="solid"/>
                  </a:ln>
                  <a:solidFill>
                    <a:srgbClr val="57BA8F"/>
                  </a:solidFill>
                  <a:effectLst>
                    <a:outerShdw dist="38100" dir="2640000" algn="bl" rotWithShape="0">
                      <a:schemeClr val="accent1"/>
                    </a:outerShdw>
                  </a:effectLst>
                </a:rPr>
                <a:t>S</a:t>
              </a:r>
              <a:r>
                <a:rPr lang="fr-FR" sz="3400" b="1" cap="none" spc="0" dirty="0">
                  <a:ln w="6600">
                    <a:solidFill>
                      <a:schemeClr val="bg1">
                        <a:lumMod val="75000"/>
                      </a:schemeClr>
                    </a:solidFill>
                    <a:prstDash val="solid"/>
                  </a:ln>
                  <a:solidFill>
                    <a:srgbClr val="4F79B3"/>
                  </a:solidFill>
                  <a:effectLst>
                    <a:outerShdw blurRad="50800" dist="38100" algn="l" rotWithShape="0">
                      <a:prstClr val="black">
                        <a:alpha val="40000"/>
                      </a:prstClr>
                    </a:outerShdw>
                  </a:effectLst>
                </a:rPr>
                <a:t>N</a:t>
              </a:r>
              <a:r>
                <a:rPr lang="fr-FR" sz="3400" b="1" cap="none" spc="0" dirty="0">
                  <a:ln w="12700">
                    <a:solidFill>
                      <a:schemeClr val="accent1"/>
                    </a:solidFill>
                    <a:prstDash val="solid"/>
                  </a:ln>
                  <a:solidFill>
                    <a:srgbClr val="57B990"/>
                  </a:solidFill>
                  <a:effectLst>
                    <a:outerShdw dist="38100" dir="2640000" algn="bl" rotWithShape="0">
                      <a:schemeClr val="accent1"/>
                    </a:outerShdw>
                  </a:effectLst>
                </a:rPr>
                <a:t>T</a:t>
              </a:r>
            </a:p>
          </p:txBody>
        </p:sp>
      </p:grpSp>
    </p:spTree>
    <p:extLst>
      <p:ext uri="{BB962C8B-B14F-4D97-AF65-F5344CB8AC3E}">
        <p14:creationId xmlns:p14="http://schemas.microsoft.com/office/powerpoint/2010/main" val="159621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ge présentation">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r="71493"/>
          <a:stretch/>
        </p:blipFill>
        <p:spPr>
          <a:xfrm>
            <a:off x="1" y="0"/>
            <a:ext cx="1746913" cy="6858000"/>
          </a:xfrm>
          <a:prstGeom prst="rect">
            <a:avLst/>
          </a:prstGeom>
        </p:spPr>
      </p:pic>
      <p:sp>
        <p:nvSpPr>
          <p:cNvPr id="3" name="Espace réservé du numéro de diapositive 2"/>
          <p:cNvSpPr>
            <a:spLocks noGrp="1"/>
          </p:cNvSpPr>
          <p:nvPr>
            <p:ph type="sldNum" sz="quarter" idx="10"/>
          </p:nvPr>
        </p:nvSpPr>
        <p:spPr/>
        <p:txBody>
          <a:bodyPr/>
          <a:lstStyle/>
          <a:p>
            <a:fld id="{8EBA9091-F94D-470C-A8DE-AC75FA8F9BD3}" type="slidenum">
              <a:rPr lang="fr-FR" smtClean="0"/>
              <a:t>‹N°›</a:t>
            </a:fld>
            <a:endParaRPr lang="fr-FR"/>
          </a:p>
        </p:txBody>
      </p:sp>
      <p:pic>
        <p:nvPicPr>
          <p:cNvPr id="10" name="Image 9" descr="2018_logo_academie_Toulo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8" y="5156852"/>
            <a:ext cx="1401596" cy="1416621"/>
          </a:xfrm>
          <a:prstGeom prst="rect">
            <a:avLst/>
          </a:prstGeom>
        </p:spPr>
      </p:pic>
      <p:grpSp>
        <p:nvGrpSpPr>
          <p:cNvPr id="19" name="Groupe 18"/>
          <p:cNvGrpSpPr/>
          <p:nvPr/>
        </p:nvGrpSpPr>
        <p:grpSpPr>
          <a:xfrm>
            <a:off x="2035002" y="159458"/>
            <a:ext cx="9629285" cy="973306"/>
            <a:chOff x="1526251" y="159458"/>
            <a:chExt cx="7221964" cy="973306"/>
          </a:xfrm>
        </p:grpSpPr>
        <p:pic>
          <p:nvPicPr>
            <p:cNvPr id="11" name="Image 10"/>
            <p:cNvPicPr>
              <a:picLocks noChangeAspect="1"/>
            </p:cNvPicPr>
            <p:nvPr userDrawn="1"/>
          </p:nvPicPr>
          <p:blipFill>
            <a:blip r:embed="rId4"/>
            <a:stretch>
              <a:fillRect/>
            </a:stretch>
          </p:blipFill>
          <p:spPr>
            <a:xfrm>
              <a:off x="1526251" y="159458"/>
              <a:ext cx="7221964" cy="973306"/>
            </a:xfrm>
            <a:prstGeom prst="rect">
              <a:avLst/>
            </a:prstGeom>
          </p:spPr>
        </p:pic>
        <p:grpSp>
          <p:nvGrpSpPr>
            <p:cNvPr id="7" name="Grouper 6"/>
            <p:cNvGrpSpPr/>
            <p:nvPr userDrawn="1"/>
          </p:nvGrpSpPr>
          <p:grpSpPr>
            <a:xfrm rot="10800000" flipV="1">
              <a:off x="7988859" y="816446"/>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nvGrpSpPr>
            <p:cNvPr id="12" name="Grouper 6"/>
            <p:cNvGrpSpPr/>
            <p:nvPr userDrawn="1"/>
          </p:nvGrpSpPr>
          <p:grpSpPr>
            <a:xfrm rot="10800000" flipH="1">
              <a:off x="1662731" y="315471"/>
              <a:ext cx="525531" cy="171686"/>
              <a:chOff x="5391302" y="1426464"/>
              <a:chExt cx="604579" cy="197510"/>
            </a:xfrm>
            <a:solidFill>
              <a:srgbClr val="8B2934"/>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sp>
        <p:nvSpPr>
          <p:cNvPr id="17" name="Espace réservé du contenu 16"/>
          <p:cNvSpPr>
            <a:spLocks noGrp="1"/>
          </p:cNvSpPr>
          <p:nvPr>
            <p:ph sz="quarter" idx="11"/>
          </p:nvPr>
        </p:nvSpPr>
        <p:spPr>
          <a:xfrm>
            <a:off x="2034118" y="1377950"/>
            <a:ext cx="9630833" cy="4859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Titre 17"/>
          <p:cNvSpPr>
            <a:spLocks noGrp="1"/>
          </p:cNvSpPr>
          <p:nvPr>
            <p:ph type="title"/>
          </p:nvPr>
        </p:nvSpPr>
        <p:spPr>
          <a:xfrm>
            <a:off x="2873109" y="365126"/>
            <a:ext cx="7854559" cy="623008"/>
          </a:xfrm>
          <a:prstGeom prst="rect">
            <a:avLst/>
          </a:prstGeom>
        </p:spPr>
        <p:txBody>
          <a:bodyPr/>
          <a:lstStyle>
            <a:lvl1pPr>
              <a:defRPr>
                <a:solidFill>
                  <a:schemeClr val="bg1"/>
                </a:solidFill>
              </a:defRPr>
            </a:lvl1pPr>
          </a:lstStyle>
          <a:p>
            <a:r>
              <a:rPr lang="fr-FR"/>
              <a:t>Modifiez le style du titre</a:t>
            </a:r>
            <a:endParaRPr lang="fr-FR" dirty="0"/>
          </a:p>
        </p:txBody>
      </p:sp>
      <p:grpSp>
        <p:nvGrpSpPr>
          <p:cNvPr id="20" name="Groupe 19"/>
          <p:cNvGrpSpPr/>
          <p:nvPr/>
        </p:nvGrpSpPr>
        <p:grpSpPr>
          <a:xfrm>
            <a:off x="59031" y="514512"/>
            <a:ext cx="1574253" cy="645588"/>
            <a:chOff x="44273" y="514512"/>
            <a:chExt cx="1180690" cy="645588"/>
          </a:xfrm>
        </p:grpSpPr>
        <p:pic>
          <p:nvPicPr>
            <p:cNvPr id="21" name="Image 20"/>
            <p:cNvPicPr>
              <a:picLocks noChangeAspect="1"/>
            </p:cNvPicPr>
            <p:nvPr userDrawn="1"/>
          </p:nvPicPr>
          <p:blipFill>
            <a:blip r:embed="rId5"/>
            <a:stretch>
              <a:fillRect/>
            </a:stretch>
          </p:blipFill>
          <p:spPr>
            <a:xfrm>
              <a:off x="88545" y="681410"/>
              <a:ext cx="1092146" cy="438150"/>
            </a:xfrm>
            <a:prstGeom prst="rect">
              <a:avLst/>
            </a:prstGeom>
          </p:spPr>
        </p:pic>
        <p:pic>
          <p:nvPicPr>
            <p:cNvPr id="22" name="Image 21"/>
            <p:cNvPicPr>
              <a:picLocks noChangeAspect="1"/>
            </p:cNvPicPr>
            <p:nvPr userDrawn="1"/>
          </p:nvPicPr>
          <p:blipFill>
            <a:blip r:embed="rId6"/>
            <a:stretch>
              <a:fillRect/>
            </a:stretch>
          </p:blipFill>
          <p:spPr>
            <a:xfrm>
              <a:off x="440827" y="998175"/>
              <a:ext cx="762000" cy="161925"/>
            </a:xfrm>
            <a:prstGeom prst="rect">
              <a:avLst/>
            </a:prstGeom>
          </p:spPr>
        </p:pic>
        <p:sp>
          <p:nvSpPr>
            <p:cNvPr id="23" name="Rectangle 22"/>
            <p:cNvSpPr/>
            <p:nvPr userDrawn="1"/>
          </p:nvSpPr>
          <p:spPr>
            <a:xfrm rot="10800000" flipV="1">
              <a:off x="44273" y="514512"/>
              <a:ext cx="1180690" cy="615553"/>
            </a:xfrm>
            <a:prstGeom prst="rect">
              <a:avLst/>
            </a:prstGeom>
            <a:noFill/>
          </p:spPr>
          <p:txBody>
            <a:bodyPr wrap="square" lIns="91440" tIns="45720" rIns="91440" bIns="45720">
              <a:spAutoFit/>
            </a:bodyPr>
            <a:lstStyle/>
            <a:p>
              <a:pPr algn="ctr"/>
              <a:r>
                <a:rPr lang="fr-FR" sz="3400" b="1" cap="none" spc="0" dirty="0">
                  <a:ln w="12700">
                    <a:solidFill>
                      <a:schemeClr val="accent1"/>
                    </a:solidFill>
                    <a:prstDash val="solid"/>
                  </a:ln>
                  <a:solidFill>
                    <a:srgbClr val="57BA8F"/>
                  </a:solidFill>
                  <a:effectLst>
                    <a:outerShdw dist="38100" dir="2640000" algn="bl" rotWithShape="0">
                      <a:schemeClr val="accent1"/>
                    </a:outerShdw>
                  </a:effectLst>
                </a:rPr>
                <a:t>S</a:t>
              </a:r>
              <a:r>
                <a:rPr lang="fr-FR" sz="3400" b="1" cap="none" spc="0" dirty="0">
                  <a:ln w="6600">
                    <a:solidFill>
                      <a:schemeClr val="bg1">
                        <a:lumMod val="75000"/>
                      </a:schemeClr>
                    </a:solidFill>
                    <a:prstDash val="solid"/>
                  </a:ln>
                  <a:solidFill>
                    <a:srgbClr val="4F79B3"/>
                  </a:solidFill>
                  <a:effectLst>
                    <a:outerShdw blurRad="50800" dist="38100" algn="l" rotWithShape="0">
                      <a:prstClr val="black">
                        <a:alpha val="40000"/>
                      </a:prstClr>
                    </a:outerShdw>
                  </a:effectLst>
                </a:rPr>
                <a:t>N</a:t>
              </a:r>
              <a:r>
                <a:rPr lang="fr-FR" sz="3400" b="1" cap="none" spc="0" dirty="0">
                  <a:ln w="12700">
                    <a:solidFill>
                      <a:schemeClr val="accent1"/>
                    </a:solidFill>
                    <a:prstDash val="solid"/>
                  </a:ln>
                  <a:solidFill>
                    <a:srgbClr val="57B990"/>
                  </a:solidFill>
                  <a:effectLst>
                    <a:outerShdw dist="38100" dir="2640000" algn="bl" rotWithShape="0">
                      <a:schemeClr val="accent1"/>
                    </a:outerShdw>
                  </a:effectLst>
                </a:rPr>
                <a:t>T</a:t>
              </a:r>
            </a:p>
          </p:txBody>
        </p:sp>
      </p:grpSp>
    </p:spTree>
    <p:extLst>
      <p:ext uri="{BB962C8B-B14F-4D97-AF65-F5344CB8AC3E}">
        <p14:creationId xmlns:p14="http://schemas.microsoft.com/office/powerpoint/2010/main" val="9459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présentation - vertical">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r="71493"/>
          <a:stretch/>
        </p:blipFill>
        <p:spPr>
          <a:xfrm>
            <a:off x="2" y="0"/>
            <a:ext cx="1574253" cy="6858000"/>
          </a:xfrm>
          <a:prstGeom prst="rect">
            <a:avLst/>
          </a:prstGeom>
        </p:spPr>
      </p:pic>
      <p:sp>
        <p:nvSpPr>
          <p:cNvPr id="3" name="Espace réservé du numéro de diapositive 2"/>
          <p:cNvSpPr>
            <a:spLocks noGrp="1"/>
          </p:cNvSpPr>
          <p:nvPr>
            <p:ph type="sldNum" sz="quarter" idx="10"/>
          </p:nvPr>
        </p:nvSpPr>
        <p:spPr/>
        <p:txBody>
          <a:bodyPr/>
          <a:lstStyle/>
          <a:p>
            <a:fld id="{8EBA9091-F94D-470C-A8DE-AC75FA8F9BD3}" type="slidenum">
              <a:rPr lang="fr-FR" smtClean="0"/>
              <a:t>‹N°›</a:t>
            </a:fld>
            <a:endParaRPr lang="fr-FR"/>
          </a:p>
        </p:txBody>
      </p:sp>
      <p:pic>
        <p:nvPicPr>
          <p:cNvPr id="10" name="Image 9" descr="2018_logo_academie_Toulo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 y="5279684"/>
            <a:ext cx="1401596" cy="1416621"/>
          </a:xfrm>
          <a:prstGeom prst="rect">
            <a:avLst/>
          </a:prstGeom>
        </p:spPr>
      </p:pic>
      <p:sp>
        <p:nvSpPr>
          <p:cNvPr id="17" name="Espace réservé du contenu 16"/>
          <p:cNvSpPr>
            <a:spLocks noGrp="1"/>
          </p:cNvSpPr>
          <p:nvPr>
            <p:ph sz="quarter" idx="11"/>
          </p:nvPr>
        </p:nvSpPr>
        <p:spPr>
          <a:xfrm>
            <a:off x="2034118" y="218364"/>
            <a:ext cx="9630833" cy="601892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Titre 17"/>
          <p:cNvSpPr>
            <a:spLocks noGrp="1"/>
          </p:cNvSpPr>
          <p:nvPr>
            <p:ph type="title" hasCustomPrompt="1"/>
          </p:nvPr>
        </p:nvSpPr>
        <p:spPr>
          <a:xfrm rot="16200000">
            <a:off x="-1375283" y="2606298"/>
            <a:ext cx="4410380" cy="830677"/>
          </a:xfrm>
          <a:prstGeom prst="rect">
            <a:avLst/>
          </a:prstGeom>
        </p:spPr>
        <p:txBody>
          <a:bodyPr/>
          <a:lstStyle>
            <a:lvl1pPr>
              <a:defRPr>
                <a:solidFill>
                  <a:schemeClr val="tx1"/>
                </a:solidFill>
              </a:defRPr>
            </a:lvl1pPr>
          </a:lstStyle>
          <a:p>
            <a:r>
              <a:rPr lang="fr-FR" dirty="0"/>
              <a:t>Modifiez titre</a:t>
            </a:r>
          </a:p>
        </p:txBody>
      </p:sp>
      <p:grpSp>
        <p:nvGrpSpPr>
          <p:cNvPr id="15" name="Groupe 14"/>
          <p:cNvGrpSpPr/>
          <p:nvPr/>
        </p:nvGrpSpPr>
        <p:grpSpPr>
          <a:xfrm>
            <a:off x="59031" y="514512"/>
            <a:ext cx="1406039" cy="645588"/>
            <a:chOff x="44273" y="514512"/>
            <a:chExt cx="1180690" cy="645588"/>
          </a:xfrm>
        </p:grpSpPr>
        <p:pic>
          <p:nvPicPr>
            <p:cNvPr id="16" name="Image 15"/>
            <p:cNvPicPr>
              <a:picLocks noChangeAspect="1"/>
            </p:cNvPicPr>
            <p:nvPr userDrawn="1"/>
          </p:nvPicPr>
          <p:blipFill>
            <a:blip r:embed="rId4"/>
            <a:stretch>
              <a:fillRect/>
            </a:stretch>
          </p:blipFill>
          <p:spPr>
            <a:xfrm>
              <a:off x="88545" y="681410"/>
              <a:ext cx="1092146" cy="438150"/>
            </a:xfrm>
            <a:prstGeom prst="rect">
              <a:avLst/>
            </a:prstGeom>
          </p:spPr>
        </p:pic>
        <p:pic>
          <p:nvPicPr>
            <p:cNvPr id="19" name="Image 18"/>
            <p:cNvPicPr>
              <a:picLocks noChangeAspect="1"/>
            </p:cNvPicPr>
            <p:nvPr userDrawn="1"/>
          </p:nvPicPr>
          <p:blipFill>
            <a:blip r:embed="rId5"/>
            <a:stretch>
              <a:fillRect/>
            </a:stretch>
          </p:blipFill>
          <p:spPr>
            <a:xfrm>
              <a:off x="440827" y="998175"/>
              <a:ext cx="762000" cy="161925"/>
            </a:xfrm>
            <a:prstGeom prst="rect">
              <a:avLst/>
            </a:prstGeom>
          </p:spPr>
        </p:pic>
        <p:sp>
          <p:nvSpPr>
            <p:cNvPr id="20" name="Rectangle 19"/>
            <p:cNvSpPr/>
            <p:nvPr userDrawn="1"/>
          </p:nvSpPr>
          <p:spPr>
            <a:xfrm rot="10800000" flipV="1">
              <a:off x="44273" y="514512"/>
              <a:ext cx="1180690" cy="615553"/>
            </a:xfrm>
            <a:prstGeom prst="rect">
              <a:avLst/>
            </a:prstGeom>
            <a:noFill/>
          </p:spPr>
          <p:txBody>
            <a:bodyPr wrap="square" lIns="91440" tIns="45720" rIns="91440" bIns="45720">
              <a:spAutoFit/>
            </a:bodyPr>
            <a:lstStyle/>
            <a:p>
              <a:pPr algn="ctr"/>
              <a:r>
                <a:rPr lang="fr-FR" sz="3400" b="1" cap="none" spc="0" dirty="0">
                  <a:ln w="12700">
                    <a:solidFill>
                      <a:schemeClr val="accent1"/>
                    </a:solidFill>
                    <a:prstDash val="solid"/>
                  </a:ln>
                  <a:solidFill>
                    <a:srgbClr val="57BA8F"/>
                  </a:solidFill>
                  <a:effectLst>
                    <a:outerShdw dist="38100" dir="2640000" algn="bl" rotWithShape="0">
                      <a:schemeClr val="accent1"/>
                    </a:outerShdw>
                  </a:effectLst>
                </a:rPr>
                <a:t>S</a:t>
              </a:r>
              <a:r>
                <a:rPr lang="fr-FR" sz="3400" b="1" cap="none" spc="0" dirty="0">
                  <a:ln w="6600">
                    <a:solidFill>
                      <a:schemeClr val="bg1">
                        <a:lumMod val="75000"/>
                      </a:schemeClr>
                    </a:solidFill>
                    <a:prstDash val="solid"/>
                  </a:ln>
                  <a:solidFill>
                    <a:srgbClr val="4F79B3"/>
                  </a:solidFill>
                  <a:effectLst>
                    <a:outerShdw blurRad="50800" dist="38100" algn="l" rotWithShape="0">
                      <a:prstClr val="black">
                        <a:alpha val="40000"/>
                      </a:prstClr>
                    </a:outerShdw>
                  </a:effectLst>
                </a:rPr>
                <a:t>N</a:t>
              </a:r>
              <a:r>
                <a:rPr lang="fr-FR" sz="3400" b="1" cap="none" spc="0" dirty="0">
                  <a:ln w="12700">
                    <a:solidFill>
                      <a:schemeClr val="accent1"/>
                    </a:solidFill>
                    <a:prstDash val="solid"/>
                  </a:ln>
                  <a:solidFill>
                    <a:srgbClr val="57B990"/>
                  </a:solidFill>
                  <a:effectLst>
                    <a:outerShdw dist="38100" dir="2640000" algn="bl" rotWithShape="0">
                      <a:schemeClr val="accent1"/>
                    </a:outerShdw>
                  </a:effectLst>
                </a:rPr>
                <a:t>T</a:t>
              </a:r>
            </a:p>
          </p:txBody>
        </p:sp>
      </p:grpSp>
    </p:spTree>
    <p:extLst>
      <p:ext uri="{BB962C8B-B14F-4D97-AF65-F5344CB8AC3E}">
        <p14:creationId xmlns:p14="http://schemas.microsoft.com/office/powerpoint/2010/main" val="137410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erge">
    <p:spTree>
      <p:nvGrpSpPr>
        <p:cNvPr id="1" name=""/>
        <p:cNvGrpSpPr/>
        <p:nvPr/>
      </p:nvGrpSpPr>
      <p:grpSpPr>
        <a:xfrm>
          <a:off x="0" y="0"/>
          <a:ext cx="0" cy="0"/>
          <a:chOff x="0" y="0"/>
          <a:chExt cx="0" cy="0"/>
        </a:xfrm>
      </p:grpSpPr>
      <p:sp>
        <p:nvSpPr>
          <p:cNvPr id="2" name="Titre 1"/>
          <p:cNvSpPr>
            <a:spLocks noGrp="1"/>
          </p:cNvSpPr>
          <p:nvPr>
            <p:ph type="title"/>
          </p:nvPr>
        </p:nvSpPr>
        <p:spPr>
          <a:xfrm>
            <a:off x="1164610" y="162883"/>
            <a:ext cx="10631444" cy="587745"/>
          </a:xfrm>
          <a:prstGeom prst="rect">
            <a:avLst/>
          </a:prstGeom>
        </p:spPr>
        <p:txBody>
          <a:bodyPr/>
          <a:lstStyle/>
          <a:p>
            <a:r>
              <a:rPr lang="fr-FR"/>
              <a:t>Modifiez le style du titre</a:t>
            </a:r>
            <a:endParaRPr lang="fr-FR" dirty="0"/>
          </a:p>
        </p:txBody>
      </p:sp>
      <p:sp>
        <p:nvSpPr>
          <p:cNvPr id="5" name="Espace réservé du numéro de diapositive 4"/>
          <p:cNvSpPr>
            <a:spLocks noGrp="1"/>
          </p:cNvSpPr>
          <p:nvPr>
            <p:ph type="sldNum" sz="quarter" idx="12"/>
          </p:nvPr>
        </p:nvSpPr>
        <p:spPr>
          <a:xfrm>
            <a:off x="10999802" y="6390911"/>
            <a:ext cx="468705" cy="365125"/>
          </a:xfrm>
        </p:spPr>
        <p:txBody>
          <a:bodyPr/>
          <a:lstStyle/>
          <a:p>
            <a:fld id="{8EBA9091-F94D-470C-A8DE-AC75FA8F9BD3}" type="slidenum">
              <a:rPr lang="fr-FR" smtClean="0"/>
              <a:t>‹N°›</a:t>
            </a:fld>
            <a:endParaRPr lang="fr-FR"/>
          </a:p>
        </p:txBody>
      </p:sp>
      <p:sp>
        <p:nvSpPr>
          <p:cNvPr id="4" name="Espace réservé du contenu 3"/>
          <p:cNvSpPr>
            <a:spLocks noGrp="1"/>
          </p:cNvSpPr>
          <p:nvPr>
            <p:ph sz="quarter" idx="13"/>
          </p:nvPr>
        </p:nvSpPr>
        <p:spPr>
          <a:xfrm>
            <a:off x="474133" y="955675"/>
            <a:ext cx="11322051" cy="54356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6" name="Groupe 5"/>
          <p:cNvGrpSpPr/>
          <p:nvPr/>
        </p:nvGrpSpPr>
        <p:grpSpPr>
          <a:xfrm>
            <a:off x="431588" y="112564"/>
            <a:ext cx="11387273" cy="678003"/>
            <a:chOff x="323690" y="112564"/>
            <a:chExt cx="8540455" cy="678003"/>
          </a:xfrm>
        </p:grpSpPr>
        <p:grpSp>
          <p:nvGrpSpPr>
            <p:cNvPr id="9" name="Grouper 9"/>
            <p:cNvGrpSpPr/>
            <p:nvPr userDrawn="1"/>
          </p:nvGrpSpPr>
          <p:grpSpPr>
            <a:xfrm flipV="1">
              <a:off x="323690" y="112564"/>
              <a:ext cx="525531" cy="171686"/>
              <a:chOff x="5391302" y="1426464"/>
              <a:chExt cx="604579" cy="197510"/>
            </a:xfrm>
            <a:solidFill>
              <a:srgbClr val="5AB88F"/>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nvGrpSpPr>
            <p:cNvPr id="13" name="Grouper 9"/>
            <p:cNvGrpSpPr/>
            <p:nvPr userDrawn="1"/>
          </p:nvGrpSpPr>
          <p:grpSpPr>
            <a:xfrm rot="10800000" flipV="1">
              <a:off x="8338614" y="618881"/>
              <a:ext cx="525531" cy="171686"/>
              <a:chOff x="5391302" y="1426464"/>
              <a:chExt cx="604579" cy="197510"/>
            </a:xfrm>
            <a:solidFill>
              <a:srgbClr val="5AB88F"/>
            </a:solidFill>
          </p:grpSpPr>
          <p:sp>
            <p:nvSpPr>
              <p:cNvPr id="14" name="Rectangle 13"/>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grpSp>
    </p:spTree>
    <p:extLst>
      <p:ext uri="{BB962C8B-B14F-4D97-AF65-F5344CB8AC3E}">
        <p14:creationId xmlns:p14="http://schemas.microsoft.com/office/powerpoint/2010/main" val="303426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a:xfrm>
            <a:off x="4014759" y="1855205"/>
            <a:ext cx="7453748" cy="2006323"/>
          </a:xfrm>
          <a:prstGeom prst="rect">
            <a:avLst/>
          </a:prstGeom>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8EBA9091-F94D-470C-A8DE-AC75FA8F9BD3}" type="slidenum">
              <a:rPr lang="fr-FR" smtClean="0"/>
              <a:t>‹N°›</a:t>
            </a:fld>
            <a:endParaRPr lang="fr-FR"/>
          </a:p>
        </p:txBody>
      </p:sp>
      <p:sp>
        <p:nvSpPr>
          <p:cNvPr id="6" name="Espace réservé du texte 6"/>
          <p:cNvSpPr>
            <a:spLocks noGrp="1"/>
          </p:cNvSpPr>
          <p:nvPr>
            <p:ph type="body" sz="quarter" idx="13" hasCustomPrompt="1"/>
          </p:nvPr>
        </p:nvSpPr>
        <p:spPr>
          <a:xfrm>
            <a:off x="4014759" y="4094328"/>
            <a:ext cx="7453748" cy="1975743"/>
          </a:xfrm>
          <a:prstGeom prst="rect">
            <a:avLst/>
          </a:prstGeo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5328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age 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EBA9091-F94D-470C-A8DE-AC75FA8F9BD3}" type="slidenum">
              <a:rPr lang="fr-FR" smtClean="0"/>
              <a:t>‹N°›</a:t>
            </a:fld>
            <a:endParaRPr lang="fr-FR"/>
          </a:p>
        </p:txBody>
      </p:sp>
      <p:sp>
        <p:nvSpPr>
          <p:cNvPr id="7" name="Espace réservé du texte 6"/>
          <p:cNvSpPr>
            <a:spLocks noGrp="1"/>
          </p:cNvSpPr>
          <p:nvPr>
            <p:ph type="body" sz="quarter" idx="13" hasCustomPrompt="1"/>
          </p:nvPr>
        </p:nvSpPr>
        <p:spPr>
          <a:xfrm>
            <a:off x="727881" y="409434"/>
            <a:ext cx="10854521" cy="5854888"/>
          </a:xfrm>
          <a:prstGeom prst="rect">
            <a:avLst/>
          </a:prstGeom>
        </p:spPr>
        <p:txBody>
          <a:bodyPr/>
          <a:lstStyle>
            <a:lvl1pPr>
              <a:buClr>
                <a:srgbClr val="5AB88F"/>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13923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439" y="2470883"/>
            <a:ext cx="4440456" cy="1382588"/>
          </a:xfrm>
          <a:prstGeom prst="rect">
            <a:avLst/>
          </a:prstGeom>
        </p:spPr>
      </p:pic>
    </p:spTree>
    <p:extLst>
      <p:ext uri="{BB962C8B-B14F-4D97-AF65-F5344CB8AC3E}">
        <p14:creationId xmlns:p14="http://schemas.microsoft.com/office/powerpoint/2010/main" val="85708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A34292D-1EAC-4DF7-851D-6CB1B5E5444E}" type="datetimeFigureOut">
              <a:rPr lang="fr-FR" smtClean="0"/>
              <a:t>23/05/2019</a:t>
            </a:fld>
            <a:endParaRPr lang="fr-FR"/>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9896911" y="5410199"/>
            <a:ext cx="771089" cy="365125"/>
          </a:xfrm>
        </p:spPr>
        <p:txBody>
          <a:bodyPr/>
          <a:lstStyle/>
          <a:p>
            <a:fld id="{8EBA9091-F94D-470C-A8DE-AC75FA8F9BD3}" type="slidenum">
              <a:rPr lang="fr-FR" smtClean="0"/>
              <a:t>‹N°›</a:t>
            </a:fld>
            <a:endParaRPr lang="fr-FR"/>
          </a:p>
        </p:txBody>
      </p:sp>
    </p:spTree>
    <p:extLst>
      <p:ext uri="{BB962C8B-B14F-4D97-AF65-F5344CB8AC3E}">
        <p14:creationId xmlns:p14="http://schemas.microsoft.com/office/powerpoint/2010/main" val="373866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999802" y="6390911"/>
            <a:ext cx="468705" cy="365125"/>
          </a:xfrm>
          <a:prstGeom prst="rect">
            <a:avLst/>
          </a:prstGeom>
        </p:spPr>
        <p:txBody>
          <a:bodyPr vert="horz" lIns="91440" tIns="45720" rIns="91440" bIns="45720" rtlCol="0" anchor="ctr"/>
          <a:lstStyle>
            <a:lvl1pPr algn="r">
              <a:defRPr sz="1000" b="1">
                <a:solidFill>
                  <a:srgbClr val="000000"/>
                </a:solidFill>
              </a:defRPr>
            </a:lvl1pPr>
          </a:lstStyle>
          <a:p>
            <a:fld id="{8EBA9091-F94D-470C-A8DE-AC75FA8F9BD3}" type="slidenum">
              <a:rPr lang="fr-FR" smtClean="0"/>
              <a:t>‹N°›</a:t>
            </a:fld>
            <a:endParaRPr lang="fr-FR"/>
          </a:p>
        </p:txBody>
      </p:sp>
    </p:spTree>
    <p:extLst>
      <p:ext uri="{BB962C8B-B14F-4D97-AF65-F5344CB8AC3E}">
        <p14:creationId xmlns:p14="http://schemas.microsoft.com/office/powerpoint/2010/main" val="324994607"/>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Lst>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docs.live.net/8de3474b9c85b21a/Divers%20travail/SNT/Geolocalisation/tribu/gps_tresor.pdf" TargetMode="External"/><Relationship Id="rId2" Type="http://schemas.openxmlformats.org/officeDocument/2006/relationships/hyperlink" Target="https://youtu.be/WoqpQbWdacQ" TargetMode="External"/><Relationship Id="rId1" Type="http://schemas.openxmlformats.org/officeDocument/2006/relationships/slideLayout" Target="../slideLayouts/slideLayout3.xml"/><Relationship Id="rId5" Type="http://schemas.openxmlformats.org/officeDocument/2006/relationships/hyperlink" Target="https://d.docs.live.net/8de3474b9c85b21a/Divers%20travail/SNT/Geolocalisation/tribu/gps2D_montrer.ggb" TargetMode="External"/><Relationship Id="rId4" Type="http://schemas.openxmlformats.org/officeDocument/2006/relationships/hyperlink" Target="https://d.docs.live.net/8de3474b9c85b21a/Divers%20travail/SNT/Geolocalisation/tribu/gps3D_montrer.ggb"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D8596-21C0-4A8C-95C0-C468DA0EA78A}"/>
              </a:ext>
            </a:extLst>
          </p:cNvPr>
          <p:cNvSpPr>
            <a:spLocks noGrp="1"/>
          </p:cNvSpPr>
          <p:nvPr>
            <p:ph type="ctrTitle"/>
          </p:nvPr>
        </p:nvSpPr>
        <p:spPr/>
        <p:txBody>
          <a:bodyPr anchor="ctr">
            <a:normAutofit fontScale="90000"/>
          </a:bodyPr>
          <a:lstStyle/>
          <a:p>
            <a:pPr algn="r"/>
            <a:r>
              <a:rPr lang="fr-FR" sz="5100" dirty="0"/>
              <a:t>Localisation, cartographie et mobilité</a:t>
            </a:r>
          </a:p>
        </p:txBody>
      </p:sp>
      <p:sp>
        <p:nvSpPr>
          <p:cNvPr id="3" name="Sous-titre 2">
            <a:extLst>
              <a:ext uri="{FF2B5EF4-FFF2-40B4-BE49-F238E27FC236}">
                <a16:creationId xmlns:a16="http://schemas.microsoft.com/office/drawing/2014/main" id="{A03B2FAB-839D-4D93-9A4C-B37B0E03D0D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00460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93EAC4F5-71E1-4EF8-BA3B-E540B8A6A6EA}"/>
              </a:ext>
            </a:extLst>
          </p:cNvPr>
          <p:cNvSpPr>
            <a:spLocks noGrp="1"/>
          </p:cNvSpPr>
          <p:nvPr>
            <p:ph sz="quarter" idx="11"/>
          </p:nvPr>
        </p:nvSpPr>
        <p:spPr/>
        <p:txBody>
          <a:bodyPr/>
          <a:lstStyle/>
          <a:p>
            <a:endParaRPr lang="fr-FR"/>
          </a:p>
        </p:txBody>
      </p:sp>
      <p:sp>
        <p:nvSpPr>
          <p:cNvPr id="4" name="Titre 3">
            <a:extLst>
              <a:ext uri="{FF2B5EF4-FFF2-40B4-BE49-F238E27FC236}">
                <a16:creationId xmlns:a16="http://schemas.microsoft.com/office/drawing/2014/main" id="{E47ACBA2-594F-4107-97FE-1526BA83DD48}"/>
              </a:ext>
            </a:extLst>
          </p:cNvPr>
          <p:cNvSpPr>
            <a:spLocks noGrp="1"/>
          </p:cNvSpPr>
          <p:nvPr>
            <p:ph type="title"/>
          </p:nvPr>
        </p:nvSpPr>
        <p:spPr/>
        <p:txBody>
          <a:bodyPr/>
          <a:lstStyle/>
          <a:p>
            <a:endParaRPr lang="fr-FR"/>
          </a:p>
        </p:txBody>
      </p:sp>
      <p:pic>
        <p:nvPicPr>
          <p:cNvPr id="10" name="Espace réservé du contenu 3">
            <a:extLst>
              <a:ext uri="{FF2B5EF4-FFF2-40B4-BE49-F238E27FC236}">
                <a16:creationId xmlns:a16="http://schemas.microsoft.com/office/drawing/2014/main" id="{0BE6A6C1-AC8D-4CA9-A0DC-472C0232FA9E}"/>
              </a:ext>
            </a:extLst>
          </p:cNvPr>
          <p:cNvPicPr>
            <a:picLocks noChangeAspect="1"/>
          </p:cNvPicPr>
          <p:nvPr/>
        </p:nvPicPr>
        <p:blipFill>
          <a:blip r:embed="rId2"/>
          <a:stretch>
            <a:fillRect/>
          </a:stretch>
        </p:blipFill>
        <p:spPr>
          <a:xfrm>
            <a:off x="1286934" y="907204"/>
            <a:ext cx="10905066" cy="5043592"/>
          </a:xfrm>
          <a:prstGeom prst="rect">
            <a:avLst/>
          </a:prstGeom>
        </p:spPr>
      </p:pic>
      <p:sp>
        <p:nvSpPr>
          <p:cNvPr id="2" name="Rectangle : coins arrondis 1">
            <a:extLst>
              <a:ext uri="{FF2B5EF4-FFF2-40B4-BE49-F238E27FC236}">
                <a16:creationId xmlns:a16="http://schemas.microsoft.com/office/drawing/2014/main" id="{84AE43E2-515D-4E93-A4AF-ABC48961C521}"/>
              </a:ext>
            </a:extLst>
          </p:cNvPr>
          <p:cNvSpPr/>
          <p:nvPr/>
        </p:nvSpPr>
        <p:spPr>
          <a:xfrm>
            <a:off x="1286934" y="3307593"/>
            <a:ext cx="10541306" cy="63919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157866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1DACB77-08A3-4A00-846D-425234A2E335}"/>
              </a:ext>
            </a:extLst>
          </p:cNvPr>
          <p:cNvSpPr>
            <a:spLocks noGrp="1"/>
          </p:cNvSpPr>
          <p:nvPr>
            <p:ph sz="quarter" idx="11"/>
          </p:nvPr>
        </p:nvSpPr>
        <p:spPr/>
        <p:txBody>
          <a:bodyPr>
            <a:normAutofit/>
          </a:bodyPr>
          <a:lstStyle/>
          <a:p>
            <a:pPr marL="0" indent="0">
              <a:buNone/>
            </a:pPr>
            <a:r>
              <a:rPr lang="fr-FR" sz="2800" dirty="0"/>
              <a:t>Lorsqu’un récepteur GPS reçoit une information, il la transmet au smartphone, ..., à l’aide d’une « phrase » dont la forme est strictement codifiée</a:t>
            </a:r>
          </a:p>
          <a:p>
            <a:pPr marL="0" indent="0">
              <a:buNone/>
            </a:pPr>
            <a:r>
              <a:rPr lang="fr-FR" sz="2800" dirty="0"/>
              <a:t>On appelle cette « phrase » une trame NMEA</a:t>
            </a:r>
          </a:p>
          <a:p>
            <a:pPr marL="0" indent="0">
              <a:buNone/>
            </a:pPr>
            <a:endParaRPr lang="fr-FR" sz="2800" dirty="0"/>
          </a:p>
        </p:txBody>
      </p:sp>
      <p:sp>
        <p:nvSpPr>
          <p:cNvPr id="2" name="Titre 1">
            <a:extLst>
              <a:ext uri="{FF2B5EF4-FFF2-40B4-BE49-F238E27FC236}">
                <a16:creationId xmlns:a16="http://schemas.microsoft.com/office/drawing/2014/main" id="{A6A04C6C-75AD-4810-B687-66F167AC27B4}"/>
              </a:ext>
            </a:extLst>
          </p:cNvPr>
          <p:cNvSpPr>
            <a:spLocks noGrp="1"/>
          </p:cNvSpPr>
          <p:nvPr>
            <p:ph type="title"/>
          </p:nvPr>
        </p:nvSpPr>
        <p:spPr/>
        <p:txBody>
          <a:bodyPr/>
          <a:lstStyle/>
          <a:p>
            <a:r>
              <a:rPr lang="fr-FR" dirty="0"/>
              <a:t>Trame NMEA et localisation</a:t>
            </a:r>
          </a:p>
        </p:txBody>
      </p:sp>
      <p:sp>
        <p:nvSpPr>
          <p:cNvPr id="3" name="ZoneTexte 2">
            <a:extLst>
              <a:ext uri="{FF2B5EF4-FFF2-40B4-BE49-F238E27FC236}">
                <a16:creationId xmlns:a16="http://schemas.microsoft.com/office/drawing/2014/main" id="{C257E27D-341A-4316-A125-ACD1A3B1DBDA}"/>
              </a:ext>
            </a:extLst>
          </p:cNvPr>
          <p:cNvSpPr txBox="1"/>
          <p:nvPr/>
        </p:nvSpPr>
        <p:spPr>
          <a:xfrm>
            <a:off x="3791687" y="3828933"/>
            <a:ext cx="8017388" cy="2031325"/>
          </a:xfrm>
          <a:prstGeom prst="rect">
            <a:avLst/>
          </a:prstGeom>
          <a:noFill/>
        </p:spPr>
        <p:txBody>
          <a:bodyPr wrap="none" rtlCol="0">
            <a:spAutoFit/>
          </a:bodyPr>
          <a:lstStyle/>
          <a:p>
            <a:r>
              <a:rPr lang="fr-FR" dirty="0">
                <a:solidFill>
                  <a:schemeClr val="accent1">
                    <a:lumMod val="50000"/>
                  </a:schemeClr>
                </a:solidFill>
              </a:rPr>
              <a:t>$GPGSV,3,3,12,16,06,054,24,19,04,221,,29,02,337,,26,02,029,*72</a:t>
            </a:r>
          </a:p>
          <a:p>
            <a:r>
              <a:rPr lang="fr-FR" dirty="0">
                <a:solidFill>
                  <a:schemeClr val="accent1">
                    <a:lumMod val="50000"/>
                  </a:schemeClr>
                </a:solidFill>
              </a:rPr>
              <a:t>$GLGSV,2,1,08,79,39,065,43,85,37,248,30,69,37,066,41,80,33,133,36*68</a:t>
            </a:r>
          </a:p>
          <a:p>
            <a:r>
              <a:rPr lang="fr-FR" dirty="0">
                <a:solidFill>
                  <a:schemeClr val="accent1">
                    <a:lumMod val="50000"/>
                  </a:schemeClr>
                </a:solidFill>
              </a:rPr>
              <a:t>$GPGGA,104314.63,4315.937122,N,00018.569213,W,1,22,0.8,215.0,M,50.5,M,,*7A</a:t>
            </a:r>
          </a:p>
          <a:p>
            <a:r>
              <a:rPr lang="fr-FR" dirty="0">
                <a:solidFill>
                  <a:schemeClr val="accent1">
                    <a:lumMod val="50000"/>
                  </a:schemeClr>
                </a:solidFill>
              </a:rPr>
              <a:t>$GPGSV,3,1,12,09,64,047,35,06,60,223,38,07,55,145,43,02,44,294,26*77</a:t>
            </a:r>
          </a:p>
          <a:p>
            <a:r>
              <a:rPr lang="fr-FR" dirty="0">
                <a:solidFill>
                  <a:schemeClr val="accent1">
                    <a:lumMod val="50000"/>
                  </a:schemeClr>
                </a:solidFill>
              </a:rPr>
              <a:t>$GPGSV,3,2,12,23,34,060,38,30,30,180,41,05,15,298,32,03,08,111,38*7E</a:t>
            </a:r>
          </a:p>
          <a:p>
            <a:r>
              <a:rPr lang="fr-FR" dirty="0">
                <a:solidFill>
                  <a:schemeClr val="accent1">
                    <a:lumMod val="50000"/>
                  </a:schemeClr>
                </a:solidFill>
              </a:rPr>
              <a:t>$GLGSV,2,2,08,86,29,317,26,71,18,286,32,84,07,200,32,70,58,331,*68</a:t>
            </a:r>
          </a:p>
          <a:p>
            <a:r>
              <a:rPr lang="fr-FR" dirty="0">
                <a:solidFill>
                  <a:schemeClr val="accent1">
                    <a:lumMod val="50000"/>
                  </a:schemeClr>
                </a:solidFill>
              </a:rPr>
              <a:t>$BDGSV,1,1,02,210,22,068,34,205,12,114,25*67</a:t>
            </a:r>
          </a:p>
        </p:txBody>
      </p:sp>
    </p:spTree>
    <p:extLst>
      <p:ext uri="{BB962C8B-B14F-4D97-AF65-F5344CB8AC3E}">
        <p14:creationId xmlns:p14="http://schemas.microsoft.com/office/powerpoint/2010/main" val="376650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1DACB77-08A3-4A00-846D-425234A2E335}"/>
              </a:ext>
            </a:extLst>
          </p:cNvPr>
          <p:cNvSpPr>
            <a:spLocks noGrp="1"/>
          </p:cNvSpPr>
          <p:nvPr>
            <p:ph sz="quarter" idx="11"/>
          </p:nvPr>
        </p:nvSpPr>
        <p:spPr/>
        <p:txBody>
          <a:bodyPr>
            <a:normAutofit/>
          </a:bodyPr>
          <a:lstStyle/>
          <a:p>
            <a:pPr marL="0" indent="0">
              <a:buNone/>
            </a:pPr>
            <a:r>
              <a:rPr lang="fr-FR" sz="2800" dirty="0"/>
              <a:t>Lorsqu’un récepteur GPS reçoit une information, il la transmet au smartphone, ..., à l’aide d’une « phrase » dont la forme est strictement codifiée</a:t>
            </a:r>
          </a:p>
          <a:p>
            <a:pPr marL="0" indent="0">
              <a:buNone/>
            </a:pPr>
            <a:r>
              <a:rPr lang="fr-FR" sz="2800" dirty="0"/>
              <a:t>On appelle cette « phrase » une trame NMEA</a:t>
            </a:r>
          </a:p>
          <a:p>
            <a:pPr marL="0" indent="0">
              <a:buNone/>
            </a:pPr>
            <a:endParaRPr lang="fr-FR" sz="2800" dirty="0"/>
          </a:p>
        </p:txBody>
      </p:sp>
      <p:sp>
        <p:nvSpPr>
          <p:cNvPr id="2" name="Titre 1">
            <a:extLst>
              <a:ext uri="{FF2B5EF4-FFF2-40B4-BE49-F238E27FC236}">
                <a16:creationId xmlns:a16="http://schemas.microsoft.com/office/drawing/2014/main" id="{A6A04C6C-75AD-4810-B687-66F167AC27B4}"/>
              </a:ext>
            </a:extLst>
          </p:cNvPr>
          <p:cNvSpPr>
            <a:spLocks noGrp="1"/>
          </p:cNvSpPr>
          <p:nvPr>
            <p:ph type="title"/>
          </p:nvPr>
        </p:nvSpPr>
        <p:spPr/>
        <p:txBody>
          <a:bodyPr/>
          <a:lstStyle/>
          <a:p>
            <a:r>
              <a:rPr lang="fr-FR" dirty="0"/>
              <a:t>Trame NMEA et localisation</a:t>
            </a:r>
          </a:p>
        </p:txBody>
      </p:sp>
      <p:sp>
        <p:nvSpPr>
          <p:cNvPr id="3" name="ZoneTexte 2">
            <a:extLst>
              <a:ext uri="{FF2B5EF4-FFF2-40B4-BE49-F238E27FC236}">
                <a16:creationId xmlns:a16="http://schemas.microsoft.com/office/drawing/2014/main" id="{C257E27D-341A-4316-A125-ACD1A3B1DBDA}"/>
              </a:ext>
            </a:extLst>
          </p:cNvPr>
          <p:cNvSpPr txBox="1"/>
          <p:nvPr/>
        </p:nvSpPr>
        <p:spPr>
          <a:xfrm>
            <a:off x="3791687" y="3828933"/>
            <a:ext cx="8017388" cy="2031325"/>
          </a:xfrm>
          <a:prstGeom prst="rect">
            <a:avLst/>
          </a:prstGeom>
          <a:noFill/>
        </p:spPr>
        <p:txBody>
          <a:bodyPr wrap="none" rtlCol="0">
            <a:spAutoFit/>
          </a:bodyPr>
          <a:lstStyle/>
          <a:p>
            <a:r>
              <a:rPr lang="fr-FR" dirty="0">
                <a:solidFill>
                  <a:schemeClr val="accent1">
                    <a:lumMod val="50000"/>
                  </a:schemeClr>
                </a:solidFill>
              </a:rPr>
              <a:t>$GPGSV,3,3,12,16,06,054,24,19,04,221,,29,02,337,,26,02,029,*72</a:t>
            </a:r>
          </a:p>
          <a:p>
            <a:r>
              <a:rPr lang="fr-FR" dirty="0">
                <a:solidFill>
                  <a:schemeClr val="accent1">
                    <a:lumMod val="50000"/>
                  </a:schemeClr>
                </a:solidFill>
              </a:rPr>
              <a:t>$GLGSV,2,1,08,79,39,065,43,85,37,248,30,69,37,066,41,80,33,133,36*68</a:t>
            </a:r>
          </a:p>
          <a:p>
            <a:r>
              <a:rPr lang="fr-FR" dirty="0">
                <a:solidFill>
                  <a:schemeClr val="accent1">
                    <a:lumMod val="50000"/>
                  </a:schemeClr>
                </a:solidFill>
              </a:rPr>
              <a:t>$GPGGA,104314.63,</a:t>
            </a:r>
            <a:r>
              <a:rPr lang="fr-FR" dirty="0">
                <a:solidFill>
                  <a:schemeClr val="accent1">
                    <a:lumMod val="50000"/>
                  </a:schemeClr>
                </a:solidFill>
                <a:highlight>
                  <a:srgbClr val="FFFF00"/>
                </a:highlight>
              </a:rPr>
              <a:t>4315.937122,N,00018.569213,W</a:t>
            </a:r>
            <a:r>
              <a:rPr lang="fr-FR" dirty="0">
                <a:solidFill>
                  <a:schemeClr val="accent1">
                    <a:lumMod val="50000"/>
                  </a:schemeClr>
                </a:solidFill>
              </a:rPr>
              <a:t>,1,22,0.8,215.0,M,50.5,M,,*7A</a:t>
            </a:r>
          </a:p>
          <a:p>
            <a:r>
              <a:rPr lang="fr-FR" dirty="0">
                <a:solidFill>
                  <a:schemeClr val="accent1">
                    <a:lumMod val="50000"/>
                  </a:schemeClr>
                </a:solidFill>
              </a:rPr>
              <a:t>$GPGSV,3,1,12,09,64,047,35,06,60,223,38,07,55,145,43,02,44,294,26*77</a:t>
            </a:r>
          </a:p>
          <a:p>
            <a:r>
              <a:rPr lang="fr-FR" dirty="0">
                <a:solidFill>
                  <a:schemeClr val="accent1">
                    <a:lumMod val="50000"/>
                  </a:schemeClr>
                </a:solidFill>
              </a:rPr>
              <a:t>$GPGSV,3,2,12,23,34,060,38,30,30,180,41,05,15,298,32,03,08,111,38*7E</a:t>
            </a:r>
          </a:p>
          <a:p>
            <a:r>
              <a:rPr lang="fr-FR" dirty="0">
                <a:solidFill>
                  <a:schemeClr val="accent1">
                    <a:lumMod val="50000"/>
                  </a:schemeClr>
                </a:solidFill>
              </a:rPr>
              <a:t>$GLGSV,2,2,08,86,29,317,26,71,18,286,32,84,07,200,32,70,58,331,*68</a:t>
            </a:r>
          </a:p>
          <a:p>
            <a:r>
              <a:rPr lang="fr-FR" dirty="0">
                <a:solidFill>
                  <a:schemeClr val="accent1">
                    <a:lumMod val="50000"/>
                  </a:schemeClr>
                </a:solidFill>
              </a:rPr>
              <a:t>$BDGSV,1,1,02,210,22,068,34,205,12,114,25*67</a:t>
            </a:r>
          </a:p>
        </p:txBody>
      </p:sp>
    </p:spTree>
    <p:extLst>
      <p:ext uri="{BB962C8B-B14F-4D97-AF65-F5344CB8AC3E}">
        <p14:creationId xmlns:p14="http://schemas.microsoft.com/office/powerpoint/2010/main" val="358738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1DACB77-08A3-4A00-846D-425234A2E335}"/>
              </a:ext>
            </a:extLst>
          </p:cNvPr>
          <p:cNvSpPr>
            <a:spLocks noGrp="1"/>
          </p:cNvSpPr>
          <p:nvPr>
            <p:ph sz="quarter" idx="11"/>
          </p:nvPr>
        </p:nvSpPr>
        <p:spPr/>
        <p:txBody>
          <a:bodyPr/>
          <a:lstStyle/>
          <a:p>
            <a:r>
              <a:rPr lang="fr-FR" dirty="0"/>
              <a:t>Faire observer des trames sur leur smartphone : </a:t>
            </a:r>
          </a:p>
          <a:p>
            <a:endParaRPr lang="fr-FR" dirty="0"/>
          </a:p>
          <a:p>
            <a:r>
              <a:rPr lang="fr-FR" dirty="0"/>
              <a:t>Application NMEA Tool sur </a:t>
            </a:r>
            <a:r>
              <a:rPr lang="fr-FR" dirty="0" err="1"/>
              <a:t>Androïd</a:t>
            </a:r>
            <a:endParaRPr lang="fr-FR" dirty="0"/>
          </a:p>
          <a:p>
            <a:endParaRPr lang="fr-FR" dirty="0"/>
          </a:p>
          <a:p>
            <a:r>
              <a:rPr lang="fr-FR" dirty="0"/>
              <a:t>Ou </a:t>
            </a:r>
          </a:p>
          <a:p>
            <a:endParaRPr lang="fr-FR" dirty="0"/>
          </a:p>
          <a:p>
            <a:r>
              <a:rPr lang="fr-FR" dirty="0"/>
              <a:t>Application NMEA </a:t>
            </a:r>
            <a:r>
              <a:rPr lang="fr-FR" dirty="0" err="1"/>
              <a:t>Gps</a:t>
            </a:r>
            <a:r>
              <a:rPr lang="fr-FR" dirty="0"/>
              <a:t> sur iOS</a:t>
            </a:r>
          </a:p>
          <a:p>
            <a:endParaRPr lang="fr-FR" dirty="0"/>
          </a:p>
        </p:txBody>
      </p:sp>
      <p:sp>
        <p:nvSpPr>
          <p:cNvPr id="3" name="Titre 2">
            <a:extLst>
              <a:ext uri="{FF2B5EF4-FFF2-40B4-BE49-F238E27FC236}">
                <a16:creationId xmlns:a16="http://schemas.microsoft.com/office/drawing/2014/main" id="{C80A1213-DF83-4C4B-8E77-971ED3096917}"/>
              </a:ext>
            </a:extLst>
          </p:cNvPr>
          <p:cNvSpPr>
            <a:spLocks noGrp="1"/>
          </p:cNvSpPr>
          <p:nvPr>
            <p:ph type="title"/>
          </p:nvPr>
        </p:nvSpPr>
        <p:spPr/>
        <p:txBody>
          <a:bodyPr/>
          <a:lstStyle/>
          <a:p>
            <a:r>
              <a:rPr lang="fr-FR" dirty="0"/>
              <a:t>Activité possible avec les élèves : </a:t>
            </a:r>
          </a:p>
        </p:txBody>
      </p:sp>
      <p:pic>
        <p:nvPicPr>
          <p:cNvPr id="2" name="Image 1">
            <a:extLst>
              <a:ext uri="{FF2B5EF4-FFF2-40B4-BE49-F238E27FC236}">
                <a16:creationId xmlns:a16="http://schemas.microsoft.com/office/drawing/2014/main" id="{EDDA7138-8367-4772-847E-FF78FA6E8C0D}"/>
              </a:ext>
            </a:extLst>
          </p:cNvPr>
          <p:cNvPicPr>
            <a:picLocks noChangeAspect="1"/>
          </p:cNvPicPr>
          <p:nvPr/>
        </p:nvPicPr>
        <p:blipFill>
          <a:blip r:embed="rId2"/>
          <a:stretch>
            <a:fillRect/>
          </a:stretch>
        </p:blipFill>
        <p:spPr>
          <a:xfrm>
            <a:off x="9070487" y="2231465"/>
            <a:ext cx="977319" cy="973330"/>
          </a:xfrm>
          <a:prstGeom prst="rect">
            <a:avLst/>
          </a:prstGeom>
        </p:spPr>
      </p:pic>
      <p:pic>
        <p:nvPicPr>
          <p:cNvPr id="6" name="Image 5">
            <a:extLst>
              <a:ext uri="{FF2B5EF4-FFF2-40B4-BE49-F238E27FC236}">
                <a16:creationId xmlns:a16="http://schemas.microsoft.com/office/drawing/2014/main" id="{E660D105-A5DD-4031-8D9F-8FBCA80D3CA6}"/>
              </a:ext>
            </a:extLst>
          </p:cNvPr>
          <p:cNvPicPr/>
          <p:nvPr/>
        </p:nvPicPr>
        <p:blipFill rotWithShape="1">
          <a:blip r:embed="rId3" cstate="print">
            <a:extLst>
              <a:ext uri="{28A0092B-C50C-407E-A947-70E740481C1C}">
                <a14:useLocalDpi xmlns:a14="http://schemas.microsoft.com/office/drawing/2010/main" val="0"/>
              </a:ext>
            </a:extLst>
          </a:blip>
          <a:srcRect b="73536"/>
          <a:stretch/>
        </p:blipFill>
        <p:spPr bwMode="auto">
          <a:xfrm>
            <a:off x="8905853" y="4435977"/>
            <a:ext cx="1821815" cy="8573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440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A21B9E-4719-44E0-92C5-61FB042D36C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13443DD8-5DA9-42F8-B5E9-7667E3B01BF9}"/>
              </a:ext>
            </a:extLst>
          </p:cNvPr>
          <p:cNvSpPr>
            <a:spLocks noGrp="1"/>
          </p:cNvSpPr>
          <p:nvPr>
            <p:ph type="subTitle" idx="1"/>
          </p:nvPr>
        </p:nvSpPr>
        <p:spPr>
          <a:xfrm>
            <a:off x="7961258" y="4525347"/>
            <a:ext cx="3258675" cy="1737360"/>
          </a:xfrm>
        </p:spPr>
        <p:txBody>
          <a:bodyPr anchor="ctr">
            <a:normAutofit/>
          </a:bodyPr>
          <a:lstStyle/>
          <a:p>
            <a:pPr algn="l"/>
            <a:endParaRPr lang="fr-FR"/>
          </a:p>
        </p:txBody>
      </p:sp>
      <p:pic>
        <p:nvPicPr>
          <p:cNvPr id="13" name="Image 3">
            <a:extLst>
              <a:ext uri="{FF2B5EF4-FFF2-40B4-BE49-F238E27FC236}">
                <a16:creationId xmlns:a16="http://schemas.microsoft.com/office/drawing/2014/main" id="{D91DCB51-B20E-42DD-A161-78D8C3116B49}"/>
              </a:ext>
            </a:extLst>
          </p:cNvPr>
          <p:cNvPicPr>
            <a:picLocks noChangeAspect="1"/>
          </p:cNvPicPr>
          <p:nvPr/>
        </p:nvPicPr>
        <p:blipFill>
          <a:blip r:embed="rId2"/>
          <a:stretch>
            <a:fillRect/>
          </a:stretch>
        </p:blipFill>
        <p:spPr>
          <a:xfrm>
            <a:off x="748332" y="1387957"/>
            <a:ext cx="10905066" cy="4443814"/>
          </a:xfrm>
          <a:prstGeom prst="rect">
            <a:avLst/>
          </a:prstGeom>
        </p:spPr>
      </p:pic>
      <p:sp>
        <p:nvSpPr>
          <p:cNvPr id="6" name="Rectangle : coins arrondis 5">
            <a:extLst>
              <a:ext uri="{FF2B5EF4-FFF2-40B4-BE49-F238E27FC236}">
                <a16:creationId xmlns:a16="http://schemas.microsoft.com/office/drawing/2014/main" id="{8E37A1E0-909E-41E6-BC58-039950575E49}"/>
              </a:ext>
            </a:extLst>
          </p:cNvPr>
          <p:cNvSpPr/>
          <p:nvPr/>
        </p:nvSpPr>
        <p:spPr>
          <a:xfrm>
            <a:off x="885217" y="4747098"/>
            <a:ext cx="7694579"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115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A21B9E-4719-44E0-92C5-61FB042D36C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13443DD8-5DA9-42F8-B5E9-7667E3B01BF9}"/>
              </a:ext>
            </a:extLst>
          </p:cNvPr>
          <p:cNvSpPr>
            <a:spLocks noGrp="1"/>
          </p:cNvSpPr>
          <p:nvPr>
            <p:ph type="subTitle" idx="1"/>
          </p:nvPr>
        </p:nvSpPr>
        <p:spPr>
          <a:xfrm>
            <a:off x="7961258" y="4525347"/>
            <a:ext cx="3258675" cy="1737360"/>
          </a:xfrm>
        </p:spPr>
        <p:txBody>
          <a:bodyPr anchor="ctr">
            <a:normAutofit/>
          </a:bodyPr>
          <a:lstStyle/>
          <a:p>
            <a:pPr algn="l"/>
            <a:endParaRPr lang="fr-FR"/>
          </a:p>
        </p:txBody>
      </p:sp>
      <p:pic>
        <p:nvPicPr>
          <p:cNvPr id="13" name="Image 3">
            <a:extLst>
              <a:ext uri="{FF2B5EF4-FFF2-40B4-BE49-F238E27FC236}">
                <a16:creationId xmlns:a16="http://schemas.microsoft.com/office/drawing/2014/main" id="{D91DCB51-B20E-42DD-A161-78D8C3116B49}"/>
              </a:ext>
            </a:extLst>
          </p:cNvPr>
          <p:cNvPicPr>
            <a:picLocks noChangeAspect="1"/>
          </p:cNvPicPr>
          <p:nvPr/>
        </p:nvPicPr>
        <p:blipFill>
          <a:blip r:embed="rId2"/>
          <a:stretch>
            <a:fillRect/>
          </a:stretch>
        </p:blipFill>
        <p:spPr>
          <a:xfrm>
            <a:off x="748332" y="1387957"/>
            <a:ext cx="10905066" cy="4443814"/>
          </a:xfrm>
          <a:prstGeom prst="rect">
            <a:avLst/>
          </a:prstGeom>
        </p:spPr>
      </p:pic>
      <p:sp>
        <p:nvSpPr>
          <p:cNvPr id="6" name="Rectangle : coins arrondis 5">
            <a:extLst>
              <a:ext uri="{FF2B5EF4-FFF2-40B4-BE49-F238E27FC236}">
                <a16:creationId xmlns:a16="http://schemas.microsoft.com/office/drawing/2014/main" id="{8E37A1E0-909E-41E6-BC58-039950575E49}"/>
              </a:ext>
            </a:extLst>
          </p:cNvPr>
          <p:cNvSpPr/>
          <p:nvPr/>
        </p:nvSpPr>
        <p:spPr>
          <a:xfrm>
            <a:off x="885217" y="4747098"/>
            <a:ext cx="7694579"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9B9E901-7257-4D79-8682-5C727163BC52}"/>
              </a:ext>
            </a:extLst>
          </p:cNvPr>
          <p:cNvPicPr>
            <a:picLocks noChangeAspect="1"/>
          </p:cNvPicPr>
          <p:nvPr/>
        </p:nvPicPr>
        <p:blipFill>
          <a:blip r:embed="rId3"/>
          <a:stretch>
            <a:fillRect/>
          </a:stretch>
        </p:blipFill>
        <p:spPr>
          <a:xfrm>
            <a:off x="2574200" y="163454"/>
            <a:ext cx="9458325" cy="3743325"/>
          </a:xfrm>
          <a:prstGeom prst="rect">
            <a:avLst/>
          </a:prstGeom>
        </p:spPr>
      </p:pic>
      <p:sp>
        <p:nvSpPr>
          <p:cNvPr id="9" name="Rectangle : coins arrondis 8">
            <a:extLst>
              <a:ext uri="{FF2B5EF4-FFF2-40B4-BE49-F238E27FC236}">
                <a16:creationId xmlns:a16="http://schemas.microsoft.com/office/drawing/2014/main" id="{52ECE8BB-9377-409A-9A6B-7CA111F638D1}"/>
              </a:ext>
            </a:extLst>
          </p:cNvPr>
          <p:cNvSpPr/>
          <p:nvPr/>
        </p:nvSpPr>
        <p:spPr>
          <a:xfrm>
            <a:off x="2574200" y="1622159"/>
            <a:ext cx="8509099"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05CDB26E-B715-4982-BC3F-D6AB5841EE83}"/>
              </a:ext>
            </a:extLst>
          </p:cNvPr>
          <p:cNvSpPr txBox="1"/>
          <p:nvPr/>
        </p:nvSpPr>
        <p:spPr>
          <a:xfrm rot="765941">
            <a:off x="8228035" y="538595"/>
            <a:ext cx="3560783" cy="461665"/>
          </a:xfrm>
          <a:prstGeom prst="rect">
            <a:avLst/>
          </a:prstGeom>
          <a:solidFill>
            <a:schemeClr val="tx1"/>
          </a:solidFill>
        </p:spPr>
        <p:txBody>
          <a:bodyPr wrap="none" rtlCol="0">
            <a:spAutoFit/>
          </a:bodyPr>
          <a:lstStyle/>
          <a:p>
            <a:r>
              <a:rPr lang="fr-FR" sz="2400" dirty="0">
                <a:solidFill>
                  <a:srgbClr val="0070C0"/>
                </a:solidFill>
              </a:rPr>
              <a:t>La photographie numérique</a:t>
            </a:r>
          </a:p>
        </p:txBody>
      </p:sp>
    </p:spTree>
    <p:extLst>
      <p:ext uri="{BB962C8B-B14F-4D97-AF65-F5344CB8AC3E}">
        <p14:creationId xmlns:p14="http://schemas.microsoft.com/office/powerpoint/2010/main" val="106763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A21B9E-4719-44E0-92C5-61FB042D36C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13443DD8-5DA9-42F8-B5E9-7667E3B01BF9}"/>
              </a:ext>
            </a:extLst>
          </p:cNvPr>
          <p:cNvSpPr>
            <a:spLocks noGrp="1"/>
          </p:cNvSpPr>
          <p:nvPr>
            <p:ph type="subTitle" idx="1"/>
          </p:nvPr>
        </p:nvSpPr>
        <p:spPr>
          <a:xfrm>
            <a:off x="7961258" y="4525347"/>
            <a:ext cx="3258675" cy="1737360"/>
          </a:xfrm>
        </p:spPr>
        <p:txBody>
          <a:bodyPr anchor="ctr">
            <a:normAutofit/>
          </a:bodyPr>
          <a:lstStyle/>
          <a:p>
            <a:pPr algn="l"/>
            <a:endParaRPr lang="fr-FR"/>
          </a:p>
        </p:txBody>
      </p:sp>
      <p:pic>
        <p:nvPicPr>
          <p:cNvPr id="13" name="Image 3">
            <a:extLst>
              <a:ext uri="{FF2B5EF4-FFF2-40B4-BE49-F238E27FC236}">
                <a16:creationId xmlns:a16="http://schemas.microsoft.com/office/drawing/2014/main" id="{D91DCB51-B20E-42DD-A161-78D8C3116B49}"/>
              </a:ext>
            </a:extLst>
          </p:cNvPr>
          <p:cNvPicPr>
            <a:picLocks noChangeAspect="1"/>
          </p:cNvPicPr>
          <p:nvPr/>
        </p:nvPicPr>
        <p:blipFill>
          <a:blip r:embed="rId2"/>
          <a:stretch>
            <a:fillRect/>
          </a:stretch>
        </p:blipFill>
        <p:spPr>
          <a:xfrm>
            <a:off x="748332" y="1387957"/>
            <a:ext cx="10905066" cy="4443814"/>
          </a:xfrm>
          <a:prstGeom prst="rect">
            <a:avLst/>
          </a:prstGeom>
        </p:spPr>
      </p:pic>
      <p:sp>
        <p:nvSpPr>
          <p:cNvPr id="6" name="Rectangle : coins arrondis 5">
            <a:extLst>
              <a:ext uri="{FF2B5EF4-FFF2-40B4-BE49-F238E27FC236}">
                <a16:creationId xmlns:a16="http://schemas.microsoft.com/office/drawing/2014/main" id="{8E37A1E0-909E-41E6-BC58-039950575E49}"/>
              </a:ext>
            </a:extLst>
          </p:cNvPr>
          <p:cNvSpPr/>
          <p:nvPr/>
        </p:nvSpPr>
        <p:spPr>
          <a:xfrm>
            <a:off x="885217" y="4747098"/>
            <a:ext cx="7694579"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9B9E901-7257-4D79-8682-5C727163BC52}"/>
              </a:ext>
            </a:extLst>
          </p:cNvPr>
          <p:cNvPicPr>
            <a:picLocks noChangeAspect="1"/>
          </p:cNvPicPr>
          <p:nvPr/>
        </p:nvPicPr>
        <p:blipFill>
          <a:blip r:embed="rId3"/>
          <a:stretch>
            <a:fillRect/>
          </a:stretch>
        </p:blipFill>
        <p:spPr>
          <a:xfrm>
            <a:off x="2574200" y="163454"/>
            <a:ext cx="9458325" cy="3743325"/>
          </a:xfrm>
          <a:prstGeom prst="rect">
            <a:avLst/>
          </a:prstGeom>
        </p:spPr>
      </p:pic>
      <p:sp>
        <p:nvSpPr>
          <p:cNvPr id="9" name="Rectangle : coins arrondis 8">
            <a:extLst>
              <a:ext uri="{FF2B5EF4-FFF2-40B4-BE49-F238E27FC236}">
                <a16:creationId xmlns:a16="http://schemas.microsoft.com/office/drawing/2014/main" id="{52ECE8BB-9377-409A-9A6B-7CA111F638D1}"/>
              </a:ext>
            </a:extLst>
          </p:cNvPr>
          <p:cNvSpPr/>
          <p:nvPr/>
        </p:nvSpPr>
        <p:spPr>
          <a:xfrm>
            <a:off x="2574200" y="1622159"/>
            <a:ext cx="8509099"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05CDB26E-B715-4982-BC3F-D6AB5841EE83}"/>
              </a:ext>
            </a:extLst>
          </p:cNvPr>
          <p:cNvSpPr txBox="1"/>
          <p:nvPr/>
        </p:nvSpPr>
        <p:spPr>
          <a:xfrm rot="765941">
            <a:off x="7898000" y="596893"/>
            <a:ext cx="4127733" cy="523220"/>
          </a:xfrm>
          <a:prstGeom prst="rect">
            <a:avLst/>
          </a:prstGeom>
          <a:solidFill>
            <a:schemeClr val="tx1"/>
          </a:solidFill>
        </p:spPr>
        <p:txBody>
          <a:bodyPr wrap="none" rtlCol="0">
            <a:spAutoFit/>
          </a:bodyPr>
          <a:lstStyle/>
          <a:p>
            <a:r>
              <a:rPr lang="fr-FR" sz="2800" dirty="0">
                <a:solidFill>
                  <a:srgbClr val="0070C0"/>
                </a:solidFill>
              </a:rPr>
              <a:t>La photographie numérique</a:t>
            </a:r>
          </a:p>
        </p:txBody>
      </p:sp>
      <p:grpSp>
        <p:nvGrpSpPr>
          <p:cNvPr id="8" name="Groupe 7">
            <a:extLst>
              <a:ext uri="{FF2B5EF4-FFF2-40B4-BE49-F238E27FC236}">
                <a16:creationId xmlns:a16="http://schemas.microsoft.com/office/drawing/2014/main" id="{D98B8E7F-2F94-4DF1-B15C-0F26437968F6}"/>
              </a:ext>
            </a:extLst>
          </p:cNvPr>
          <p:cNvGrpSpPr/>
          <p:nvPr/>
        </p:nvGrpSpPr>
        <p:grpSpPr>
          <a:xfrm>
            <a:off x="3734717" y="734137"/>
            <a:ext cx="8582857" cy="4008194"/>
            <a:chOff x="4653748" y="2609175"/>
            <a:chExt cx="8582857" cy="4008194"/>
          </a:xfrm>
        </p:grpSpPr>
        <p:pic>
          <p:nvPicPr>
            <p:cNvPr id="7" name="Image 6">
              <a:extLst>
                <a:ext uri="{FF2B5EF4-FFF2-40B4-BE49-F238E27FC236}">
                  <a16:creationId xmlns:a16="http://schemas.microsoft.com/office/drawing/2014/main" id="{8EB9A47E-5FA9-47EB-B0EB-BCDB394D7A0D}"/>
                </a:ext>
              </a:extLst>
            </p:cNvPr>
            <p:cNvPicPr>
              <a:picLocks noChangeAspect="1"/>
            </p:cNvPicPr>
            <p:nvPr/>
          </p:nvPicPr>
          <p:blipFill>
            <a:blip r:embed="rId4"/>
            <a:stretch>
              <a:fillRect/>
            </a:stretch>
          </p:blipFill>
          <p:spPr>
            <a:xfrm>
              <a:off x="4653748" y="2609175"/>
              <a:ext cx="8582857" cy="4008194"/>
            </a:xfrm>
            <a:prstGeom prst="rect">
              <a:avLst/>
            </a:prstGeom>
          </p:spPr>
        </p:pic>
        <p:sp>
          <p:nvSpPr>
            <p:cNvPr id="11" name="ZoneTexte 10">
              <a:extLst>
                <a:ext uri="{FF2B5EF4-FFF2-40B4-BE49-F238E27FC236}">
                  <a16:creationId xmlns:a16="http://schemas.microsoft.com/office/drawing/2014/main" id="{8997817D-667B-478B-B10D-E2F1D5367A23}"/>
                </a:ext>
              </a:extLst>
            </p:cNvPr>
            <p:cNvSpPr txBox="1"/>
            <p:nvPr/>
          </p:nvSpPr>
          <p:spPr>
            <a:xfrm rot="765941">
              <a:off x="9902860" y="2853687"/>
              <a:ext cx="1893467" cy="523220"/>
            </a:xfrm>
            <a:prstGeom prst="rect">
              <a:avLst/>
            </a:prstGeom>
            <a:solidFill>
              <a:schemeClr val="tx1"/>
            </a:solidFill>
          </p:spPr>
          <p:txBody>
            <a:bodyPr wrap="none" rtlCol="0">
              <a:spAutoFit/>
            </a:bodyPr>
            <a:lstStyle/>
            <a:p>
              <a:r>
                <a:rPr lang="fr-FR" sz="2800" dirty="0">
                  <a:solidFill>
                    <a:srgbClr val="0070C0"/>
                  </a:solidFill>
                </a:rPr>
                <a:t>Les données</a:t>
              </a:r>
            </a:p>
          </p:txBody>
        </p:sp>
      </p:grpSp>
      <p:sp>
        <p:nvSpPr>
          <p:cNvPr id="10" name="Rectangle : coins arrondis 9">
            <a:extLst>
              <a:ext uri="{FF2B5EF4-FFF2-40B4-BE49-F238E27FC236}">
                <a16:creationId xmlns:a16="http://schemas.microsoft.com/office/drawing/2014/main" id="{EDC9BCCE-34B2-4347-AA1F-845C882E95C0}"/>
              </a:ext>
            </a:extLst>
          </p:cNvPr>
          <p:cNvSpPr/>
          <p:nvPr/>
        </p:nvSpPr>
        <p:spPr>
          <a:xfrm>
            <a:off x="3835861" y="3973710"/>
            <a:ext cx="7501374" cy="6225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856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 mur, extérieur, nature&#10;&#10;Description générée automatiquement">
            <a:extLst>
              <a:ext uri="{FF2B5EF4-FFF2-40B4-BE49-F238E27FC236}">
                <a16:creationId xmlns:a16="http://schemas.microsoft.com/office/drawing/2014/main" id="{08FFE95B-F2BF-4D12-A6CA-4A1CC658B44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rot="5400000">
            <a:off x="2761907" y="2014711"/>
            <a:ext cx="5094088" cy="3820566"/>
          </a:xfrm>
        </p:spPr>
      </p:pic>
      <p:sp>
        <p:nvSpPr>
          <p:cNvPr id="2" name="Titre 1">
            <a:extLst>
              <a:ext uri="{FF2B5EF4-FFF2-40B4-BE49-F238E27FC236}">
                <a16:creationId xmlns:a16="http://schemas.microsoft.com/office/drawing/2014/main" id="{643BBFBA-F953-4751-AB1D-1901374BCE91}"/>
              </a:ext>
            </a:extLst>
          </p:cNvPr>
          <p:cNvSpPr>
            <a:spLocks noGrp="1"/>
          </p:cNvSpPr>
          <p:nvPr>
            <p:ph type="title"/>
          </p:nvPr>
        </p:nvSpPr>
        <p:spPr/>
        <p:txBody>
          <a:bodyPr/>
          <a:lstStyle/>
          <a:p>
            <a:r>
              <a:rPr lang="fr-FR" dirty="0"/>
              <a:t>Les métadonnées d’une photos</a:t>
            </a:r>
          </a:p>
        </p:txBody>
      </p:sp>
    </p:spTree>
    <p:extLst>
      <p:ext uri="{BB962C8B-B14F-4D97-AF65-F5344CB8AC3E}">
        <p14:creationId xmlns:p14="http://schemas.microsoft.com/office/powerpoint/2010/main" val="4557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 mur, extérieur, nature&#10;&#10;Description générée automatiquement">
            <a:extLst>
              <a:ext uri="{FF2B5EF4-FFF2-40B4-BE49-F238E27FC236}">
                <a16:creationId xmlns:a16="http://schemas.microsoft.com/office/drawing/2014/main" id="{08FFE95B-F2BF-4D12-A6CA-4A1CC658B44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rot="5400000">
            <a:off x="2761907" y="2014711"/>
            <a:ext cx="5094088" cy="3820566"/>
          </a:xfrm>
        </p:spPr>
      </p:pic>
      <p:sp>
        <p:nvSpPr>
          <p:cNvPr id="2" name="Titre 1">
            <a:extLst>
              <a:ext uri="{FF2B5EF4-FFF2-40B4-BE49-F238E27FC236}">
                <a16:creationId xmlns:a16="http://schemas.microsoft.com/office/drawing/2014/main" id="{643BBFBA-F953-4751-AB1D-1901374BCE91}"/>
              </a:ext>
            </a:extLst>
          </p:cNvPr>
          <p:cNvSpPr>
            <a:spLocks noGrp="1"/>
          </p:cNvSpPr>
          <p:nvPr>
            <p:ph type="title"/>
          </p:nvPr>
        </p:nvSpPr>
        <p:spPr/>
        <p:txBody>
          <a:bodyPr/>
          <a:lstStyle/>
          <a:p>
            <a:r>
              <a:rPr lang="fr-FR" dirty="0"/>
              <a:t>Les métadonnées d’une photos</a:t>
            </a:r>
          </a:p>
        </p:txBody>
      </p:sp>
      <p:grpSp>
        <p:nvGrpSpPr>
          <p:cNvPr id="11" name="Groupe 10">
            <a:extLst>
              <a:ext uri="{FF2B5EF4-FFF2-40B4-BE49-F238E27FC236}">
                <a16:creationId xmlns:a16="http://schemas.microsoft.com/office/drawing/2014/main" id="{4BA5DF3C-AB82-43BE-A02C-AC205F2F00DC}"/>
              </a:ext>
            </a:extLst>
          </p:cNvPr>
          <p:cNvGrpSpPr/>
          <p:nvPr/>
        </p:nvGrpSpPr>
        <p:grpSpPr>
          <a:xfrm>
            <a:off x="7581531" y="1377950"/>
            <a:ext cx="3789396" cy="5480050"/>
            <a:chOff x="5343254" y="211981"/>
            <a:chExt cx="4731533" cy="6277424"/>
          </a:xfrm>
        </p:grpSpPr>
        <p:pic>
          <p:nvPicPr>
            <p:cNvPr id="7" name="Image 6" descr="Une image contenant capture d’écran&#10;&#10;Description générée automatiquement">
              <a:extLst>
                <a:ext uri="{FF2B5EF4-FFF2-40B4-BE49-F238E27FC236}">
                  <a16:creationId xmlns:a16="http://schemas.microsoft.com/office/drawing/2014/main" id="{F403BED4-E777-4536-9C81-95F194B3AC13}"/>
                </a:ext>
              </a:extLst>
            </p:cNvPr>
            <p:cNvPicPr>
              <a:picLocks noChangeAspect="1"/>
            </p:cNvPicPr>
            <p:nvPr/>
          </p:nvPicPr>
          <p:blipFill rotWithShape="1">
            <a:blip r:embed="rId3">
              <a:extLst>
                <a:ext uri="{28A0092B-C50C-407E-A947-70E740481C1C}">
                  <a14:useLocalDpi xmlns:a14="http://schemas.microsoft.com/office/drawing/2010/main" val="0"/>
                </a:ext>
              </a:extLst>
            </a:blip>
            <a:srcRect t="-1" b="52232"/>
            <a:stretch/>
          </p:blipFill>
          <p:spPr>
            <a:xfrm>
              <a:off x="5343254" y="211981"/>
              <a:ext cx="4731533" cy="4645973"/>
            </a:xfrm>
            <a:prstGeom prst="rect">
              <a:avLst/>
            </a:prstGeom>
          </p:spPr>
        </p:pic>
        <p:pic>
          <p:nvPicPr>
            <p:cNvPr id="9" name="Image 8" descr="Une image contenant capture d’écran&#10;&#10;Description générée automatiquement">
              <a:extLst>
                <a:ext uri="{FF2B5EF4-FFF2-40B4-BE49-F238E27FC236}">
                  <a16:creationId xmlns:a16="http://schemas.microsoft.com/office/drawing/2014/main" id="{5F6053F2-D540-45BD-9CDD-0AE16BDC6BB4}"/>
                </a:ext>
              </a:extLst>
            </p:cNvPr>
            <p:cNvPicPr>
              <a:picLocks noChangeAspect="1"/>
            </p:cNvPicPr>
            <p:nvPr/>
          </p:nvPicPr>
          <p:blipFill rotWithShape="1">
            <a:blip r:embed="rId3">
              <a:extLst>
                <a:ext uri="{28A0092B-C50C-407E-A947-70E740481C1C}">
                  <a14:useLocalDpi xmlns:a14="http://schemas.microsoft.com/office/drawing/2010/main" val="0"/>
                </a:ext>
              </a:extLst>
            </a:blip>
            <a:srcRect t="75745" b="7481"/>
            <a:stretch/>
          </p:blipFill>
          <p:spPr>
            <a:xfrm>
              <a:off x="5343254" y="4857954"/>
              <a:ext cx="4731533" cy="1631451"/>
            </a:xfrm>
            <a:prstGeom prst="rect">
              <a:avLst/>
            </a:prstGeom>
          </p:spPr>
        </p:pic>
      </p:grpSp>
    </p:spTree>
    <p:extLst>
      <p:ext uri="{BB962C8B-B14F-4D97-AF65-F5344CB8AC3E}">
        <p14:creationId xmlns:p14="http://schemas.microsoft.com/office/powerpoint/2010/main" val="33423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 mur, extérieur, nature&#10;&#10;Description générée automatiquement">
            <a:extLst>
              <a:ext uri="{FF2B5EF4-FFF2-40B4-BE49-F238E27FC236}">
                <a16:creationId xmlns:a16="http://schemas.microsoft.com/office/drawing/2014/main" id="{08FFE95B-F2BF-4D12-A6CA-4A1CC658B44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rot="5400000">
            <a:off x="2761907" y="2014711"/>
            <a:ext cx="5094088" cy="3820566"/>
          </a:xfrm>
        </p:spPr>
      </p:pic>
      <p:sp>
        <p:nvSpPr>
          <p:cNvPr id="2" name="Titre 1">
            <a:extLst>
              <a:ext uri="{FF2B5EF4-FFF2-40B4-BE49-F238E27FC236}">
                <a16:creationId xmlns:a16="http://schemas.microsoft.com/office/drawing/2014/main" id="{643BBFBA-F953-4751-AB1D-1901374BCE91}"/>
              </a:ext>
            </a:extLst>
          </p:cNvPr>
          <p:cNvSpPr>
            <a:spLocks noGrp="1"/>
          </p:cNvSpPr>
          <p:nvPr>
            <p:ph type="title"/>
          </p:nvPr>
        </p:nvSpPr>
        <p:spPr/>
        <p:txBody>
          <a:bodyPr/>
          <a:lstStyle/>
          <a:p>
            <a:r>
              <a:rPr lang="fr-FR" dirty="0"/>
              <a:t>Les métadonnées d’une photos</a:t>
            </a:r>
          </a:p>
        </p:txBody>
      </p:sp>
      <p:grpSp>
        <p:nvGrpSpPr>
          <p:cNvPr id="11" name="Groupe 10">
            <a:extLst>
              <a:ext uri="{FF2B5EF4-FFF2-40B4-BE49-F238E27FC236}">
                <a16:creationId xmlns:a16="http://schemas.microsoft.com/office/drawing/2014/main" id="{4BA5DF3C-AB82-43BE-A02C-AC205F2F00DC}"/>
              </a:ext>
            </a:extLst>
          </p:cNvPr>
          <p:cNvGrpSpPr/>
          <p:nvPr/>
        </p:nvGrpSpPr>
        <p:grpSpPr>
          <a:xfrm>
            <a:off x="7581531" y="1377950"/>
            <a:ext cx="3789396" cy="5480050"/>
            <a:chOff x="5343254" y="211981"/>
            <a:chExt cx="4731533" cy="6277424"/>
          </a:xfrm>
        </p:grpSpPr>
        <p:pic>
          <p:nvPicPr>
            <p:cNvPr id="7" name="Image 6" descr="Une image contenant capture d’écran&#10;&#10;Description générée automatiquement">
              <a:extLst>
                <a:ext uri="{FF2B5EF4-FFF2-40B4-BE49-F238E27FC236}">
                  <a16:creationId xmlns:a16="http://schemas.microsoft.com/office/drawing/2014/main" id="{F403BED4-E777-4536-9C81-95F194B3AC13}"/>
                </a:ext>
              </a:extLst>
            </p:cNvPr>
            <p:cNvPicPr>
              <a:picLocks noChangeAspect="1"/>
            </p:cNvPicPr>
            <p:nvPr/>
          </p:nvPicPr>
          <p:blipFill rotWithShape="1">
            <a:blip r:embed="rId3">
              <a:extLst>
                <a:ext uri="{28A0092B-C50C-407E-A947-70E740481C1C}">
                  <a14:useLocalDpi xmlns:a14="http://schemas.microsoft.com/office/drawing/2010/main" val="0"/>
                </a:ext>
              </a:extLst>
            </a:blip>
            <a:srcRect t="-1" b="52232"/>
            <a:stretch/>
          </p:blipFill>
          <p:spPr>
            <a:xfrm>
              <a:off x="5343254" y="211981"/>
              <a:ext cx="4731533" cy="4645973"/>
            </a:xfrm>
            <a:prstGeom prst="rect">
              <a:avLst/>
            </a:prstGeom>
          </p:spPr>
        </p:pic>
        <p:pic>
          <p:nvPicPr>
            <p:cNvPr id="9" name="Image 8" descr="Une image contenant capture d’écran&#10;&#10;Description générée automatiquement">
              <a:extLst>
                <a:ext uri="{FF2B5EF4-FFF2-40B4-BE49-F238E27FC236}">
                  <a16:creationId xmlns:a16="http://schemas.microsoft.com/office/drawing/2014/main" id="{5F6053F2-D540-45BD-9CDD-0AE16BDC6BB4}"/>
                </a:ext>
              </a:extLst>
            </p:cNvPr>
            <p:cNvPicPr>
              <a:picLocks noChangeAspect="1"/>
            </p:cNvPicPr>
            <p:nvPr/>
          </p:nvPicPr>
          <p:blipFill rotWithShape="1">
            <a:blip r:embed="rId3">
              <a:extLst>
                <a:ext uri="{28A0092B-C50C-407E-A947-70E740481C1C}">
                  <a14:useLocalDpi xmlns:a14="http://schemas.microsoft.com/office/drawing/2010/main" val="0"/>
                </a:ext>
              </a:extLst>
            </a:blip>
            <a:srcRect t="75745" b="7481"/>
            <a:stretch/>
          </p:blipFill>
          <p:spPr>
            <a:xfrm>
              <a:off x="5343254" y="4857954"/>
              <a:ext cx="4731533" cy="1631451"/>
            </a:xfrm>
            <a:prstGeom prst="rect">
              <a:avLst/>
            </a:prstGeom>
          </p:spPr>
        </p:pic>
      </p:grpSp>
      <p:sp>
        <p:nvSpPr>
          <p:cNvPr id="3" name="Rectangle 2">
            <a:extLst>
              <a:ext uri="{FF2B5EF4-FFF2-40B4-BE49-F238E27FC236}">
                <a16:creationId xmlns:a16="http://schemas.microsoft.com/office/drawing/2014/main" id="{75CF8BA5-7DAA-49D1-A1D4-C2AD60EA7D91}"/>
              </a:ext>
            </a:extLst>
          </p:cNvPr>
          <p:cNvSpPr/>
          <p:nvPr/>
        </p:nvSpPr>
        <p:spPr>
          <a:xfrm>
            <a:off x="269290" y="2482535"/>
            <a:ext cx="5066190" cy="1384995"/>
          </a:xfrm>
          <a:prstGeom prst="rect">
            <a:avLst/>
          </a:prstGeom>
        </p:spPr>
        <p:txBody>
          <a:bodyPr wrap="square">
            <a:spAutoFit/>
          </a:bodyPr>
          <a:lstStyle/>
          <a:p>
            <a:r>
              <a:rPr lang="fr-FR" sz="2800" dirty="0"/>
              <a:t>Qu’on lit : </a:t>
            </a:r>
          </a:p>
          <a:p>
            <a:pPr marL="342900" indent="-342900">
              <a:buFont typeface="Arial" panose="020B0604020202020204" pitchFamily="34" charset="0"/>
              <a:buChar char="•"/>
            </a:pPr>
            <a:r>
              <a:rPr lang="fr-FR" sz="2800" dirty="0"/>
              <a:t>Avec  un smartphone</a:t>
            </a:r>
          </a:p>
          <a:p>
            <a:pPr marL="342900" indent="-342900">
              <a:buFont typeface="Arial" panose="020B0604020202020204" pitchFamily="34" charset="0"/>
              <a:buChar char="•"/>
            </a:pPr>
            <a:r>
              <a:rPr lang="fr-FR" sz="2800" dirty="0"/>
              <a:t>Avec un ordinateur</a:t>
            </a:r>
          </a:p>
        </p:txBody>
      </p:sp>
    </p:spTree>
    <p:extLst>
      <p:ext uri="{BB962C8B-B14F-4D97-AF65-F5344CB8AC3E}">
        <p14:creationId xmlns:p14="http://schemas.microsoft.com/office/powerpoint/2010/main" val="37757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E3FD7B6-3633-4066-B3E6-69D72AED501D}"/>
              </a:ext>
            </a:extLst>
          </p:cNvPr>
          <p:cNvSpPr>
            <a:spLocks noGrp="1"/>
          </p:cNvSpPr>
          <p:nvPr>
            <p:ph sz="quarter" idx="11"/>
          </p:nvPr>
        </p:nvSpPr>
        <p:spPr/>
        <p:txBody>
          <a:bodyPr/>
          <a:lstStyle/>
          <a:p>
            <a:endParaRPr lang="fr-FR"/>
          </a:p>
        </p:txBody>
      </p:sp>
      <p:sp>
        <p:nvSpPr>
          <p:cNvPr id="5" name="Titre 4">
            <a:extLst>
              <a:ext uri="{FF2B5EF4-FFF2-40B4-BE49-F238E27FC236}">
                <a16:creationId xmlns:a16="http://schemas.microsoft.com/office/drawing/2014/main" id="{8C90ABE2-8680-4B2D-B69D-F3ACD09B047E}"/>
              </a:ext>
            </a:extLst>
          </p:cNvPr>
          <p:cNvSpPr>
            <a:spLocks noGrp="1"/>
          </p:cNvSpPr>
          <p:nvPr>
            <p:ph type="title"/>
          </p:nvPr>
        </p:nvSpPr>
        <p:spPr/>
        <p:txBody>
          <a:bodyPr/>
          <a:lstStyle/>
          <a:p>
            <a:endParaRPr lang="fr-FR"/>
          </a:p>
        </p:txBody>
      </p:sp>
      <p:pic>
        <p:nvPicPr>
          <p:cNvPr id="10" name="Espace réservé du contenu 3">
            <a:extLst>
              <a:ext uri="{FF2B5EF4-FFF2-40B4-BE49-F238E27FC236}">
                <a16:creationId xmlns:a16="http://schemas.microsoft.com/office/drawing/2014/main" id="{0BE6A6C1-AC8D-4CA9-A0DC-472C0232FA9E}"/>
              </a:ext>
            </a:extLst>
          </p:cNvPr>
          <p:cNvPicPr>
            <a:picLocks noChangeAspect="1"/>
          </p:cNvPicPr>
          <p:nvPr/>
        </p:nvPicPr>
        <p:blipFill>
          <a:blip r:embed="rId2"/>
          <a:stretch>
            <a:fillRect/>
          </a:stretch>
        </p:blipFill>
        <p:spPr>
          <a:xfrm>
            <a:off x="1245246" y="816446"/>
            <a:ext cx="10905066" cy="5043592"/>
          </a:xfrm>
          <a:prstGeom prst="rect">
            <a:avLst/>
          </a:prstGeom>
        </p:spPr>
      </p:pic>
    </p:spTree>
    <p:extLst>
      <p:ext uri="{BB962C8B-B14F-4D97-AF65-F5344CB8AC3E}">
        <p14:creationId xmlns:p14="http://schemas.microsoft.com/office/powerpoint/2010/main" val="266664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93EB14-A45A-4B51-9030-8C73F4B02C0A}"/>
              </a:ext>
            </a:extLst>
          </p:cNvPr>
          <p:cNvSpPr>
            <a:spLocks noGrp="1"/>
          </p:cNvSpPr>
          <p:nvPr>
            <p:ph sz="quarter" idx="11"/>
          </p:nvPr>
        </p:nvSpPr>
        <p:spPr/>
        <p:txBody>
          <a:bodyPr>
            <a:normAutofit fontScale="92500" lnSpcReduction="20000"/>
          </a:bodyPr>
          <a:lstStyle/>
          <a:p>
            <a:r>
              <a:rPr lang="fr-FR" dirty="0"/>
              <a:t>Avec leur téléphone</a:t>
            </a:r>
          </a:p>
          <a:p>
            <a:pPr lvl="1"/>
            <a:r>
              <a:rPr lang="fr-FR" dirty="0"/>
              <a:t>Lire les EXIF à l’aide de leur smartphone</a:t>
            </a:r>
          </a:p>
          <a:p>
            <a:pPr lvl="1"/>
            <a:r>
              <a:rPr lang="fr-FR" dirty="0"/>
              <a:t>Paramétrer leur téléphone pour activer/désactiver la géolocalisation de leur photo</a:t>
            </a:r>
          </a:p>
          <a:p>
            <a:pPr lvl="1"/>
            <a:r>
              <a:rPr lang="fr-FR" dirty="0"/>
              <a:t>Supprimer / Modifier les informations de géolocalisation</a:t>
            </a:r>
          </a:p>
          <a:p>
            <a:r>
              <a:rPr lang="fr-FR" dirty="0"/>
              <a:t>Avec un ordinateur </a:t>
            </a:r>
          </a:p>
          <a:p>
            <a:pPr lvl="1"/>
            <a:r>
              <a:rPr lang="fr-FR" dirty="0"/>
              <a:t>Lire les EXIF</a:t>
            </a:r>
          </a:p>
          <a:p>
            <a:pPr lvl="1"/>
            <a:r>
              <a:rPr lang="fr-FR" dirty="0"/>
              <a:t>Les supprimer</a:t>
            </a:r>
          </a:p>
          <a:p>
            <a:r>
              <a:rPr lang="fr-FR" dirty="0"/>
              <a:t>En débranché </a:t>
            </a:r>
          </a:p>
          <a:p>
            <a:pPr lvl="1"/>
            <a:r>
              <a:rPr lang="fr-FR" dirty="0"/>
              <a:t>Chercher ce que sont les EXIF</a:t>
            </a:r>
          </a:p>
          <a:p>
            <a:pPr lvl="1"/>
            <a:r>
              <a:rPr lang="fr-FR" dirty="0"/>
              <a:t>Lancer une réflexion/débat sur les avantages et les inconvénients de la géolocalisation</a:t>
            </a:r>
          </a:p>
        </p:txBody>
      </p:sp>
      <p:sp>
        <p:nvSpPr>
          <p:cNvPr id="2" name="Titre 1">
            <a:extLst>
              <a:ext uri="{FF2B5EF4-FFF2-40B4-BE49-F238E27FC236}">
                <a16:creationId xmlns:a16="http://schemas.microsoft.com/office/drawing/2014/main" id="{BFF63F6E-6664-4117-9A2A-7526DD6D05AC}"/>
              </a:ext>
            </a:extLst>
          </p:cNvPr>
          <p:cNvSpPr>
            <a:spLocks noGrp="1"/>
          </p:cNvSpPr>
          <p:nvPr>
            <p:ph type="title"/>
          </p:nvPr>
        </p:nvSpPr>
        <p:spPr/>
        <p:txBody>
          <a:bodyPr/>
          <a:lstStyle/>
          <a:p>
            <a:r>
              <a:rPr lang="fr-FR" dirty="0"/>
              <a:t>Activité possible avec les élèves </a:t>
            </a:r>
          </a:p>
        </p:txBody>
      </p:sp>
    </p:spTree>
    <p:extLst>
      <p:ext uri="{BB962C8B-B14F-4D97-AF65-F5344CB8AC3E}">
        <p14:creationId xmlns:p14="http://schemas.microsoft.com/office/powerpoint/2010/main" val="355669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8" name="Flèche : droite 7">
            <a:extLst>
              <a:ext uri="{FF2B5EF4-FFF2-40B4-BE49-F238E27FC236}">
                <a16:creationId xmlns:a16="http://schemas.microsoft.com/office/drawing/2014/main" id="{BB43CE8B-0387-4C1D-A217-E27CEE971453}"/>
              </a:ext>
            </a:extLst>
          </p:cNvPr>
          <p:cNvSpPr/>
          <p:nvPr/>
        </p:nvSpPr>
        <p:spPr>
          <a:xfrm rot="744929">
            <a:off x="5903849" y="1795944"/>
            <a:ext cx="2362768" cy="2366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endParaRPr lang="fr-FR" sz="2400" dirty="0"/>
          </a:p>
        </p:txBody>
      </p:sp>
    </p:spTree>
    <p:extLst>
      <p:ext uri="{BB962C8B-B14F-4D97-AF65-F5344CB8AC3E}">
        <p14:creationId xmlns:p14="http://schemas.microsoft.com/office/powerpoint/2010/main" val="132407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9" name="Flèche : droite 8">
            <a:extLst>
              <a:ext uri="{FF2B5EF4-FFF2-40B4-BE49-F238E27FC236}">
                <a16:creationId xmlns:a16="http://schemas.microsoft.com/office/drawing/2014/main" id="{CFF41388-4882-42DB-AF89-20CA524AF5F7}"/>
              </a:ext>
            </a:extLst>
          </p:cNvPr>
          <p:cNvSpPr/>
          <p:nvPr/>
        </p:nvSpPr>
        <p:spPr>
          <a:xfrm>
            <a:off x="6762549" y="2847552"/>
            <a:ext cx="1371494" cy="212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r>
              <a:rPr lang="fr-FR" sz="2400" dirty="0"/>
              <a:t> </a:t>
            </a:r>
          </a:p>
        </p:txBody>
      </p:sp>
    </p:spTree>
    <p:extLst>
      <p:ext uri="{BB962C8B-B14F-4D97-AF65-F5344CB8AC3E}">
        <p14:creationId xmlns:p14="http://schemas.microsoft.com/office/powerpoint/2010/main" val="4277197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10" name="Flèche : droite 9">
            <a:extLst>
              <a:ext uri="{FF2B5EF4-FFF2-40B4-BE49-F238E27FC236}">
                <a16:creationId xmlns:a16="http://schemas.microsoft.com/office/drawing/2014/main" id="{70131F60-C384-44C3-806A-841A341A6134}"/>
              </a:ext>
            </a:extLst>
          </p:cNvPr>
          <p:cNvSpPr/>
          <p:nvPr/>
        </p:nvSpPr>
        <p:spPr>
          <a:xfrm rot="20076941">
            <a:off x="7276252" y="3302391"/>
            <a:ext cx="903640" cy="235529"/>
          </a:xfrm>
          <a:prstGeom prst="rightArrow">
            <a:avLst>
              <a:gd name="adj1" fmla="val 4318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r>
              <a:rPr lang="fr-FR" sz="2400" dirty="0"/>
              <a:t> </a:t>
            </a:r>
          </a:p>
        </p:txBody>
      </p:sp>
    </p:spTree>
    <p:extLst>
      <p:ext uri="{BB962C8B-B14F-4D97-AF65-F5344CB8AC3E}">
        <p14:creationId xmlns:p14="http://schemas.microsoft.com/office/powerpoint/2010/main" val="9753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7" name="Flèche : droite 6">
            <a:extLst>
              <a:ext uri="{FF2B5EF4-FFF2-40B4-BE49-F238E27FC236}">
                <a16:creationId xmlns:a16="http://schemas.microsoft.com/office/drawing/2014/main" id="{B8EA0AF1-14BE-484B-AF4B-1032D898BE3B}"/>
              </a:ext>
            </a:extLst>
          </p:cNvPr>
          <p:cNvSpPr/>
          <p:nvPr/>
        </p:nvSpPr>
        <p:spPr>
          <a:xfrm>
            <a:off x="5023038" y="4054083"/>
            <a:ext cx="3158415" cy="2130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pPr marL="457200" indent="-457200">
              <a:buFont typeface="Arial" panose="020B0604020202020204" pitchFamily="34" charset="0"/>
              <a:buChar char="•"/>
            </a:pPr>
            <a:r>
              <a:rPr lang="fr-FR" sz="2400" dirty="0"/>
              <a:t>Trame NMEA</a:t>
            </a:r>
          </a:p>
          <a:p>
            <a:r>
              <a:rPr lang="fr-FR" sz="2400" dirty="0"/>
              <a:t> </a:t>
            </a:r>
          </a:p>
        </p:txBody>
      </p:sp>
      <p:sp>
        <p:nvSpPr>
          <p:cNvPr id="6" name="ZoneTexte 5">
            <a:extLst>
              <a:ext uri="{FF2B5EF4-FFF2-40B4-BE49-F238E27FC236}">
                <a16:creationId xmlns:a16="http://schemas.microsoft.com/office/drawing/2014/main" id="{1B1B5610-ED02-44D5-B7E0-305180C4186C}"/>
              </a:ext>
            </a:extLst>
          </p:cNvPr>
          <p:cNvSpPr txBox="1"/>
          <p:nvPr/>
        </p:nvSpPr>
        <p:spPr>
          <a:xfrm>
            <a:off x="94304" y="4150354"/>
            <a:ext cx="1527982"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800" dirty="0">
                <a:latin typeface="Abadi" panose="020B0604020104020204" pitchFamily="34" charset="0"/>
              </a:rPr>
              <a:t>Données</a:t>
            </a:r>
          </a:p>
        </p:txBody>
      </p:sp>
      <p:sp>
        <p:nvSpPr>
          <p:cNvPr id="8" name="Flèche : droite 7">
            <a:extLst>
              <a:ext uri="{FF2B5EF4-FFF2-40B4-BE49-F238E27FC236}">
                <a16:creationId xmlns:a16="http://schemas.microsoft.com/office/drawing/2014/main" id="{755FD7A7-75F5-43EB-A058-21BC8B7B636E}"/>
              </a:ext>
            </a:extLst>
          </p:cNvPr>
          <p:cNvSpPr/>
          <p:nvPr/>
        </p:nvSpPr>
        <p:spPr>
          <a:xfrm rot="10034111">
            <a:off x="1635671" y="4243575"/>
            <a:ext cx="890943" cy="220821"/>
          </a:xfrm>
          <a:prstGeom prst="rightArrow">
            <a:avLst>
              <a:gd name="adj1" fmla="val 4318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25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11" name="Flèche : droite 10">
            <a:extLst>
              <a:ext uri="{FF2B5EF4-FFF2-40B4-BE49-F238E27FC236}">
                <a16:creationId xmlns:a16="http://schemas.microsoft.com/office/drawing/2014/main" id="{64139F5E-6433-43B9-8546-D192FBEB508C}"/>
              </a:ext>
            </a:extLst>
          </p:cNvPr>
          <p:cNvSpPr/>
          <p:nvPr/>
        </p:nvSpPr>
        <p:spPr>
          <a:xfrm rot="323714">
            <a:off x="4740677" y="4722920"/>
            <a:ext cx="3444562" cy="2098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pPr marL="457200" indent="-457200">
              <a:buFont typeface="Arial" panose="020B0604020202020204" pitchFamily="34" charset="0"/>
              <a:buChar char="•"/>
            </a:pPr>
            <a:r>
              <a:rPr lang="fr-FR" sz="2400" dirty="0"/>
              <a:t>Trame NMEA</a:t>
            </a:r>
          </a:p>
          <a:p>
            <a:pPr marL="457200" indent="-457200">
              <a:buFont typeface="Arial" panose="020B0604020202020204" pitchFamily="34" charset="0"/>
              <a:buChar char="•"/>
            </a:pPr>
            <a:r>
              <a:rPr lang="fr-FR" sz="2400" dirty="0" err="1"/>
              <a:t>Strava</a:t>
            </a:r>
            <a:endParaRPr lang="fr-FR" sz="2400" dirty="0"/>
          </a:p>
          <a:p>
            <a:r>
              <a:rPr lang="fr-FR" sz="2400" dirty="0"/>
              <a:t> </a:t>
            </a:r>
          </a:p>
        </p:txBody>
      </p:sp>
    </p:spTree>
    <p:extLst>
      <p:ext uri="{BB962C8B-B14F-4D97-AF65-F5344CB8AC3E}">
        <p14:creationId xmlns:p14="http://schemas.microsoft.com/office/powerpoint/2010/main" val="183278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droite 11">
            <a:extLst>
              <a:ext uri="{FF2B5EF4-FFF2-40B4-BE49-F238E27FC236}">
                <a16:creationId xmlns:a16="http://schemas.microsoft.com/office/drawing/2014/main" id="{4C44C1B6-9B2F-47AC-BC5B-B5EE6D5F41F5}"/>
              </a:ext>
            </a:extLst>
          </p:cNvPr>
          <p:cNvSpPr/>
          <p:nvPr/>
        </p:nvSpPr>
        <p:spPr>
          <a:xfrm rot="986484">
            <a:off x="4115346" y="5239026"/>
            <a:ext cx="4107785" cy="202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11" name="Flèche : droite 10">
            <a:extLst>
              <a:ext uri="{FF2B5EF4-FFF2-40B4-BE49-F238E27FC236}">
                <a16:creationId xmlns:a16="http://schemas.microsoft.com/office/drawing/2014/main" id="{64139F5E-6433-43B9-8546-D192FBEB508C}"/>
              </a:ext>
            </a:extLst>
          </p:cNvPr>
          <p:cNvSpPr/>
          <p:nvPr/>
        </p:nvSpPr>
        <p:spPr>
          <a:xfrm rot="273348">
            <a:off x="4227302" y="4659253"/>
            <a:ext cx="3961578" cy="1762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pPr marL="457200" indent="-457200">
              <a:buFont typeface="Arial" panose="020B0604020202020204" pitchFamily="34" charset="0"/>
              <a:buChar char="•"/>
            </a:pPr>
            <a:r>
              <a:rPr lang="fr-FR" sz="2400" dirty="0"/>
              <a:t>Trame NMEA</a:t>
            </a:r>
          </a:p>
          <a:p>
            <a:pPr marL="457200" indent="-457200">
              <a:buFont typeface="Arial" panose="020B0604020202020204" pitchFamily="34" charset="0"/>
              <a:buChar char="•"/>
            </a:pPr>
            <a:r>
              <a:rPr lang="fr-FR" sz="2400" dirty="0" err="1"/>
              <a:t>Strava</a:t>
            </a:r>
            <a:endParaRPr lang="fr-FR" sz="2400" dirty="0"/>
          </a:p>
          <a:p>
            <a:r>
              <a:rPr lang="fr-FR" sz="2400" dirty="0"/>
              <a:t> </a:t>
            </a:r>
          </a:p>
        </p:txBody>
      </p:sp>
      <p:sp>
        <p:nvSpPr>
          <p:cNvPr id="15" name="ZoneTexte 14">
            <a:extLst>
              <a:ext uri="{FF2B5EF4-FFF2-40B4-BE49-F238E27FC236}">
                <a16:creationId xmlns:a16="http://schemas.microsoft.com/office/drawing/2014/main" id="{5A2DB7C5-C244-44EE-9EDB-D9B020C55291}"/>
              </a:ext>
            </a:extLst>
          </p:cNvPr>
          <p:cNvSpPr txBox="1"/>
          <p:nvPr/>
        </p:nvSpPr>
        <p:spPr>
          <a:xfrm>
            <a:off x="212176" y="2918804"/>
            <a:ext cx="1598870"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800" dirty="0">
                <a:latin typeface="Abadi" panose="020B0604020104020204" pitchFamily="34" charset="0"/>
              </a:rPr>
              <a:t>Réseaux sociaux</a:t>
            </a:r>
          </a:p>
        </p:txBody>
      </p:sp>
      <p:sp>
        <p:nvSpPr>
          <p:cNvPr id="22" name="Flèche : droite 21">
            <a:extLst>
              <a:ext uri="{FF2B5EF4-FFF2-40B4-BE49-F238E27FC236}">
                <a16:creationId xmlns:a16="http://schemas.microsoft.com/office/drawing/2014/main" id="{C4A31255-7647-41CB-8DF4-498E857A473A}"/>
              </a:ext>
            </a:extLst>
          </p:cNvPr>
          <p:cNvSpPr/>
          <p:nvPr/>
        </p:nvSpPr>
        <p:spPr>
          <a:xfrm rot="12717357">
            <a:off x="1335916" y="4154379"/>
            <a:ext cx="1117426" cy="246513"/>
          </a:xfrm>
          <a:prstGeom prst="rightArrow">
            <a:avLst>
              <a:gd name="adj1" fmla="val 4318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17AECC6B-8755-4ED0-83DA-D70C50F69D3C}"/>
              </a:ext>
            </a:extLst>
          </p:cNvPr>
          <p:cNvSpPr txBox="1"/>
          <p:nvPr/>
        </p:nvSpPr>
        <p:spPr>
          <a:xfrm>
            <a:off x="206409" y="4526274"/>
            <a:ext cx="1527982"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2800" dirty="0">
                <a:latin typeface="Abadi" panose="020B0604020104020204" pitchFamily="34" charset="0"/>
              </a:rPr>
              <a:t>Données</a:t>
            </a:r>
          </a:p>
        </p:txBody>
      </p:sp>
      <p:sp>
        <p:nvSpPr>
          <p:cNvPr id="25" name="Flèche : droite 24">
            <a:extLst>
              <a:ext uri="{FF2B5EF4-FFF2-40B4-BE49-F238E27FC236}">
                <a16:creationId xmlns:a16="http://schemas.microsoft.com/office/drawing/2014/main" id="{0350AA81-5C2F-4887-8AA2-D6F53AD72F75}"/>
              </a:ext>
            </a:extLst>
          </p:cNvPr>
          <p:cNvSpPr/>
          <p:nvPr/>
        </p:nvSpPr>
        <p:spPr>
          <a:xfrm rot="10034111">
            <a:off x="1751519" y="4650579"/>
            <a:ext cx="609314" cy="223197"/>
          </a:xfrm>
          <a:prstGeom prst="rightArrow">
            <a:avLst>
              <a:gd name="adj1" fmla="val 4318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26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13" name="Flèche : droite 12">
            <a:extLst>
              <a:ext uri="{FF2B5EF4-FFF2-40B4-BE49-F238E27FC236}">
                <a16:creationId xmlns:a16="http://schemas.microsoft.com/office/drawing/2014/main" id="{B8E42CDA-3EF8-4DB7-8C28-880D279B27F0}"/>
              </a:ext>
            </a:extLst>
          </p:cNvPr>
          <p:cNvSpPr/>
          <p:nvPr/>
        </p:nvSpPr>
        <p:spPr>
          <a:xfrm rot="18368486">
            <a:off x="6846627" y="4041873"/>
            <a:ext cx="1605213" cy="1720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77950"/>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pPr marL="457200" indent="-457200">
              <a:buFont typeface="Arial" panose="020B0604020202020204" pitchFamily="34" charset="0"/>
              <a:buChar char="•"/>
            </a:pPr>
            <a:r>
              <a:rPr lang="fr-FR" sz="2400" dirty="0"/>
              <a:t>Trame NMEA</a:t>
            </a:r>
          </a:p>
          <a:p>
            <a:pPr marL="457200" indent="-457200">
              <a:buFont typeface="Arial" panose="020B0604020202020204" pitchFamily="34" charset="0"/>
              <a:buChar char="•"/>
            </a:pPr>
            <a:r>
              <a:rPr lang="fr-FR" sz="2400" dirty="0" err="1"/>
              <a:t>Strava</a:t>
            </a:r>
            <a:endParaRPr lang="fr-FR" sz="2400" dirty="0"/>
          </a:p>
          <a:p>
            <a:pPr marL="457200" indent="-457200">
              <a:buFont typeface="Arial" panose="020B0604020202020204" pitchFamily="34" charset="0"/>
              <a:buChar char="•"/>
            </a:pPr>
            <a:r>
              <a:rPr lang="fr-FR" sz="2400" dirty="0"/>
              <a:t>Réinvestir lors d’une sortie nature</a:t>
            </a:r>
          </a:p>
          <a:p>
            <a:r>
              <a:rPr lang="fr-FR" sz="2400" dirty="0"/>
              <a:t> </a:t>
            </a:r>
          </a:p>
        </p:txBody>
      </p:sp>
    </p:spTree>
    <p:extLst>
      <p:ext uri="{BB962C8B-B14F-4D97-AF65-F5344CB8AC3E}">
        <p14:creationId xmlns:p14="http://schemas.microsoft.com/office/powerpoint/2010/main" val="172652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 droite 7">
            <a:extLst>
              <a:ext uri="{FF2B5EF4-FFF2-40B4-BE49-F238E27FC236}">
                <a16:creationId xmlns:a16="http://schemas.microsoft.com/office/drawing/2014/main" id="{1B1CA466-B80B-4204-85B8-09E6AFBC9AC9}"/>
              </a:ext>
            </a:extLst>
          </p:cNvPr>
          <p:cNvSpPr/>
          <p:nvPr/>
        </p:nvSpPr>
        <p:spPr>
          <a:xfrm rot="19016608">
            <a:off x="5814801" y="4385218"/>
            <a:ext cx="2647382" cy="2205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F262512-DE81-4E48-9E57-9BA615685088}"/>
              </a:ext>
            </a:extLst>
          </p:cNvPr>
          <p:cNvSpPr>
            <a:spLocks noGrp="1"/>
          </p:cNvSpPr>
          <p:nvPr>
            <p:ph type="title"/>
          </p:nvPr>
        </p:nvSpPr>
        <p:spPr/>
        <p:txBody>
          <a:bodyPr/>
          <a:lstStyle/>
          <a:p>
            <a:r>
              <a:rPr lang="fr-FR" dirty="0"/>
              <a:t>Sur le site académique</a:t>
            </a:r>
          </a:p>
        </p:txBody>
      </p:sp>
      <p:pic>
        <p:nvPicPr>
          <p:cNvPr id="4" name="Espace réservé du contenu 3">
            <a:extLst>
              <a:ext uri="{FF2B5EF4-FFF2-40B4-BE49-F238E27FC236}">
                <a16:creationId xmlns:a16="http://schemas.microsoft.com/office/drawing/2014/main" id="{C48C880A-2BF9-4786-B5B2-016A3C83669E}"/>
              </a:ext>
            </a:extLst>
          </p:cNvPr>
          <p:cNvPicPr>
            <a:picLocks noChangeAspect="1"/>
          </p:cNvPicPr>
          <p:nvPr/>
        </p:nvPicPr>
        <p:blipFill rotWithShape="1">
          <a:blip r:embed="rId2"/>
          <a:srcRect r="67132"/>
          <a:stretch/>
        </p:blipFill>
        <p:spPr>
          <a:xfrm>
            <a:off x="8192054" y="1285823"/>
            <a:ext cx="3584310" cy="5043592"/>
          </a:xfrm>
          <a:prstGeom prst="rect">
            <a:avLst/>
          </a:prstGeom>
        </p:spPr>
      </p:pic>
      <p:sp>
        <p:nvSpPr>
          <p:cNvPr id="13" name="Flèche : droite 12">
            <a:extLst>
              <a:ext uri="{FF2B5EF4-FFF2-40B4-BE49-F238E27FC236}">
                <a16:creationId xmlns:a16="http://schemas.microsoft.com/office/drawing/2014/main" id="{B8E42CDA-3EF8-4DB7-8C28-880D279B27F0}"/>
              </a:ext>
            </a:extLst>
          </p:cNvPr>
          <p:cNvSpPr/>
          <p:nvPr/>
        </p:nvSpPr>
        <p:spPr>
          <a:xfrm rot="559579">
            <a:off x="6101579" y="5567839"/>
            <a:ext cx="1605213" cy="199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7B00D47-38D9-41BC-BE08-6B460E302E0F}"/>
              </a:ext>
            </a:extLst>
          </p:cNvPr>
          <p:cNvSpPr txBox="1"/>
          <p:nvPr/>
        </p:nvSpPr>
        <p:spPr>
          <a:xfrm>
            <a:off x="1606419" y="6161464"/>
            <a:ext cx="3151825"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2800" dirty="0">
                <a:latin typeface="Abadi" panose="020B0604020104020204" pitchFamily="34" charset="0"/>
              </a:rPr>
              <a:t>Images numériques</a:t>
            </a:r>
          </a:p>
        </p:txBody>
      </p:sp>
      <p:sp>
        <p:nvSpPr>
          <p:cNvPr id="2" name="Espace réservé du contenu 1">
            <a:extLst>
              <a:ext uri="{FF2B5EF4-FFF2-40B4-BE49-F238E27FC236}">
                <a16:creationId xmlns:a16="http://schemas.microsoft.com/office/drawing/2014/main" id="{850E3AA3-A193-4002-BBA8-749145778507}"/>
              </a:ext>
            </a:extLst>
          </p:cNvPr>
          <p:cNvSpPr>
            <a:spLocks noGrp="1"/>
          </p:cNvSpPr>
          <p:nvPr>
            <p:ph sz="quarter" idx="11"/>
          </p:nvPr>
        </p:nvSpPr>
        <p:spPr>
          <a:xfrm>
            <a:off x="2034118" y="1386828"/>
            <a:ext cx="9630833" cy="4859338"/>
          </a:xfrm>
        </p:spPr>
        <p:txBody>
          <a:bodyPr/>
          <a:lstStyle/>
          <a:p>
            <a:pPr marL="457200" indent="-457200">
              <a:buFont typeface="Arial" panose="020B0604020202020204" pitchFamily="34" charset="0"/>
              <a:buChar char="•"/>
            </a:pPr>
            <a:r>
              <a:rPr lang="fr-FR" sz="2400" dirty="0"/>
              <a:t>Fonctionnement GPS : </a:t>
            </a:r>
          </a:p>
          <a:p>
            <a:pPr marL="1200150" lvl="1" indent="-457200">
              <a:buFont typeface="Arial" panose="020B0604020202020204" pitchFamily="34" charset="0"/>
              <a:buChar char="•"/>
            </a:pPr>
            <a:r>
              <a:rPr lang="fr-FR" sz="2400" dirty="0"/>
              <a:t>Une activité avec </a:t>
            </a:r>
            <a:r>
              <a:rPr lang="fr-FR" sz="2400" dirty="0" err="1"/>
              <a:t>geogebra</a:t>
            </a:r>
            <a:endParaRPr lang="fr-FR" sz="2400" dirty="0"/>
          </a:p>
          <a:p>
            <a:pPr marL="1200150" lvl="1" indent="-457200">
              <a:buFont typeface="Arial" panose="020B0604020202020204" pitchFamily="34" charset="0"/>
              <a:buChar char="•"/>
            </a:pPr>
            <a:r>
              <a:rPr lang="fr-FR" sz="2400" dirty="0"/>
              <a:t>Une activité débranchée</a:t>
            </a:r>
          </a:p>
          <a:p>
            <a:pPr marL="457200" indent="-457200">
              <a:buFont typeface="Arial" panose="020B0604020202020204" pitchFamily="34" charset="0"/>
              <a:buChar char="•"/>
            </a:pPr>
            <a:r>
              <a:rPr lang="fr-FR" sz="2400" dirty="0"/>
              <a:t>« TP » Carte personnalisée </a:t>
            </a:r>
            <a:br>
              <a:rPr lang="fr-FR" sz="2400" dirty="0"/>
            </a:br>
            <a:r>
              <a:rPr lang="fr-FR" sz="2400" dirty="0"/>
              <a:t>en python </a:t>
            </a:r>
          </a:p>
          <a:p>
            <a:pPr marL="457200" indent="-457200">
              <a:buFont typeface="Arial" panose="020B0604020202020204" pitchFamily="34" charset="0"/>
              <a:buChar char="•"/>
            </a:pPr>
            <a:r>
              <a:rPr lang="fr-FR" sz="2400" dirty="0"/>
              <a:t>Un </a:t>
            </a:r>
            <a:r>
              <a:rPr lang="fr-FR" sz="2400" dirty="0" err="1"/>
              <a:t>CenterPark</a:t>
            </a:r>
            <a:r>
              <a:rPr lang="fr-FR" sz="2400" dirty="0"/>
              <a:t> au lac de </a:t>
            </a:r>
            <a:r>
              <a:rPr lang="fr-FR" sz="2400" dirty="0" err="1"/>
              <a:t>Payole</a:t>
            </a:r>
            <a:r>
              <a:rPr lang="fr-FR" sz="2400" dirty="0"/>
              <a:t> ?</a:t>
            </a:r>
          </a:p>
          <a:p>
            <a:pPr marL="457200" indent="-457200">
              <a:buFont typeface="Arial" panose="020B0604020202020204" pitchFamily="34" charset="0"/>
              <a:buChar char="•"/>
            </a:pPr>
            <a:r>
              <a:rPr lang="fr-FR" sz="2400" dirty="0"/>
              <a:t>Trame NMEA</a:t>
            </a:r>
          </a:p>
          <a:p>
            <a:pPr marL="457200" indent="-457200">
              <a:buFont typeface="Arial" panose="020B0604020202020204" pitchFamily="34" charset="0"/>
              <a:buChar char="•"/>
            </a:pPr>
            <a:r>
              <a:rPr lang="fr-FR" sz="2400" dirty="0" err="1"/>
              <a:t>Strava</a:t>
            </a:r>
            <a:endParaRPr lang="fr-FR" sz="2400" dirty="0"/>
          </a:p>
          <a:p>
            <a:pPr marL="457200" indent="-457200">
              <a:buFont typeface="Arial" panose="020B0604020202020204" pitchFamily="34" charset="0"/>
              <a:buChar char="•"/>
            </a:pPr>
            <a:r>
              <a:rPr lang="fr-FR" sz="2400" dirty="0"/>
              <a:t>Réinvestir lors d’une sortie nature</a:t>
            </a:r>
          </a:p>
          <a:p>
            <a:pPr marL="457200" indent="-457200">
              <a:buFont typeface="Arial" panose="020B0604020202020204" pitchFamily="34" charset="0"/>
              <a:buChar char="•"/>
            </a:pPr>
            <a:r>
              <a:rPr lang="fr-FR" sz="2400" dirty="0"/>
              <a:t>Localisation d’une photo</a:t>
            </a:r>
          </a:p>
          <a:p>
            <a:r>
              <a:rPr lang="fr-FR" sz="2400" dirty="0"/>
              <a:t> </a:t>
            </a:r>
          </a:p>
        </p:txBody>
      </p:sp>
      <p:sp>
        <p:nvSpPr>
          <p:cNvPr id="23" name="Flèche : droite 22">
            <a:extLst>
              <a:ext uri="{FF2B5EF4-FFF2-40B4-BE49-F238E27FC236}">
                <a16:creationId xmlns:a16="http://schemas.microsoft.com/office/drawing/2014/main" id="{D9828754-516F-4162-AA19-063D4533924D}"/>
              </a:ext>
            </a:extLst>
          </p:cNvPr>
          <p:cNvSpPr/>
          <p:nvPr/>
        </p:nvSpPr>
        <p:spPr>
          <a:xfrm rot="4504735">
            <a:off x="1959264" y="5716971"/>
            <a:ext cx="598312" cy="247200"/>
          </a:xfrm>
          <a:prstGeom prst="rightArrow">
            <a:avLst>
              <a:gd name="adj1" fmla="val 4318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94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E6BB3C-BC09-4EC7-9C83-9AD5FA3276C6}"/>
              </a:ext>
            </a:extLst>
          </p:cNvPr>
          <p:cNvSpPr>
            <a:spLocks noGrp="1"/>
          </p:cNvSpPr>
          <p:nvPr>
            <p:ph sz="quarter" idx="11"/>
          </p:nvPr>
        </p:nvSpPr>
        <p:spPr/>
        <p:txBody>
          <a:bodyPr/>
          <a:lstStyle/>
          <a:p>
            <a:r>
              <a:rPr lang="fr-FR" dirty="0"/>
              <a:t>Activité </a:t>
            </a:r>
            <a:r>
              <a:rPr lang="fr-FR" dirty="0" err="1"/>
              <a:t>strava</a:t>
            </a:r>
            <a:r>
              <a:rPr lang="fr-FR" dirty="0"/>
              <a:t> : </a:t>
            </a:r>
          </a:p>
          <a:p>
            <a:pPr marL="457200" lvl="1" indent="0">
              <a:buNone/>
            </a:pPr>
            <a:r>
              <a:rPr lang="fr-FR" dirty="0"/>
              <a:t>En particulier « pour terminer, trois scénarios au choix », scénario 2 ou 3.</a:t>
            </a:r>
          </a:p>
          <a:p>
            <a:endParaRPr lang="fr-FR" dirty="0"/>
          </a:p>
          <a:p>
            <a:r>
              <a:rPr lang="fr-FR" dirty="0"/>
              <a:t>Activité « Carte personnalisée en python »</a:t>
            </a:r>
          </a:p>
          <a:p>
            <a:pPr marL="457200" lvl="1" indent="0">
              <a:buNone/>
            </a:pPr>
            <a:r>
              <a:rPr lang="fr-FR" dirty="0"/>
              <a:t>Pour ceux qui veulent débuter en python</a:t>
            </a:r>
          </a:p>
          <a:p>
            <a:endParaRPr lang="fr-FR" dirty="0"/>
          </a:p>
          <a:p>
            <a:r>
              <a:rPr lang="fr-FR" dirty="0"/>
              <a:t>Activité NMEA</a:t>
            </a:r>
          </a:p>
        </p:txBody>
      </p:sp>
      <p:sp>
        <p:nvSpPr>
          <p:cNvPr id="3" name="Titre 2">
            <a:extLst>
              <a:ext uri="{FF2B5EF4-FFF2-40B4-BE49-F238E27FC236}">
                <a16:creationId xmlns:a16="http://schemas.microsoft.com/office/drawing/2014/main" id="{AFD28565-033F-4B0B-8DD5-CC1E5811917C}"/>
              </a:ext>
            </a:extLst>
          </p:cNvPr>
          <p:cNvSpPr>
            <a:spLocks noGrp="1"/>
          </p:cNvSpPr>
          <p:nvPr>
            <p:ph type="title"/>
          </p:nvPr>
        </p:nvSpPr>
        <p:spPr/>
        <p:txBody>
          <a:bodyPr/>
          <a:lstStyle/>
          <a:p>
            <a:r>
              <a:rPr lang="fr-FR" dirty="0"/>
              <a:t>Travail proposé : Au choix</a:t>
            </a:r>
          </a:p>
        </p:txBody>
      </p:sp>
      <p:pic>
        <p:nvPicPr>
          <p:cNvPr id="1026" name="Picture 2" descr="QRCode">
            <a:extLst>
              <a:ext uri="{FF2B5EF4-FFF2-40B4-BE49-F238E27FC236}">
                <a16:creationId xmlns:a16="http://schemas.microsoft.com/office/drawing/2014/main" id="{7087EE9E-F704-48CB-993D-8A3787E3B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960" y="4465342"/>
            <a:ext cx="2071983" cy="2071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FE30E7-F185-4F19-BD91-16D2296D6CEB}"/>
              </a:ext>
            </a:extLst>
          </p:cNvPr>
          <p:cNvSpPr/>
          <p:nvPr/>
        </p:nvSpPr>
        <p:spPr>
          <a:xfrm>
            <a:off x="8241642" y="6352659"/>
            <a:ext cx="3423309" cy="369332"/>
          </a:xfrm>
          <a:prstGeom prst="rect">
            <a:avLst/>
          </a:prstGeom>
        </p:spPr>
        <p:txBody>
          <a:bodyPr wrap="none">
            <a:spAutoFit/>
          </a:bodyPr>
          <a:lstStyle/>
          <a:p>
            <a:r>
              <a:rPr lang="fr-FR" dirty="0"/>
              <a:t>https://huit.re/SNTGeolocalisation</a:t>
            </a:r>
          </a:p>
        </p:txBody>
      </p:sp>
    </p:spTree>
    <p:extLst>
      <p:ext uri="{BB962C8B-B14F-4D97-AF65-F5344CB8AC3E}">
        <p14:creationId xmlns:p14="http://schemas.microsoft.com/office/powerpoint/2010/main" val="91867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11BD492-9C28-4268-A73B-804EE6D45883}"/>
              </a:ext>
            </a:extLst>
          </p:cNvPr>
          <p:cNvSpPr>
            <a:spLocks noGrp="1"/>
          </p:cNvSpPr>
          <p:nvPr>
            <p:ph sz="quarter" idx="11"/>
          </p:nvPr>
        </p:nvSpPr>
        <p:spPr/>
        <p:txBody>
          <a:bodyPr/>
          <a:lstStyle/>
          <a:p>
            <a:endParaRPr lang="fr-FR"/>
          </a:p>
        </p:txBody>
      </p:sp>
      <p:sp>
        <p:nvSpPr>
          <p:cNvPr id="4" name="Titre 3">
            <a:extLst>
              <a:ext uri="{FF2B5EF4-FFF2-40B4-BE49-F238E27FC236}">
                <a16:creationId xmlns:a16="http://schemas.microsoft.com/office/drawing/2014/main" id="{13CC8B71-73D1-4C7C-89BD-EF0C2F7661E2}"/>
              </a:ext>
            </a:extLst>
          </p:cNvPr>
          <p:cNvSpPr>
            <a:spLocks noGrp="1"/>
          </p:cNvSpPr>
          <p:nvPr>
            <p:ph type="title"/>
          </p:nvPr>
        </p:nvSpPr>
        <p:spPr/>
        <p:txBody>
          <a:bodyPr/>
          <a:lstStyle/>
          <a:p>
            <a:endParaRPr lang="fr-FR"/>
          </a:p>
        </p:txBody>
      </p:sp>
      <p:pic>
        <p:nvPicPr>
          <p:cNvPr id="10" name="Espace réservé du contenu 3">
            <a:extLst>
              <a:ext uri="{FF2B5EF4-FFF2-40B4-BE49-F238E27FC236}">
                <a16:creationId xmlns:a16="http://schemas.microsoft.com/office/drawing/2014/main" id="{0BE6A6C1-AC8D-4CA9-A0DC-472C0232FA9E}"/>
              </a:ext>
            </a:extLst>
          </p:cNvPr>
          <p:cNvPicPr>
            <a:picLocks noChangeAspect="1"/>
          </p:cNvPicPr>
          <p:nvPr/>
        </p:nvPicPr>
        <p:blipFill>
          <a:blip r:embed="rId2"/>
          <a:stretch>
            <a:fillRect/>
          </a:stretch>
        </p:blipFill>
        <p:spPr>
          <a:xfrm>
            <a:off x="1245246" y="816446"/>
            <a:ext cx="10905066" cy="5043592"/>
          </a:xfrm>
          <a:prstGeom prst="rect">
            <a:avLst/>
          </a:prstGeom>
        </p:spPr>
      </p:pic>
      <p:sp>
        <p:nvSpPr>
          <p:cNvPr id="2" name="Rectangle : coins arrondis 1">
            <a:extLst>
              <a:ext uri="{FF2B5EF4-FFF2-40B4-BE49-F238E27FC236}">
                <a16:creationId xmlns:a16="http://schemas.microsoft.com/office/drawing/2014/main" id="{84AE43E2-515D-4E93-A4AF-ABC48961C521}"/>
              </a:ext>
            </a:extLst>
          </p:cNvPr>
          <p:cNvSpPr/>
          <p:nvPr/>
        </p:nvSpPr>
        <p:spPr>
          <a:xfrm>
            <a:off x="1322773" y="1562470"/>
            <a:ext cx="10541306" cy="48827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73565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4A6948-F676-4628-805F-4783211808F2}"/>
              </a:ext>
            </a:extLst>
          </p:cNvPr>
          <p:cNvSpPr>
            <a:spLocks noGrp="1"/>
          </p:cNvSpPr>
          <p:nvPr>
            <p:ph sz="quarter" idx="11"/>
          </p:nvPr>
        </p:nvSpPr>
        <p:spPr>
          <a:xfrm>
            <a:off x="2034118" y="218364"/>
            <a:ext cx="5946907" cy="6018924"/>
          </a:xfrm>
        </p:spPr>
        <p:txBody>
          <a:bodyPr/>
          <a:lstStyle/>
          <a:p>
            <a:r>
              <a:rPr lang="fr-FR" dirty="0"/>
              <a:t>Le récepteur GPS reçoit un signal émis par un satellite lui permettant de connaître la distance qui le sépare de ce satellite. Cela détermine donc une sphère de centre le satellite sur laquelle se trouve le récepteur </a:t>
            </a:r>
          </a:p>
          <a:p>
            <a:r>
              <a:rPr lang="fr-FR" dirty="0"/>
              <a:t>Deux satellites le situent sur un cercle</a:t>
            </a:r>
          </a:p>
          <a:p>
            <a:r>
              <a:rPr lang="fr-FR" dirty="0"/>
              <a:t>Trois satellites le situent en deux points, dont un seul est une position « plausible »</a:t>
            </a:r>
          </a:p>
          <a:p>
            <a:r>
              <a:rPr lang="fr-FR" dirty="0"/>
              <a:t>Et le 4</a:t>
            </a:r>
            <a:r>
              <a:rPr lang="fr-FR" baseline="30000" dirty="0"/>
              <a:t>ème</a:t>
            </a:r>
            <a:r>
              <a:rPr lang="fr-FR" dirty="0"/>
              <a:t> satellite ? </a:t>
            </a:r>
            <a:r>
              <a:rPr lang="fr-FR" i="1" dirty="0"/>
              <a:t>Voir activité</a:t>
            </a:r>
          </a:p>
        </p:txBody>
      </p:sp>
      <p:sp>
        <p:nvSpPr>
          <p:cNvPr id="2" name="Titre 1">
            <a:extLst>
              <a:ext uri="{FF2B5EF4-FFF2-40B4-BE49-F238E27FC236}">
                <a16:creationId xmlns:a16="http://schemas.microsoft.com/office/drawing/2014/main" id="{3EE49556-AD04-4CF9-AD3C-9B6C2A1DA703}"/>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83353511-8154-43CE-BE9A-2F6C20C97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820" y="974036"/>
            <a:ext cx="4336422" cy="5063733"/>
          </a:xfrm>
          <a:prstGeom prst="rect">
            <a:avLst/>
          </a:prstGeom>
        </p:spPr>
      </p:pic>
      <p:sp>
        <p:nvSpPr>
          <p:cNvPr id="10" name="ZoneTexte 9">
            <a:extLst>
              <a:ext uri="{FF2B5EF4-FFF2-40B4-BE49-F238E27FC236}">
                <a16:creationId xmlns:a16="http://schemas.microsoft.com/office/drawing/2014/main" id="{67190455-AAC5-4543-B8B4-EE9EEC788791}"/>
              </a:ext>
            </a:extLst>
          </p:cNvPr>
          <p:cNvSpPr txBox="1"/>
          <p:nvPr/>
        </p:nvSpPr>
        <p:spPr>
          <a:xfrm>
            <a:off x="7498807" y="820231"/>
            <a:ext cx="2078774" cy="369332"/>
          </a:xfrm>
          <a:prstGeom prst="rect">
            <a:avLst/>
          </a:prstGeom>
          <a:noFill/>
        </p:spPr>
        <p:txBody>
          <a:bodyPr wrap="none" rtlCol="0">
            <a:spAutoFit/>
          </a:bodyPr>
          <a:lstStyle/>
          <a:p>
            <a:r>
              <a:rPr lang="fr-FR" dirty="0">
                <a:solidFill>
                  <a:schemeClr val="bg1">
                    <a:lumMod val="65000"/>
                    <a:lumOff val="35000"/>
                  </a:schemeClr>
                </a:solidFill>
              </a:rPr>
              <a:t>Animation </a:t>
            </a:r>
            <a:r>
              <a:rPr lang="fr-FR" dirty="0" err="1">
                <a:solidFill>
                  <a:schemeClr val="bg1">
                    <a:lumMod val="65000"/>
                    <a:lumOff val="35000"/>
                  </a:schemeClr>
                </a:solidFill>
              </a:rPr>
              <a:t>géogébra</a:t>
            </a:r>
            <a:endParaRPr lang="fr-FR" dirty="0">
              <a:solidFill>
                <a:schemeClr val="bg1">
                  <a:lumMod val="65000"/>
                  <a:lumOff val="35000"/>
                </a:schemeClr>
              </a:solidFill>
            </a:endParaRPr>
          </a:p>
        </p:txBody>
      </p:sp>
    </p:spTree>
    <p:extLst>
      <p:ext uri="{BB962C8B-B14F-4D97-AF65-F5344CB8AC3E}">
        <p14:creationId xmlns:p14="http://schemas.microsoft.com/office/powerpoint/2010/main" val="208203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F93C5535-139A-4002-8929-FFD9564F2859}"/>
              </a:ext>
            </a:extLst>
          </p:cNvPr>
          <p:cNvSpPr>
            <a:spLocks noGrp="1"/>
          </p:cNvSpPr>
          <p:nvPr>
            <p:ph sz="quarter" idx="11"/>
          </p:nvPr>
        </p:nvSpPr>
        <p:spPr>
          <a:xfrm>
            <a:off x="2034118" y="1377950"/>
            <a:ext cx="9844204" cy="4918269"/>
          </a:xfrm>
          <a:prstGeom prst="rect">
            <a:avLst/>
          </a:prstGeom>
        </p:spPr>
        <p:txBody>
          <a:bodyPr wrap="square">
            <a:spAutoFit/>
          </a:bodyPr>
          <a:lstStyle/>
          <a:p>
            <a:r>
              <a:rPr lang="fr-FR" dirty="0"/>
              <a:t>Peu technique : </a:t>
            </a:r>
            <a:r>
              <a:rPr lang="fr-FR" dirty="0">
                <a:hlinkClick r:id="rId2"/>
              </a:rPr>
              <a:t>https://youtu.be/WoqpQbWdacQ</a:t>
            </a:r>
            <a:r>
              <a:rPr lang="fr-FR" dirty="0"/>
              <a:t>    </a:t>
            </a:r>
          </a:p>
          <a:p>
            <a:pPr lvl="1"/>
            <a:r>
              <a:rPr lang="fr-FR" dirty="0"/>
              <a:t>Présente le fonctionnement de manière simple et accessible</a:t>
            </a:r>
          </a:p>
          <a:p>
            <a:pPr lvl="1"/>
            <a:r>
              <a:rPr lang="fr-FR" dirty="0"/>
              <a:t>Ne parle pas du problème de la synchronisation des horloges</a:t>
            </a:r>
          </a:p>
          <a:p>
            <a:pPr marL="457200" lvl="1" indent="0">
              <a:buNone/>
            </a:pPr>
            <a:endParaRPr lang="fr-FR" dirty="0"/>
          </a:p>
          <a:p>
            <a:r>
              <a:rPr lang="fr-FR" dirty="0"/>
              <a:t>Activité débranchée présentant le principe en 2D sur le principe de la </a:t>
            </a:r>
            <a:r>
              <a:rPr lang="fr-FR" dirty="0">
                <a:hlinkClick r:id="rId3"/>
              </a:rPr>
              <a:t>chasse au trésor </a:t>
            </a:r>
            <a:r>
              <a:rPr lang="fr-FR" dirty="0"/>
              <a:t>Activité sur poste utilisant </a:t>
            </a:r>
            <a:r>
              <a:rPr lang="fr-FR" dirty="0" err="1"/>
              <a:t>Geogebra</a:t>
            </a:r>
            <a:r>
              <a:rPr lang="fr-FR" dirty="0"/>
              <a:t>. Début en 2D puis approfondissement </a:t>
            </a:r>
            <a:r>
              <a:rPr lang="fr-FR" dirty="0">
                <a:hlinkClick r:id="rId4"/>
              </a:rPr>
              <a:t>en 3D. </a:t>
            </a:r>
            <a:endParaRPr lang="fr-FR" dirty="0"/>
          </a:p>
          <a:p>
            <a:pPr lvl="1"/>
            <a:r>
              <a:rPr lang="fr-FR" dirty="0"/>
              <a:t>« Pour les profs de maths »</a:t>
            </a:r>
          </a:p>
          <a:p>
            <a:pPr lvl="1"/>
            <a:r>
              <a:rPr lang="fr-FR" dirty="0">
                <a:hlinkClick r:id="rId5"/>
              </a:rPr>
              <a:t>Très visuel et « spectaculaire » </a:t>
            </a:r>
            <a:r>
              <a:rPr lang="fr-FR" dirty="0"/>
              <a:t>pour présenter la solution au problème de synchronisation des horloges</a:t>
            </a:r>
          </a:p>
        </p:txBody>
      </p:sp>
      <p:sp>
        <p:nvSpPr>
          <p:cNvPr id="2" name="Titre 1">
            <a:extLst>
              <a:ext uri="{FF2B5EF4-FFF2-40B4-BE49-F238E27FC236}">
                <a16:creationId xmlns:a16="http://schemas.microsoft.com/office/drawing/2014/main" id="{738C9DA0-8603-4A70-A4DB-4B7D8593EC2D}"/>
              </a:ext>
            </a:extLst>
          </p:cNvPr>
          <p:cNvSpPr>
            <a:spLocks noGrp="1"/>
          </p:cNvSpPr>
          <p:nvPr>
            <p:ph type="title"/>
          </p:nvPr>
        </p:nvSpPr>
        <p:spPr/>
        <p:txBody>
          <a:bodyPr>
            <a:normAutofit fontScale="90000"/>
          </a:bodyPr>
          <a:lstStyle/>
          <a:p>
            <a:r>
              <a:rPr lang="fr-FR" dirty="0"/>
              <a:t>Quelle(s) activité(s) pour les élèves ?</a:t>
            </a:r>
          </a:p>
        </p:txBody>
      </p:sp>
    </p:spTree>
    <p:extLst>
      <p:ext uri="{BB962C8B-B14F-4D97-AF65-F5344CB8AC3E}">
        <p14:creationId xmlns:p14="http://schemas.microsoft.com/office/powerpoint/2010/main" val="315378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3443DD8-5DA9-42F8-B5E9-7667E3B01BF9}"/>
              </a:ext>
            </a:extLst>
          </p:cNvPr>
          <p:cNvSpPr>
            <a:spLocks noGrp="1"/>
          </p:cNvSpPr>
          <p:nvPr>
            <p:ph type="subTitle" idx="1"/>
          </p:nvPr>
        </p:nvSpPr>
        <p:spPr>
          <a:xfrm>
            <a:off x="7961258" y="4525347"/>
            <a:ext cx="3258675" cy="1737360"/>
          </a:xfrm>
        </p:spPr>
        <p:txBody>
          <a:bodyPr anchor="ctr">
            <a:normAutofit/>
          </a:bodyPr>
          <a:lstStyle/>
          <a:p>
            <a:pPr algn="l"/>
            <a:endParaRPr lang="fr-FR"/>
          </a:p>
        </p:txBody>
      </p:sp>
      <p:pic>
        <p:nvPicPr>
          <p:cNvPr id="10" name="Espace réservé du contenu 3">
            <a:extLst>
              <a:ext uri="{FF2B5EF4-FFF2-40B4-BE49-F238E27FC236}">
                <a16:creationId xmlns:a16="http://schemas.microsoft.com/office/drawing/2014/main" id="{0BE6A6C1-AC8D-4CA9-A0DC-472C0232FA9E}"/>
              </a:ext>
            </a:extLst>
          </p:cNvPr>
          <p:cNvPicPr>
            <a:picLocks noChangeAspect="1"/>
          </p:cNvPicPr>
          <p:nvPr/>
        </p:nvPicPr>
        <p:blipFill>
          <a:blip r:embed="rId2"/>
          <a:stretch>
            <a:fillRect/>
          </a:stretch>
        </p:blipFill>
        <p:spPr>
          <a:xfrm>
            <a:off x="789560" y="808583"/>
            <a:ext cx="10905066" cy="5043592"/>
          </a:xfrm>
          <a:prstGeom prst="rect">
            <a:avLst/>
          </a:prstGeom>
        </p:spPr>
      </p:pic>
      <p:sp>
        <p:nvSpPr>
          <p:cNvPr id="2" name="Rectangle : coins arrondis 1">
            <a:extLst>
              <a:ext uri="{FF2B5EF4-FFF2-40B4-BE49-F238E27FC236}">
                <a16:creationId xmlns:a16="http://schemas.microsoft.com/office/drawing/2014/main" id="{84AE43E2-515D-4E93-A4AF-ABC48961C521}"/>
              </a:ext>
            </a:extLst>
          </p:cNvPr>
          <p:cNvSpPr/>
          <p:nvPr/>
        </p:nvSpPr>
        <p:spPr>
          <a:xfrm>
            <a:off x="878888" y="2104007"/>
            <a:ext cx="10523551" cy="1056443"/>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124264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E8337E4-47D0-441A-865D-0F390F2C015E}"/>
              </a:ext>
            </a:extLst>
          </p:cNvPr>
          <p:cNvSpPr>
            <a:spLocks noGrp="1"/>
          </p:cNvSpPr>
          <p:nvPr>
            <p:ph type="title"/>
          </p:nvPr>
        </p:nvSpPr>
        <p:spPr/>
        <p:txBody>
          <a:bodyPr/>
          <a:lstStyle/>
          <a:p>
            <a:endParaRPr lang="fr-FR" dirty="0"/>
          </a:p>
        </p:txBody>
      </p:sp>
      <p:sp>
        <p:nvSpPr>
          <p:cNvPr id="7" name="Espace réservé du contenu 6">
            <a:extLst>
              <a:ext uri="{FF2B5EF4-FFF2-40B4-BE49-F238E27FC236}">
                <a16:creationId xmlns:a16="http://schemas.microsoft.com/office/drawing/2014/main" id="{66462D44-5BA7-4D84-98AC-83B6CD76E840}"/>
              </a:ext>
            </a:extLst>
          </p:cNvPr>
          <p:cNvSpPr>
            <a:spLocks noGrp="1"/>
          </p:cNvSpPr>
          <p:nvPr>
            <p:ph sz="quarter" idx="13"/>
          </p:nvPr>
        </p:nvSpPr>
        <p:spPr>
          <a:xfrm>
            <a:off x="4193540" y="4287196"/>
            <a:ext cx="7998460" cy="2041845"/>
          </a:xfrm>
        </p:spPr>
        <p:txBody>
          <a:bodyPr/>
          <a:lstStyle/>
          <a:p>
            <a:r>
              <a:rPr lang="fr-FR" dirty="0"/>
              <a:t>Portail Web public </a:t>
            </a:r>
          </a:p>
          <a:p>
            <a:r>
              <a:rPr lang="fr-FR" dirty="0"/>
              <a:t>Accès à des données géographiques de référence de l'ensemble du </a:t>
            </a:r>
            <a:r>
              <a:rPr lang="fr-FR" i="1" dirty="0"/>
              <a:t>territoire</a:t>
            </a:r>
            <a:r>
              <a:rPr lang="fr-FR" dirty="0"/>
              <a:t> français. </a:t>
            </a:r>
          </a:p>
          <a:p>
            <a:r>
              <a:rPr lang="fr-FR" dirty="0"/>
              <a:t>IGN et le BRGM 				</a:t>
            </a:r>
          </a:p>
          <a:p>
            <a:r>
              <a:rPr lang="fr-FR" dirty="0"/>
              <a:t>Projet inauguré en 2006. </a:t>
            </a:r>
          </a:p>
          <a:p>
            <a:endParaRPr lang="fr-FR" dirty="0"/>
          </a:p>
        </p:txBody>
      </p:sp>
      <p:pic>
        <p:nvPicPr>
          <p:cNvPr id="6" name="Image 5">
            <a:extLst>
              <a:ext uri="{FF2B5EF4-FFF2-40B4-BE49-F238E27FC236}">
                <a16:creationId xmlns:a16="http://schemas.microsoft.com/office/drawing/2014/main" id="{03E5D0FD-39B7-47A2-87B3-09D76BB8855A}"/>
              </a:ext>
            </a:extLst>
          </p:cNvPr>
          <p:cNvPicPr>
            <a:picLocks noChangeAspect="1"/>
          </p:cNvPicPr>
          <p:nvPr/>
        </p:nvPicPr>
        <p:blipFill rotWithShape="1">
          <a:blip r:embed="rId2"/>
          <a:srcRect l="5166" r="1" b="1"/>
          <a:stretch/>
        </p:blipFill>
        <p:spPr>
          <a:xfrm>
            <a:off x="0" y="-1"/>
            <a:ext cx="12192000" cy="3921121"/>
          </a:xfrm>
          <a:prstGeom prst="rect">
            <a:avLst/>
          </a:prstGeom>
        </p:spPr>
      </p:pic>
      <p:sp>
        <p:nvSpPr>
          <p:cNvPr id="5" name="Titre 1">
            <a:extLst>
              <a:ext uri="{FF2B5EF4-FFF2-40B4-BE49-F238E27FC236}">
                <a16:creationId xmlns:a16="http://schemas.microsoft.com/office/drawing/2014/main" id="{BEC25049-9105-4976-8E83-B25C250179CE}"/>
              </a:ext>
            </a:extLst>
          </p:cNvPr>
          <p:cNvSpPr txBox="1">
            <a:spLocks/>
          </p:cNvSpPr>
          <p:nvPr/>
        </p:nvSpPr>
        <p:spPr>
          <a:xfrm>
            <a:off x="-3096260" y="3507036"/>
            <a:ext cx="9966960" cy="15603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a:lstStyle>
          <a:p>
            <a:pPr algn="ctr" defTabSz="914400">
              <a:lnSpc>
                <a:spcPct val="90000"/>
              </a:lnSpc>
              <a:spcAft>
                <a:spcPts val="600"/>
              </a:spcAft>
            </a:pPr>
            <a:r>
              <a:rPr lang="en-US" sz="5800" dirty="0" err="1">
                <a:solidFill>
                  <a:srgbClr val="002060"/>
                </a:solidFill>
                <a:latin typeface="+mj-lt"/>
                <a:ea typeface="+mj-ea"/>
                <a:cs typeface="+mj-cs"/>
              </a:rPr>
              <a:t>Geoportail</a:t>
            </a:r>
            <a:endParaRPr lang="en-US" sz="5800" dirty="0">
              <a:solidFill>
                <a:srgbClr val="002060"/>
              </a:solidFill>
              <a:latin typeface="+mj-lt"/>
              <a:ea typeface="+mj-ea"/>
              <a:cs typeface="+mj-cs"/>
            </a:endParaRPr>
          </a:p>
        </p:txBody>
      </p:sp>
    </p:spTree>
    <p:extLst>
      <p:ext uri="{BB962C8B-B14F-4D97-AF65-F5344CB8AC3E}">
        <p14:creationId xmlns:p14="http://schemas.microsoft.com/office/powerpoint/2010/main" val="201950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D6C0648-CC1C-44F0-BF2C-36BD7B892E1C}"/>
              </a:ext>
            </a:extLst>
          </p:cNvPr>
          <p:cNvPicPr>
            <a:picLocks noChangeAspect="1"/>
          </p:cNvPicPr>
          <p:nvPr/>
        </p:nvPicPr>
        <p:blipFill rotWithShape="1">
          <a:blip r:embed="rId2"/>
          <a:srcRect l="3779" r="2" b="2"/>
          <a:stretch/>
        </p:blipFill>
        <p:spPr>
          <a:xfrm>
            <a:off x="6310025" y="221259"/>
            <a:ext cx="5706090" cy="373604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7" name="Espace réservé du contenu 6">
            <a:extLst>
              <a:ext uri="{FF2B5EF4-FFF2-40B4-BE49-F238E27FC236}">
                <a16:creationId xmlns:a16="http://schemas.microsoft.com/office/drawing/2014/main" id="{66462D44-5BA7-4D84-98AC-83B6CD76E840}"/>
              </a:ext>
            </a:extLst>
          </p:cNvPr>
          <p:cNvSpPr>
            <a:spLocks noGrp="1"/>
          </p:cNvSpPr>
          <p:nvPr>
            <p:ph sz="quarter" idx="13"/>
          </p:nvPr>
        </p:nvSpPr>
        <p:spPr>
          <a:xfrm>
            <a:off x="898496" y="3429000"/>
            <a:ext cx="7998460" cy="2041845"/>
          </a:xfrm>
        </p:spPr>
        <p:txBody>
          <a:bodyPr/>
          <a:lstStyle/>
          <a:p>
            <a:r>
              <a:rPr lang="fr-FR" dirty="0"/>
              <a:t>Projet de cartographie qui a pour but de constituer une base de données géographiques libre du monde. </a:t>
            </a:r>
          </a:p>
          <a:p>
            <a:r>
              <a:rPr lang="fr-FR" dirty="0"/>
              <a:t>Mis en route en juillet 2004</a:t>
            </a:r>
          </a:p>
        </p:txBody>
      </p:sp>
      <p:sp>
        <p:nvSpPr>
          <p:cNvPr id="5" name="Titre 1">
            <a:extLst>
              <a:ext uri="{FF2B5EF4-FFF2-40B4-BE49-F238E27FC236}">
                <a16:creationId xmlns:a16="http://schemas.microsoft.com/office/drawing/2014/main" id="{BEC25049-9105-4976-8E83-B25C250179CE}"/>
              </a:ext>
            </a:extLst>
          </p:cNvPr>
          <p:cNvSpPr txBox="1">
            <a:spLocks/>
          </p:cNvSpPr>
          <p:nvPr/>
        </p:nvSpPr>
        <p:spPr>
          <a:xfrm>
            <a:off x="898496" y="800379"/>
            <a:ext cx="9966960" cy="15603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a:lstStyle>
          <a:p>
            <a:pPr defTabSz="914400">
              <a:lnSpc>
                <a:spcPct val="90000"/>
              </a:lnSpc>
              <a:spcAft>
                <a:spcPts val="600"/>
              </a:spcAft>
            </a:pPr>
            <a:r>
              <a:rPr lang="fr-FR" sz="4800" dirty="0"/>
              <a:t>Open </a:t>
            </a:r>
          </a:p>
          <a:p>
            <a:pPr defTabSz="914400">
              <a:lnSpc>
                <a:spcPct val="90000"/>
              </a:lnSpc>
              <a:spcAft>
                <a:spcPts val="600"/>
              </a:spcAft>
            </a:pPr>
            <a:r>
              <a:rPr lang="fr-FR" sz="4800" dirty="0" err="1"/>
              <a:t>StreetMap</a:t>
            </a:r>
            <a:endParaRPr lang="en-US" sz="4400" dirty="0">
              <a:solidFill>
                <a:srgbClr val="002060"/>
              </a:solidFill>
              <a:latin typeface="+mj-lt"/>
              <a:ea typeface="+mj-ea"/>
              <a:cs typeface="+mj-cs"/>
            </a:endParaRPr>
          </a:p>
        </p:txBody>
      </p:sp>
    </p:spTree>
    <p:extLst>
      <p:ext uri="{BB962C8B-B14F-4D97-AF65-F5344CB8AC3E}">
        <p14:creationId xmlns:p14="http://schemas.microsoft.com/office/powerpoint/2010/main" val="298496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1DACB77-08A3-4A00-846D-425234A2E335}"/>
              </a:ext>
            </a:extLst>
          </p:cNvPr>
          <p:cNvSpPr>
            <a:spLocks noGrp="1"/>
          </p:cNvSpPr>
          <p:nvPr>
            <p:ph sz="quarter" idx="11"/>
          </p:nvPr>
        </p:nvSpPr>
        <p:spPr/>
        <p:txBody>
          <a:bodyPr>
            <a:normAutofit/>
          </a:bodyPr>
          <a:lstStyle/>
          <a:p>
            <a:endParaRPr lang="fr-FR" sz="2800" dirty="0"/>
          </a:p>
          <a:p>
            <a:r>
              <a:rPr lang="fr-FR" sz="2800" dirty="0"/>
              <a:t>En lien avec les autres items du thème</a:t>
            </a:r>
          </a:p>
          <a:p>
            <a:r>
              <a:rPr lang="fr-FR" sz="2800" dirty="0"/>
              <a:t>En lien avec le professeur d’histoire et géographie</a:t>
            </a:r>
          </a:p>
          <a:p>
            <a:r>
              <a:rPr lang="fr-FR" sz="2800" dirty="0"/>
              <a:t>En lien avec le professeur de SVT </a:t>
            </a:r>
          </a:p>
        </p:txBody>
      </p:sp>
      <p:sp>
        <p:nvSpPr>
          <p:cNvPr id="3" name="Titre 2">
            <a:extLst>
              <a:ext uri="{FF2B5EF4-FFF2-40B4-BE49-F238E27FC236}">
                <a16:creationId xmlns:a16="http://schemas.microsoft.com/office/drawing/2014/main" id="{C80A1213-DF83-4C4B-8E77-971ED3096917}"/>
              </a:ext>
            </a:extLst>
          </p:cNvPr>
          <p:cNvSpPr>
            <a:spLocks noGrp="1"/>
          </p:cNvSpPr>
          <p:nvPr>
            <p:ph type="title"/>
          </p:nvPr>
        </p:nvSpPr>
        <p:spPr/>
        <p:txBody>
          <a:bodyPr>
            <a:normAutofit fontScale="90000"/>
          </a:bodyPr>
          <a:lstStyle/>
          <a:p>
            <a:r>
              <a:rPr lang="fr-FR" dirty="0"/>
              <a:t>Activités possibles avec les élèves : </a:t>
            </a:r>
          </a:p>
        </p:txBody>
      </p:sp>
    </p:spTree>
    <p:extLst>
      <p:ext uri="{BB962C8B-B14F-4D97-AF65-F5344CB8AC3E}">
        <p14:creationId xmlns:p14="http://schemas.microsoft.com/office/powerpoint/2010/main" val="137269604"/>
      </p:ext>
    </p:extLst>
  </p:cSld>
  <p:clrMapOvr>
    <a:masterClrMapping/>
  </p:clrMapOvr>
</p:sld>
</file>

<file path=ppt/theme/theme1.xml><?xml version="1.0" encoding="utf-8"?>
<a:theme xmlns:a="http://schemas.openxmlformats.org/drawingml/2006/main" name="4_page de sous-partie">
  <a:themeElements>
    <a:clrScheme name="Personnalisé 1">
      <a:dk1>
        <a:srgbClr val="000000"/>
      </a:dk1>
      <a:lt1>
        <a:sysClr val="window" lastClr="FFFFFF"/>
      </a:lt1>
      <a:dk2>
        <a:srgbClr val="5E5E5E"/>
      </a:dk2>
      <a:lt2>
        <a:srgbClr val="DDDDDD"/>
      </a:lt2>
      <a:accent1>
        <a:srgbClr val="B0D0E2"/>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EC-Toulouse.potx" id="{2142F267-15CC-4393-9581-7CE9BD6AC602}" vid="{1992DAB7-745A-42FC-AB48-4560CD9DE0D1}"/>
    </a:ext>
  </a:extLst>
</a:theme>
</file>

<file path=docProps/app.xml><?xml version="1.0" encoding="utf-8"?>
<Properties xmlns="http://schemas.openxmlformats.org/officeDocument/2006/extended-properties" xmlns:vt="http://schemas.openxmlformats.org/officeDocument/2006/docPropsVTypes">
  <Template>SNT-EC-Toulouse</Template>
  <TotalTime>312</TotalTime>
  <Words>623</Words>
  <Application>Microsoft Office PowerPoint</Application>
  <PresentationFormat>Grand écran</PresentationFormat>
  <Paragraphs>153</Paragraphs>
  <Slides>29</Slides>
  <Notes>0</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Abadi</vt:lpstr>
      <vt:lpstr>Arial</vt:lpstr>
      <vt:lpstr>Arial Black</vt:lpstr>
      <vt:lpstr>Calibri</vt:lpstr>
      <vt:lpstr>Wingdings</vt:lpstr>
      <vt:lpstr>4_page de sous-partie</vt:lpstr>
      <vt:lpstr>Localisation, cartographie et mobilité</vt:lpstr>
      <vt:lpstr>Présentation PowerPoint</vt:lpstr>
      <vt:lpstr>Présentation PowerPoint</vt:lpstr>
      <vt:lpstr>Présentation PowerPoint</vt:lpstr>
      <vt:lpstr>Quelle(s) activité(s) pour les élèves ?</vt:lpstr>
      <vt:lpstr>Présentation PowerPoint</vt:lpstr>
      <vt:lpstr>Présentation PowerPoint</vt:lpstr>
      <vt:lpstr>Présentation PowerPoint</vt:lpstr>
      <vt:lpstr>Activités possibles avec les élèves : </vt:lpstr>
      <vt:lpstr>Présentation PowerPoint</vt:lpstr>
      <vt:lpstr>Trame NMEA et localisation</vt:lpstr>
      <vt:lpstr>Trame NMEA et localisation</vt:lpstr>
      <vt:lpstr>Activité possible avec les élèves : </vt:lpstr>
      <vt:lpstr>Présentation PowerPoint</vt:lpstr>
      <vt:lpstr>Présentation PowerPoint</vt:lpstr>
      <vt:lpstr>Présentation PowerPoint</vt:lpstr>
      <vt:lpstr>Les métadonnées d’une photos</vt:lpstr>
      <vt:lpstr>Les métadonnées d’une photos</vt:lpstr>
      <vt:lpstr>Les métadonnées d’une photos</vt:lpstr>
      <vt:lpstr>Activité possible avec les élèves </vt:lpstr>
      <vt:lpstr>Sur le site académique</vt:lpstr>
      <vt:lpstr>Sur le site académique</vt:lpstr>
      <vt:lpstr>Sur le site académique</vt:lpstr>
      <vt:lpstr>Sur le site académique</vt:lpstr>
      <vt:lpstr>Sur le site académique</vt:lpstr>
      <vt:lpstr>Sur le site académique</vt:lpstr>
      <vt:lpstr>Sur le site académique</vt:lpstr>
      <vt:lpstr>Sur le site académique</vt:lpstr>
      <vt:lpstr>Travail proposé : Au choix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cartographie et mobilité</dc:title>
  <dc:creator>Nadja Rebinguet</dc:creator>
  <cp:lastModifiedBy>Nadja Rebinguet</cp:lastModifiedBy>
  <cp:revision>2</cp:revision>
  <dcterms:created xsi:type="dcterms:W3CDTF">2019-03-30T09:52:44Z</dcterms:created>
  <dcterms:modified xsi:type="dcterms:W3CDTF">2019-05-23T05:45:23Z</dcterms:modified>
</cp:coreProperties>
</file>