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30/03/2019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30/03/2019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30/03/2019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30/03/2019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30/03/2019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30/03/2019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30/03/2019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0" y="-3"/>
          <a:ext cx="9144000" cy="661757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771800"/>
                <a:gridCol w="1800200"/>
                <a:gridCol w="2592288"/>
                <a:gridCol w="1979712"/>
              </a:tblGrid>
              <a:tr h="381364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French </a:t>
                      </a:r>
                      <a:r>
                        <a:rPr lang="fr-FR" dirty="0" err="1" smtClean="0"/>
                        <a:t>Oxygen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Association  de</a:t>
                      </a:r>
                      <a:r>
                        <a:rPr lang="fr-FR" baseline="0" dirty="0" smtClean="0"/>
                        <a:t> Protection Environnementale de </a:t>
                      </a:r>
                      <a:r>
                        <a:rPr lang="fr-FR" baseline="0" dirty="0" err="1" smtClean="0"/>
                        <a:t>Payolle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92548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Le maire/président de la CCHB </a:t>
                      </a:r>
                      <a:r>
                        <a:rPr lang="fr-FR" sz="1000" dirty="0" smtClean="0"/>
                        <a:t>(Communauté de</a:t>
                      </a:r>
                      <a:r>
                        <a:rPr lang="fr-FR" sz="1000" baseline="0" dirty="0" smtClean="0"/>
                        <a:t> communes de Haute Bigorre)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Prénom</a:t>
                      </a:r>
                      <a:r>
                        <a:rPr lang="fr-FR" sz="16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de l’élève</a:t>
                      </a:r>
                      <a:endParaRPr lang="fr-FR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Elu écologiste dans l’opposition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59215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Adjoint</a:t>
                      </a:r>
                      <a:r>
                        <a:rPr lang="fr-FR" sz="1600" baseline="0" dirty="0" smtClean="0"/>
                        <a:t> à l’économie de la CCHB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…</a:t>
                      </a:r>
                      <a:endParaRPr lang="fr-FR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Elu de la région Occitanie écologiste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393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Le propriétaire de la supérette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Une</a:t>
                      </a:r>
                      <a:r>
                        <a:rPr lang="fr-FR" sz="1600" baseline="0" dirty="0" smtClean="0"/>
                        <a:t> association d’habitants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38136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Le</a:t>
                      </a:r>
                      <a:r>
                        <a:rPr lang="fr-FR" sz="1600" baseline="0" dirty="0" smtClean="0"/>
                        <a:t> commerçant de skis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Eleveur</a:t>
                      </a:r>
                      <a:r>
                        <a:rPr lang="fr-FR" sz="1600" baseline="0" dirty="0" smtClean="0"/>
                        <a:t> bio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38136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Une agent immobilier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Retraitée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59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Directrice office du tourisme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Les propriétaires de gîtes et chambres</a:t>
                      </a:r>
                      <a:r>
                        <a:rPr lang="fr-FR" sz="1600" baseline="0" dirty="0" smtClean="0"/>
                        <a:t> d’hôtes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59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Des jeunes</a:t>
                      </a:r>
                      <a:r>
                        <a:rPr lang="fr-FR" sz="1600" baseline="0" dirty="0" smtClean="0"/>
                        <a:t> qui veulent travailler l’été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Les chasseurs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59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Professeur </a:t>
                      </a:r>
                      <a:r>
                        <a:rPr lang="fr-FR" sz="1600" dirty="0" smtClean="0"/>
                        <a:t>d’anglais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Les pêcheurs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38136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Le garagiste</a:t>
                      </a:r>
                      <a:r>
                        <a:rPr lang="fr-FR" sz="1050" dirty="0" smtClean="0"/>
                        <a:t> qui tient la station essence (présidente</a:t>
                      </a:r>
                      <a:r>
                        <a:rPr lang="fr-FR" sz="1050" baseline="0" dirty="0" smtClean="0"/>
                        <a:t> de l’association </a:t>
                      </a:r>
                      <a:r>
                        <a:rPr lang="fr-FR" sz="1050" baseline="0" dirty="0" smtClean="0"/>
                        <a:t>de </a:t>
                      </a:r>
                      <a:r>
                        <a:rPr lang="fr-FR" sz="1050" baseline="0" dirty="0" err="1" smtClean="0"/>
                        <a:t>Mounaques</a:t>
                      </a:r>
                      <a:r>
                        <a:rPr lang="fr-FR" sz="1050" baseline="0" dirty="0" smtClean="0"/>
                        <a:t>)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Propriétaires</a:t>
                      </a:r>
                      <a:r>
                        <a:rPr lang="fr-FR" sz="1600" baseline="0" dirty="0" smtClean="0"/>
                        <a:t> de maisons secondaires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381364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36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Directrice Vente</a:t>
                      </a:r>
                      <a:r>
                        <a:rPr lang="fr-FR" sz="1400" baseline="0" dirty="0" smtClean="0"/>
                        <a:t> &amp; marketing de Center Parc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Les animateurs nature du</a:t>
                      </a:r>
                      <a:r>
                        <a:rPr lang="fr-FR" sz="1400" baseline="0" dirty="0" smtClean="0"/>
                        <a:t> CPIE</a:t>
                      </a:r>
                      <a:endParaRPr lang="fr-FR" sz="1400" dirty="0" smtClean="0"/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1364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Un journaliste</a:t>
                      </a:r>
                      <a:r>
                        <a:rPr lang="fr-FR" baseline="0" dirty="0" smtClean="0"/>
                        <a:t> mène le débat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0" y="-3"/>
          <a:ext cx="9144000" cy="6434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00"/>
                <a:gridCol w="1800200"/>
                <a:gridCol w="2592288"/>
                <a:gridCol w="1979712"/>
              </a:tblGrid>
              <a:tr h="381364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Les  partisans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Les opposants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92548">
                <a:tc>
                  <a:txBody>
                    <a:bodyPr/>
                    <a:lstStyle/>
                    <a:p>
                      <a:r>
                        <a:rPr lang="fr-FR" dirty="0" smtClean="0"/>
                        <a:t>Le maire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Elu écologiste dans l’opposition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92152">
                <a:tc>
                  <a:txBody>
                    <a:bodyPr/>
                    <a:lstStyle/>
                    <a:p>
                      <a:r>
                        <a:rPr lang="fr-FR" dirty="0" smtClean="0"/>
                        <a:t>Adjoint</a:t>
                      </a:r>
                      <a:r>
                        <a:rPr lang="fr-FR" baseline="0" dirty="0" smtClean="0"/>
                        <a:t> à l’économie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Elu de la région Occitanie écologiste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73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Le propriétaire de la supérette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Une</a:t>
                      </a:r>
                      <a:r>
                        <a:rPr lang="fr-FR" baseline="0" dirty="0" smtClean="0"/>
                        <a:t> association d’habitant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364">
                <a:tc>
                  <a:txBody>
                    <a:bodyPr/>
                    <a:lstStyle/>
                    <a:p>
                      <a:r>
                        <a:rPr lang="fr-FR" dirty="0" smtClean="0"/>
                        <a:t>Le</a:t>
                      </a:r>
                      <a:r>
                        <a:rPr lang="fr-FR" baseline="0" dirty="0" smtClean="0"/>
                        <a:t> commerçant de skis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Eleveur</a:t>
                      </a:r>
                      <a:r>
                        <a:rPr lang="fr-FR" baseline="0" dirty="0" smtClean="0"/>
                        <a:t> bio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364">
                <a:tc>
                  <a:txBody>
                    <a:bodyPr/>
                    <a:lstStyle/>
                    <a:p>
                      <a:r>
                        <a:rPr lang="fr-FR" dirty="0" smtClean="0"/>
                        <a:t>Des habitants au chômage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Retraité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9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Des habitants au chômage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 propriétaires de gîtes et chambres</a:t>
                      </a:r>
                      <a:r>
                        <a:rPr lang="fr-FR" baseline="0" dirty="0" smtClean="0"/>
                        <a:t> d’hôtes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9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Des jeunes</a:t>
                      </a:r>
                      <a:r>
                        <a:rPr lang="fr-FR" baseline="0" dirty="0" smtClean="0"/>
                        <a:t> qui veulent travailler l’été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 chasseurs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9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Des jeunes</a:t>
                      </a:r>
                      <a:r>
                        <a:rPr lang="fr-FR" baseline="0" dirty="0" smtClean="0"/>
                        <a:t> qui veulent travailler l’été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 pêcheurs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364">
                <a:tc>
                  <a:txBody>
                    <a:bodyPr/>
                    <a:lstStyle/>
                    <a:p>
                      <a:r>
                        <a:rPr lang="fr-FR" dirty="0" smtClean="0"/>
                        <a:t>Le garagiste qui tient la station essence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Propriétaires</a:t>
                      </a:r>
                      <a:r>
                        <a:rPr lang="fr-FR" baseline="0" dirty="0" smtClean="0"/>
                        <a:t> de maisons secondaires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3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Les animateurs 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364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Un journaliste</a:t>
                      </a:r>
                      <a:r>
                        <a:rPr lang="fr-FR" baseline="0" dirty="0" smtClean="0"/>
                        <a:t> mène le débat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201</Words>
  <Application>Microsoft Office PowerPoint</Application>
  <PresentationFormat>Affichage à l'écran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ORDINATEUR</dc:creator>
  <cp:lastModifiedBy>Utilisateur Windows</cp:lastModifiedBy>
  <cp:revision>10</cp:revision>
  <dcterms:created xsi:type="dcterms:W3CDTF">2017-01-02T14:16:04Z</dcterms:created>
  <dcterms:modified xsi:type="dcterms:W3CDTF">2019-03-30T09:37:27Z</dcterms:modified>
</cp:coreProperties>
</file>