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60" r:id="rId2"/>
    <p:sldId id="263" r:id="rId3"/>
    <p:sldId id="270" r:id="rId4"/>
    <p:sldId id="265" r:id="rId5"/>
    <p:sldId id="275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21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B163-5769-4140-97D1-2E1A4B1C0607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6014-A98E-451D-9A69-3FD676B81A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CEE055-B75D-49F2-B2FD-878B39F54766}" type="datetimeFigureOut">
              <a:rPr lang="fr-FR" smtClean="0"/>
              <a:pPr/>
              <a:t>05/04/2017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5EC294-FE14-46FB-B532-DBCBAEA2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15200" cy="504056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Déclinaisons des contenus culturels</a:t>
            </a:r>
          </a:p>
        </p:txBody>
      </p:sp>
      <p:pic>
        <p:nvPicPr>
          <p:cNvPr id="5122" name="Picture 2" descr="C:\Users\dechavai\Desktop\2017-02-25 11_39_32-stage évaluation.docx - Microsoft Word.png"/>
          <p:cNvPicPr>
            <a:picLocks noChangeAspect="1" noChangeArrowheads="1"/>
          </p:cNvPicPr>
          <p:nvPr/>
        </p:nvPicPr>
        <p:blipFill rotWithShape="1">
          <a:blip r:embed="rId2" cstate="print"/>
          <a:srcRect l="6404" t="5983" r="3078" b="4273"/>
          <a:stretch/>
        </p:blipFill>
        <p:spPr bwMode="auto">
          <a:xfrm>
            <a:off x="827585" y="1700808"/>
            <a:ext cx="756084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352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Arial" pitchFamily="34" charset="0"/>
                <a:cs typeface="Arial" pitchFamily="34" charset="0"/>
              </a:rPr>
              <a:t>Fin de cycle 4 : niveaux attendus </a:t>
            </a:r>
            <a:br>
              <a:rPr lang="fr-FR" dirty="0">
                <a:latin typeface="Arial" pitchFamily="34" charset="0"/>
                <a:cs typeface="Arial" pitchFamily="34" charset="0"/>
              </a:rPr>
            </a:br>
            <a:r>
              <a:rPr lang="fr-FR" dirty="0">
                <a:latin typeface="Arial" pitchFamily="34" charset="0"/>
                <a:cs typeface="Arial" pitchFamily="34" charset="0"/>
              </a:rPr>
              <a:t>et descripteurs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916832"/>
            <a:ext cx="6563072" cy="864096"/>
          </a:xfrm>
        </p:spPr>
        <p:txBody>
          <a:bodyPr>
            <a:normAutofit fontScale="62500" lnSpcReduction="20000"/>
          </a:bodyPr>
          <a:lstStyle/>
          <a:p>
            <a:r>
              <a:rPr lang="fr-FR" sz="2900" dirty="0">
                <a:latin typeface="Arial" pitchFamily="34" charset="0"/>
                <a:cs typeface="Arial" pitchFamily="34" charset="0"/>
              </a:rPr>
              <a:t>LV1 :  au moins A2 dans les 5 AL voire B1 dans certaines</a:t>
            </a:r>
          </a:p>
          <a:p>
            <a:r>
              <a:rPr lang="fr-FR" sz="2900" dirty="0">
                <a:latin typeface="Arial" pitchFamily="34" charset="0"/>
                <a:cs typeface="Arial" pitchFamily="34" charset="0"/>
              </a:rPr>
              <a:t>LV2 :  A2 dans au moins 2 AL (possibilité d’en valider plus que 2 et A1 dans toutes 5 AL</a:t>
            </a:r>
            <a:r>
              <a:rPr lang="fr-FR" dirty="0"/>
              <a:t>)</a:t>
            </a:r>
          </a:p>
          <a:p>
            <a:endParaRPr lang="fr-FR" dirty="0"/>
          </a:p>
        </p:txBody>
      </p:sp>
      <p:pic>
        <p:nvPicPr>
          <p:cNvPr id="6146" name="Picture 2" descr="C:\Users\dechavai\Desktop\2017-02-25 11_41_29-stage évaluation.docx - Microsoft Word.png"/>
          <p:cNvPicPr>
            <a:picLocks noChangeAspect="1" noChangeArrowheads="1"/>
          </p:cNvPicPr>
          <p:nvPr/>
        </p:nvPicPr>
        <p:blipFill rotWithShape="1">
          <a:blip r:embed="rId2" cstate="print"/>
          <a:srcRect l="3292" t="8784" r="3698" b="7196"/>
          <a:stretch/>
        </p:blipFill>
        <p:spPr bwMode="auto">
          <a:xfrm>
            <a:off x="683567" y="3140968"/>
            <a:ext cx="813690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29816"/>
          </a:xfrm>
        </p:spPr>
        <p:txBody>
          <a:bodyPr>
            <a:noAutofit/>
          </a:bodyPr>
          <a:lstStyle/>
          <a:p>
            <a:pPr algn="r"/>
            <a:r>
              <a:rPr lang="fr-FR" sz="3600" dirty="0">
                <a:latin typeface="Arial" pitchFamily="34" charset="0"/>
                <a:cs typeface="Arial" pitchFamily="34" charset="0"/>
              </a:rPr>
              <a:t>De A2 vers B1 </a:t>
            </a:r>
            <a:br>
              <a:rPr lang="fr-FR" sz="3600" dirty="0">
                <a:latin typeface="Arial" pitchFamily="34" charset="0"/>
                <a:cs typeface="Arial" pitchFamily="34" charset="0"/>
              </a:rPr>
            </a:b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dechavai\Desktop\2017-02-25 12_14_05-Document3 - Microsoft Word.png"/>
          <p:cNvPicPr>
            <a:picLocks noChangeAspect="1" noChangeArrowheads="1"/>
          </p:cNvPicPr>
          <p:nvPr/>
        </p:nvPicPr>
        <p:blipFill rotWithShape="1">
          <a:blip r:embed="rId2" cstate="print"/>
          <a:srcRect l="3520" t="7795" r="1668" b="8026"/>
          <a:stretch/>
        </p:blipFill>
        <p:spPr bwMode="auto">
          <a:xfrm>
            <a:off x="323527" y="1772816"/>
            <a:ext cx="8712969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04056"/>
          </a:xfrm>
        </p:spPr>
        <p:txBody>
          <a:bodyPr>
            <a:normAutofit/>
          </a:bodyPr>
          <a:lstStyle/>
          <a:p>
            <a:pPr algn="r"/>
            <a:r>
              <a:rPr lang="fr-FR" sz="2400" dirty="0">
                <a:latin typeface="Arial" pitchFamily="34" charset="0"/>
                <a:cs typeface="Arial" pitchFamily="34" charset="0"/>
              </a:rPr>
              <a:t>Contributions des LV aux domaines du socle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2564904"/>
            <a:ext cx="6444208" cy="350557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8195" name="Picture 3" descr="C:\Users\dechavai\Desktop\2017-02-25 11_56_21-Document2 - Microsoft W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202613" cy="5756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864096"/>
          </a:xfrm>
        </p:spPr>
        <p:txBody>
          <a:bodyPr>
            <a:normAutofit/>
          </a:bodyPr>
          <a:lstStyle/>
          <a:p>
            <a:pPr algn="r"/>
            <a:r>
              <a:rPr lang="fr-FR" sz="3600" dirty="0"/>
              <a:t>Contribution des LV aux parcours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208912" cy="4837176"/>
        </p:xfrm>
        <a:graphic>
          <a:graphicData uri="http://schemas.openxmlformats.org/drawingml/2006/table">
            <a:tbl>
              <a:tblPr/>
              <a:tblGrid>
                <a:gridCol w="139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objectifs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Axes de travail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Parcours santé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Apprendre aux élèves à faire des choix éclairés en matière de santé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Education à la santé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Prévention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Protection de la santé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Parcours éducation artistique et culturelle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Acquérir une culture artistique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Rencontres avec des artistes et des œuvres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Pratiques individuelles dans différents domaines artistiques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Repères culturels pour développer le jugement et l’esprit critique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1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Parcours citoyen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Devenir un citoyen libre, responsable et engagé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Connaissances et appropriation des institutions et services publics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Découverte des médias, de leur fonctionnement, de la diffusion de l’information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Les différentes formes d’engagements au  sein des milieux associatifs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Découvertes des activités professionnelles et des valeurs liées au monde du travail (travail, responsabilité, solidarité, coopération…)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Parcours avenir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Construire un projet d’orientation scolaire et professionnel 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Connaitre et comprendre le monde économique et professionnel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Découverte de la diversité des métiers et des formations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Développer le sens de l’initiative et l’engagement</a:t>
                      </a:r>
                    </a:p>
                  </a:txBody>
                  <a:tcPr marL="52226" marR="52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73832"/>
          </a:xfrm>
        </p:spPr>
        <p:txBody>
          <a:bodyPr>
            <a:normAutofit/>
          </a:bodyPr>
          <a:lstStyle/>
          <a:p>
            <a:pPr algn="r"/>
            <a:r>
              <a:rPr lang="fr-FR" sz="3600" dirty="0">
                <a:latin typeface="Arial" pitchFamily="34" charset="0"/>
                <a:cs typeface="Arial" pitchFamily="34" charset="0"/>
              </a:rPr>
              <a:t>Evaluation des LV au DNB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5589240"/>
            <a:ext cx="6912768" cy="6480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Insuffisante : 	10 points </a:t>
            </a:r>
          </a:p>
          <a:p>
            <a:pPr>
              <a:buNone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Fragile : 	20 points</a:t>
            </a:r>
          </a:p>
          <a:p>
            <a:pPr>
              <a:buNone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Satisfaisante : 	40 points </a:t>
            </a:r>
          </a:p>
          <a:p>
            <a:pPr>
              <a:buNone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Très bonne : 	50 points</a:t>
            </a:r>
          </a:p>
        </p:txBody>
      </p:sp>
      <p:pic>
        <p:nvPicPr>
          <p:cNvPr id="10243" name="Picture 3" descr="C:\Users\dechavai\Desktop\2017-02-25 12_17_45-ressources_evaluation_niveau_maitrise_socle_commun_lv_645522.pdf - Adobe Acrob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992888" cy="4349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188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Georgia</vt:lpstr>
      <vt:lpstr>Times New Roman</vt:lpstr>
      <vt:lpstr>Trebuchet MS</vt:lpstr>
      <vt:lpstr>Wingdings 2</vt:lpstr>
      <vt:lpstr>Urbain</vt:lpstr>
      <vt:lpstr>Déclinaisons des contenus culturels</vt:lpstr>
      <vt:lpstr>Fin de cycle 4 : niveaux attendus  et descripteurs</vt:lpstr>
      <vt:lpstr>De A2 vers B1  </vt:lpstr>
      <vt:lpstr>Contributions des LV aux domaines du socle</vt:lpstr>
      <vt:lpstr>Contribution des LV aux parcours</vt:lpstr>
      <vt:lpstr>Evaluation des LV au DNB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4 mise en oeuvre des nouveaux programmes et évaluation</dc:title>
  <dc:creator>dechavai</dc:creator>
  <cp:lastModifiedBy>Giuseppe Floris</cp:lastModifiedBy>
  <cp:revision>35</cp:revision>
  <dcterms:created xsi:type="dcterms:W3CDTF">2017-02-25T10:14:39Z</dcterms:created>
  <dcterms:modified xsi:type="dcterms:W3CDTF">2017-04-05T12:00:45Z</dcterms:modified>
</cp:coreProperties>
</file>