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4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7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8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9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notesMasterIdLst>
    <p:notesMasterId r:id="rId23"/>
  </p:notesMasterIdLst>
  <p:handoutMasterIdLst>
    <p:handoutMasterId r:id="rId24"/>
  </p:handoutMasterIdLst>
  <p:sldIdLst>
    <p:sldId id="274" r:id="rId2"/>
    <p:sldId id="276" r:id="rId3"/>
    <p:sldId id="263" r:id="rId4"/>
    <p:sldId id="261" r:id="rId5"/>
    <p:sldId id="268" r:id="rId6"/>
    <p:sldId id="272" r:id="rId7"/>
    <p:sldId id="258" r:id="rId8"/>
    <p:sldId id="277" r:id="rId9"/>
    <p:sldId id="262" r:id="rId10"/>
    <p:sldId id="257" r:id="rId11"/>
    <p:sldId id="260" r:id="rId12"/>
    <p:sldId id="269" r:id="rId13"/>
    <p:sldId id="271" r:id="rId14"/>
    <p:sldId id="278" r:id="rId15"/>
    <p:sldId id="259" r:id="rId16"/>
    <p:sldId id="265" r:id="rId17"/>
    <p:sldId id="256" r:id="rId18"/>
    <p:sldId id="266" r:id="rId19"/>
    <p:sldId id="270" r:id="rId20"/>
    <p:sldId id="267" r:id="rId21"/>
    <p:sldId id="279" r:id="rId22"/>
  </p:sldIdLst>
  <p:sldSz cx="10080625" cy="7559675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92B5A6-C8B9-6931-BFB9-1DE7BAFA6E97}" v="172" dt="2024-09-06T17:25:04.037"/>
  </p1510:revLst>
</p1510:revInfo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2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AE4C8B-B364-4019-9CFC-63959150CB5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083A7A1-622B-4555-8DEB-F18DE72338E0}">
      <dgm:prSet/>
      <dgm:spPr/>
      <dgm:t>
        <a:bodyPr/>
        <a:lstStyle/>
        <a:p>
          <a:r>
            <a:rPr lang="fr-FR"/>
            <a:t>15% des 400 habitants d'un village ont moins de 18 ans.</a:t>
          </a:r>
          <a:endParaRPr lang="en-US"/>
        </a:p>
      </dgm:t>
    </dgm:pt>
    <dgm:pt modelId="{FBE38613-7A25-419F-9106-37BAB7407F56}" type="parTrans" cxnId="{E578D900-881E-4A70-A40D-3BB3D4E4687E}">
      <dgm:prSet/>
      <dgm:spPr/>
      <dgm:t>
        <a:bodyPr/>
        <a:lstStyle/>
        <a:p>
          <a:endParaRPr lang="en-US"/>
        </a:p>
      </dgm:t>
    </dgm:pt>
    <dgm:pt modelId="{EC3BF304-3F9D-4874-9BAD-FFEF5E15DE74}" type="sibTrans" cxnId="{E578D900-881E-4A70-A40D-3BB3D4E4687E}">
      <dgm:prSet/>
      <dgm:spPr/>
      <dgm:t>
        <a:bodyPr/>
        <a:lstStyle/>
        <a:p>
          <a:endParaRPr lang="en-US"/>
        </a:p>
      </dgm:t>
    </dgm:pt>
    <dgm:pt modelId="{0AF92C2F-35E7-472F-A90A-BE1A1D5E323D}">
      <dgm:prSet/>
      <dgm:spPr/>
      <dgm:t>
        <a:bodyPr/>
        <a:lstStyle/>
        <a:p>
          <a:r>
            <a:rPr lang="fr-FR"/>
            <a:t>Quel est le nombre d'habitants mineurs ?</a:t>
          </a:r>
          <a:endParaRPr lang="en-US"/>
        </a:p>
      </dgm:t>
    </dgm:pt>
    <dgm:pt modelId="{61DAF3EA-B9E2-4BBE-A6B7-DC729C091B0D}" type="parTrans" cxnId="{4C88F11A-3EA6-491A-8FBD-8712EADFE9AA}">
      <dgm:prSet/>
      <dgm:spPr/>
      <dgm:t>
        <a:bodyPr/>
        <a:lstStyle/>
        <a:p>
          <a:endParaRPr lang="en-US"/>
        </a:p>
      </dgm:t>
    </dgm:pt>
    <dgm:pt modelId="{C13F3BCB-1601-4243-88FB-391C49F88C1A}" type="sibTrans" cxnId="{4C88F11A-3EA6-491A-8FBD-8712EADFE9AA}">
      <dgm:prSet/>
      <dgm:spPr/>
      <dgm:t>
        <a:bodyPr/>
        <a:lstStyle/>
        <a:p>
          <a:endParaRPr lang="en-US"/>
        </a:p>
      </dgm:t>
    </dgm:pt>
    <dgm:pt modelId="{A947C172-5993-44D3-9FC0-11EC4C542C46}" type="pres">
      <dgm:prSet presAssocID="{83AE4C8B-B364-4019-9CFC-63959150CB5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6B94680-F9BE-4D1B-AB44-146AA3716DC6}" type="pres">
      <dgm:prSet presAssocID="{C083A7A1-622B-4555-8DEB-F18DE72338E0}" presName="hierRoot1" presStyleCnt="0"/>
      <dgm:spPr/>
    </dgm:pt>
    <dgm:pt modelId="{2083B55A-4128-4225-919B-FBA74892559A}" type="pres">
      <dgm:prSet presAssocID="{C083A7A1-622B-4555-8DEB-F18DE72338E0}" presName="composite" presStyleCnt="0"/>
      <dgm:spPr/>
    </dgm:pt>
    <dgm:pt modelId="{753D06F1-B4E6-4F82-A295-E1B6263F677F}" type="pres">
      <dgm:prSet presAssocID="{C083A7A1-622B-4555-8DEB-F18DE72338E0}" presName="background" presStyleLbl="node0" presStyleIdx="0" presStyleCnt="2"/>
      <dgm:spPr/>
    </dgm:pt>
    <dgm:pt modelId="{55454809-759C-4955-A02C-02DDDCB9F758}" type="pres">
      <dgm:prSet presAssocID="{C083A7A1-622B-4555-8DEB-F18DE72338E0}" presName="text" presStyleLbl="fgAcc0" presStyleIdx="0" presStyleCnt="2">
        <dgm:presLayoutVars>
          <dgm:chPref val="3"/>
        </dgm:presLayoutVars>
      </dgm:prSet>
      <dgm:spPr/>
    </dgm:pt>
    <dgm:pt modelId="{9FF8A551-531E-489C-AD24-B52BE6C15CCE}" type="pres">
      <dgm:prSet presAssocID="{C083A7A1-622B-4555-8DEB-F18DE72338E0}" presName="hierChild2" presStyleCnt="0"/>
      <dgm:spPr/>
    </dgm:pt>
    <dgm:pt modelId="{C2E55976-C9E0-472F-88E8-64E95656F393}" type="pres">
      <dgm:prSet presAssocID="{0AF92C2F-35E7-472F-A90A-BE1A1D5E323D}" presName="hierRoot1" presStyleCnt="0"/>
      <dgm:spPr/>
    </dgm:pt>
    <dgm:pt modelId="{C9959983-FE25-42BB-9ED7-1CC779819ACC}" type="pres">
      <dgm:prSet presAssocID="{0AF92C2F-35E7-472F-A90A-BE1A1D5E323D}" presName="composite" presStyleCnt="0"/>
      <dgm:spPr/>
    </dgm:pt>
    <dgm:pt modelId="{91969CE3-F3DA-40A4-867F-03D5EEC8777D}" type="pres">
      <dgm:prSet presAssocID="{0AF92C2F-35E7-472F-A90A-BE1A1D5E323D}" presName="background" presStyleLbl="node0" presStyleIdx="1" presStyleCnt="2"/>
      <dgm:spPr/>
    </dgm:pt>
    <dgm:pt modelId="{7B507F7E-0157-4733-8245-F82DCA3CCD2D}" type="pres">
      <dgm:prSet presAssocID="{0AF92C2F-35E7-472F-A90A-BE1A1D5E323D}" presName="text" presStyleLbl="fgAcc0" presStyleIdx="1" presStyleCnt="2">
        <dgm:presLayoutVars>
          <dgm:chPref val="3"/>
        </dgm:presLayoutVars>
      </dgm:prSet>
      <dgm:spPr/>
    </dgm:pt>
    <dgm:pt modelId="{8FC71CF9-F745-483C-8E2F-E357AC6C1999}" type="pres">
      <dgm:prSet presAssocID="{0AF92C2F-35E7-472F-A90A-BE1A1D5E323D}" presName="hierChild2" presStyleCnt="0"/>
      <dgm:spPr/>
    </dgm:pt>
  </dgm:ptLst>
  <dgm:cxnLst>
    <dgm:cxn modelId="{E578D900-881E-4A70-A40D-3BB3D4E4687E}" srcId="{83AE4C8B-B364-4019-9CFC-63959150CB5F}" destId="{C083A7A1-622B-4555-8DEB-F18DE72338E0}" srcOrd="0" destOrd="0" parTransId="{FBE38613-7A25-419F-9106-37BAB7407F56}" sibTransId="{EC3BF304-3F9D-4874-9BAD-FFEF5E15DE74}"/>
    <dgm:cxn modelId="{4C88F11A-3EA6-491A-8FBD-8712EADFE9AA}" srcId="{83AE4C8B-B364-4019-9CFC-63959150CB5F}" destId="{0AF92C2F-35E7-472F-A90A-BE1A1D5E323D}" srcOrd="1" destOrd="0" parTransId="{61DAF3EA-B9E2-4BBE-A6B7-DC729C091B0D}" sibTransId="{C13F3BCB-1601-4243-88FB-391C49F88C1A}"/>
    <dgm:cxn modelId="{4E76743D-F822-429C-B6A8-1A9145CFC024}" type="presOf" srcId="{0AF92C2F-35E7-472F-A90A-BE1A1D5E323D}" destId="{7B507F7E-0157-4733-8245-F82DCA3CCD2D}" srcOrd="0" destOrd="0" presId="urn:microsoft.com/office/officeart/2005/8/layout/hierarchy1"/>
    <dgm:cxn modelId="{DC9D84BC-BE0B-4646-830F-9669D24EE48D}" type="presOf" srcId="{C083A7A1-622B-4555-8DEB-F18DE72338E0}" destId="{55454809-759C-4955-A02C-02DDDCB9F758}" srcOrd="0" destOrd="0" presId="urn:microsoft.com/office/officeart/2005/8/layout/hierarchy1"/>
    <dgm:cxn modelId="{0C27B3EE-8D9A-45FC-A186-B61B2C5D02CA}" type="presOf" srcId="{83AE4C8B-B364-4019-9CFC-63959150CB5F}" destId="{A947C172-5993-44D3-9FC0-11EC4C542C46}" srcOrd="0" destOrd="0" presId="urn:microsoft.com/office/officeart/2005/8/layout/hierarchy1"/>
    <dgm:cxn modelId="{7B8BBF96-8F4D-4961-AC8D-B907E3BD8051}" type="presParOf" srcId="{A947C172-5993-44D3-9FC0-11EC4C542C46}" destId="{16B94680-F9BE-4D1B-AB44-146AA3716DC6}" srcOrd="0" destOrd="0" presId="urn:microsoft.com/office/officeart/2005/8/layout/hierarchy1"/>
    <dgm:cxn modelId="{285BB5FF-3BC1-4141-84A5-CADD9C41B637}" type="presParOf" srcId="{16B94680-F9BE-4D1B-AB44-146AA3716DC6}" destId="{2083B55A-4128-4225-919B-FBA74892559A}" srcOrd="0" destOrd="0" presId="urn:microsoft.com/office/officeart/2005/8/layout/hierarchy1"/>
    <dgm:cxn modelId="{A575368A-4D9A-45F2-A87C-41B9D493C98C}" type="presParOf" srcId="{2083B55A-4128-4225-919B-FBA74892559A}" destId="{753D06F1-B4E6-4F82-A295-E1B6263F677F}" srcOrd="0" destOrd="0" presId="urn:microsoft.com/office/officeart/2005/8/layout/hierarchy1"/>
    <dgm:cxn modelId="{9B44D5F9-25F6-4C68-B585-35516D5629C8}" type="presParOf" srcId="{2083B55A-4128-4225-919B-FBA74892559A}" destId="{55454809-759C-4955-A02C-02DDDCB9F758}" srcOrd="1" destOrd="0" presId="urn:microsoft.com/office/officeart/2005/8/layout/hierarchy1"/>
    <dgm:cxn modelId="{C54504BD-F978-4C5D-8BB3-81ECCF8139E0}" type="presParOf" srcId="{16B94680-F9BE-4D1B-AB44-146AA3716DC6}" destId="{9FF8A551-531E-489C-AD24-B52BE6C15CCE}" srcOrd="1" destOrd="0" presId="urn:microsoft.com/office/officeart/2005/8/layout/hierarchy1"/>
    <dgm:cxn modelId="{7FC68838-5EFE-4A38-B23C-926329C4EA73}" type="presParOf" srcId="{A947C172-5993-44D3-9FC0-11EC4C542C46}" destId="{C2E55976-C9E0-472F-88E8-64E95656F393}" srcOrd="1" destOrd="0" presId="urn:microsoft.com/office/officeart/2005/8/layout/hierarchy1"/>
    <dgm:cxn modelId="{21B45F1D-203C-4053-ACBD-27F23AF1C8EE}" type="presParOf" srcId="{C2E55976-C9E0-472F-88E8-64E95656F393}" destId="{C9959983-FE25-42BB-9ED7-1CC779819ACC}" srcOrd="0" destOrd="0" presId="urn:microsoft.com/office/officeart/2005/8/layout/hierarchy1"/>
    <dgm:cxn modelId="{3D4F40CD-BC5C-476A-A015-F90CEAFB664F}" type="presParOf" srcId="{C9959983-FE25-42BB-9ED7-1CC779819ACC}" destId="{91969CE3-F3DA-40A4-867F-03D5EEC8777D}" srcOrd="0" destOrd="0" presId="urn:microsoft.com/office/officeart/2005/8/layout/hierarchy1"/>
    <dgm:cxn modelId="{66D80776-D424-4676-B834-C83122BB576A}" type="presParOf" srcId="{C9959983-FE25-42BB-9ED7-1CC779819ACC}" destId="{7B507F7E-0157-4733-8245-F82DCA3CCD2D}" srcOrd="1" destOrd="0" presId="urn:microsoft.com/office/officeart/2005/8/layout/hierarchy1"/>
    <dgm:cxn modelId="{E9693B08-494A-4B8C-B18E-439B66D6B6AA}" type="presParOf" srcId="{C2E55976-C9E0-472F-88E8-64E95656F393}" destId="{8FC71CF9-F745-483C-8E2F-E357AC6C199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77AA872-E797-4DB1-8A70-A344F7671FA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2EB19B7-CFEB-44D7-8F01-085DA7A88903}">
      <dgm:prSet/>
      <dgm:spPr/>
      <dgm:t>
        <a:bodyPr/>
        <a:lstStyle/>
        <a:p>
          <a:r>
            <a:rPr lang="fr-FR"/>
            <a:t>Un stylo coût 3€ ; </a:t>
          </a:r>
          <a:br>
            <a:rPr lang="fr-FR"/>
          </a:br>
          <a:r>
            <a:rPr lang="fr-FR"/>
            <a:t>son prix augmente de 3%.</a:t>
          </a:r>
          <a:endParaRPr lang="en-US"/>
        </a:p>
      </dgm:t>
    </dgm:pt>
    <dgm:pt modelId="{8A7DFDC5-1F2F-4109-9EFB-E3EC814C6DA1}" type="parTrans" cxnId="{6A62886F-EE3C-4026-983F-5EB182145A57}">
      <dgm:prSet/>
      <dgm:spPr/>
      <dgm:t>
        <a:bodyPr/>
        <a:lstStyle/>
        <a:p>
          <a:endParaRPr lang="en-US"/>
        </a:p>
      </dgm:t>
    </dgm:pt>
    <dgm:pt modelId="{38F88A87-A8EE-4C4F-862B-A524D189E822}" type="sibTrans" cxnId="{6A62886F-EE3C-4026-983F-5EB182145A57}">
      <dgm:prSet/>
      <dgm:spPr/>
      <dgm:t>
        <a:bodyPr/>
        <a:lstStyle/>
        <a:p>
          <a:endParaRPr lang="en-US"/>
        </a:p>
      </dgm:t>
    </dgm:pt>
    <dgm:pt modelId="{C36BE8B3-E46E-4C03-9B8C-5419578748FF}">
      <dgm:prSet/>
      <dgm:spPr/>
      <dgm:t>
        <a:bodyPr/>
        <a:lstStyle/>
        <a:p>
          <a:r>
            <a:rPr lang="fr-FR"/>
            <a:t>Quel est son nouveau prix ?</a:t>
          </a:r>
          <a:endParaRPr lang="en-US"/>
        </a:p>
      </dgm:t>
    </dgm:pt>
    <dgm:pt modelId="{E5A77CE2-321E-4BD3-91E0-8D7C5DB1BF1A}" type="parTrans" cxnId="{8098E2FE-AE6C-47A1-B31C-E129B444ACD9}">
      <dgm:prSet/>
      <dgm:spPr/>
      <dgm:t>
        <a:bodyPr/>
        <a:lstStyle/>
        <a:p>
          <a:endParaRPr lang="en-US"/>
        </a:p>
      </dgm:t>
    </dgm:pt>
    <dgm:pt modelId="{2499EC75-2B59-4210-B9C5-C0D5FBBFCD21}" type="sibTrans" cxnId="{8098E2FE-AE6C-47A1-B31C-E129B444ACD9}">
      <dgm:prSet/>
      <dgm:spPr/>
      <dgm:t>
        <a:bodyPr/>
        <a:lstStyle/>
        <a:p>
          <a:endParaRPr lang="en-US"/>
        </a:p>
      </dgm:t>
    </dgm:pt>
    <dgm:pt modelId="{A1BB1CA2-003F-4285-8D07-7B2DE824395D}" type="pres">
      <dgm:prSet presAssocID="{177AA872-E797-4DB1-8A70-A344F7671FA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D480F14-94EC-48F8-AB2A-CBE348A50860}" type="pres">
      <dgm:prSet presAssocID="{52EB19B7-CFEB-44D7-8F01-085DA7A88903}" presName="hierRoot1" presStyleCnt="0"/>
      <dgm:spPr/>
    </dgm:pt>
    <dgm:pt modelId="{1B2C973E-2097-48DC-8ABC-078429A3D6C2}" type="pres">
      <dgm:prSet presAssocID="{52EB19B7-CFEB-44D7-8F01-085DA7A88903}" presName="composite" presStyleCnt="0"/>
      <dgm:spPr/>
    </dgm:pt>
    <dgm:pt modelId="{81A773EF-2A39-4BBA-80BB-72A3E56781EF}" type="pres">
      <dgm:prSet presAssocID="{52EB19B7-CFEB-44D7-8F01-085DA7A88903}" presName="background" presStyleLbl="node0" presStyleIdx="0" presStyleCnt="2"/>
      <dgm:spPr/>
    </dgm:pt>
    <dgm:pt modelId="{FA4AC48B-1AD3-48B3-9D87-CD941598170D}" type="pres">
      <dgm:prSet presAssocID="{52EB19B7-CFEB-44D7-8F01-085DA7A88903}" presName="text" presStyleLbl="fgAcc0" presStyleIdx="0" presStyleCnt="2">
        <dgm:presLayoutVars>
          <dgm:chPref val="3"/>
        </dgm:presLayoutVars>
      </dgm:prSet>
      <dgm:spPr/>
    </dgm:pt>
    <dgm:pt modelId="{2E210D1C-C0F6-46DC-81C7-3346E663FB40}" type="pres">
      <dgm:prSet presAssocID="{52EB19B7-CFEB-44D7-8F01-085DA7A88903}" presName="hierChild2" presStyleCnt="0"/>
      <dgm:spPr/>
    </dgm:pt>
    <dgm:pt modelId="{BA61FE5E-8B5E-4997-B0C6-FBCF3638A479}" type="pres">
      <dgm:prSet presAssocID="{C36BE8B3-E46E-4C03-9B8C-5419578748FF}" presName="hierRoot1" presStyleCnt="0"/>
      <dgm:spPr/>
    </dgm:pt>
    <dgm:pt modelId="{B1960E44-54CF-4455-9A65-1E8891A926DE}" type="pres">
      <dgm:prSet presAssocID="{C36BE8B3-E46E-4C03-9B8C-5419578748FF}" presName="composite" presStyleCnt="0"/>
      <dgm:spPr/>
    </dgm:pt>
    <dgm:pt modelId="{A443DBC1-0A41-4B16-94C0-4E84A5BC4BDC}" type="pres">
      <dgm:prSet presAssocID="{C36BE8B3-E46E-4C03-9B8C-5419578748FF}" presName="background" presStyleLbl="node0" presStyleIdx="1" presStyleCnt="2"/>
      <dgm:spPr/>
    </dgm:pt>
    <dgm:pt modelId="{2F2A602E-3C63-4E52-986E-B91F6A143724}" type="pres">
      <dgm:prSet presAssocID="{C36BE8B3-E46E-4C03-9B8C-5419578748FF}" presName="text" presStyleLbl="fgAcc0" presStyleIdx="1" presStyleCnt="2">
        <dgm:presLayoutVars>
          <dgm:chPref val="3"/>
        </dgm:presLayoutVars>
      </dgm:prSet>
      <dgm:spPr/>
    </dgm:pt>
    <dgm:pt modelId="{CB7EF6D1-E8FD-4594-92D2-583DA6508E17}" type="pres">
      <dgm:prSet presAssocID="{C36BE8B3-E46E-4C03-9B8C-5419578748FF}" presName="hierChild2" presStyleCnt="0"/>
      <dgm:spPr/>
    </dgm:pt>
  </dgm:ptLst>
  <dgm:cxnLst>
    <dgm:cxn modelId="{6A62886F-EE3C-4026-983F-5EB182145A57}" srcId="{177AA872-E797-4DB1-8A70-A344F7671FA7}" destId="{52EB19B7-CFEB-44D7-8F01-085DA7A88903}" srcOrd="0" destOrd="0" parTransId="{8A7DFDC5-1F2F-4109-9EFB-E3EC814C6DA1}" sibTransId="{38F88A87-A8EE-4C4F-862B-A524D189E822}"/>
    <dgm:cxn modelId="{50DCEF99-6CA5-4C39-894E-E25EB7416E7D}" type="presOf" srcId="{C36BE8B3-E46E-4C03-9B8C-5419578748FF}" destId="{2F2A602E-3C63-4E52-986E-B91F6A143724}" srcOrd="0" destOrd="0" presId="urn:microsoft.com/office/officeart/2005/8/layout/hierarchy1"/>
    <dgm:cxn modelId="{A1CA13DE-B233-4425-BD62-8FAA5094F933}" type="presOf" srcId="{177AA872-E797-4DB1-8A70-A344F7671FA7}" destId="{A1BB1CA2-003F-4285-8D07-7B2DE824395D}" srcOrd="0" destOrd="0" presId="urn:microsoft.com/office/officeart/2005/8/layout/hierarchy1"/>
    <dgm:cxn modelId="{F683C8DE-5D17-49C2-990B-155A6473A2D7}" type="presOf" srcId="{52EB19B7-CFEB-44D7-8F01-085DA7A88903}" destId="{FA4AC48B-1AD3-48B3-9D87-CD941598170D}" srcOrd="0" destOrd="0" presId="urn:microsoft.com/office/officeart/2005/8/layout/hierarchy1"/>
    <dgm:cxn modelId="{8098E2FE-AE6C-47A1-B31C-E129B444ACD9}" srcId="{177AA872-E797-4DB1-8A70-A344F7671FA7}" destId="{C36BE8B3-E46E-4C03-9B8C-5419578748FF}" srcOrd="1" destOrd="0" parTransId="{E5A77CE2-321E-4BD3-91E0-8D7C5DB1BF1A}" sibTransId="{2499EC75-2B59-4210-B9C5-C0D5FBBFCD21}"/>
    <dgm:cxn modelId="{57178EA0-B7FE-4305-8833-DA223B173A59}" type="presParOf" srcId="{A1BB1CA2-003F-4285-8D07-7B2DE824395D}" destId="{DD480F14-94EC-48F8-AB2A-CBE348A50860}" srcOrd="0" destOrd="0" presId="urn:microsoft.com/office/officeart/2005/8/layout/hierarchy1"/>
    <dgm:cxn modelId="{7435550B-8664-41F8-8B36-919FBA2DE1B6}" type="presParOf" srcId="{DD480F14-94EC-48F8-AB2A-CBE348A50860}" destId="{1B2C973E-2097-48DC-8ABC-078429A3D6C2}" srcOrd="0" destOrd="0" presId="urn:microsoft.com/office/officeart/2005/8/layout/hierarchy1"/>
    <dgm:cxn modelId="{609619E2-DC6E-4FFC-8767-63C2C0E841AD}" type="presParOf" srcId="{1B2C973E-2097-48DC-8ABC-078429A3D6C2}" destId="{81A773EF-2A39-4BBA-80BB-72A3E56781EF}" srcOrd="0" destOrd="0" presId="urn:microsoft.com/office/officeart/2005/8/layout/hierarchy1"/>
    <dgm:cxn modelId="{735877C1-DE5C-4446-BF4D-DA3C09BC629C}" type="presParOf" srcId="{1B2C973E-2097-48DC-8ABC-078429A3D6C2}" destId="{FA4AC48B-1AD3-48B3-9D87-CD941598170D}" srcOrd="1" destOrd="0" presId="urn:microsoft.com/office/officeart/2005/8/layout/hierarchy1"/>
    <dgm:cxn modelId="{5F863C00-E080-4AC6-A2BF-41AE0952547B}" type="presParOf" srcId="{DD480F14-94EC-48F8-AB2A-CBE348A50860}" destId="{2E210D1C-C0F6-46DC-81C7-3346E663FB40}" srcOrd="1" destOrd="0" presId="urn:microsoft.com/office/officeart/2005/8/layout/hierarchy1"/>
    <dgm:cxn modelId="{53162AF8-ED12-4171-A8F4-65A695CA99E4}" type="presParOf" srcId="{A1BB1CA2-003F-4285-8D07-7B2DE824395D}" destId="{BA61FE5E-8B5E-4997-B0C6-FBCF3638A479}" srcOrd="1" destOrd="0" presId="urn:microsoft.com/office/officeart/2005/8/layout/hierarchy1"/>
    <dgm:cxn modelId="{50678832-DA71-40E2-82C2-94A74D87FFD9}" type="presParOf" srcId="{BA61FE5E-8B5E-4997-B0C6-FBCF3638A479}" destId="{B1960E44-54CF-4455-9A65-1E8891A926DE}" srcOrd="0" destOrd="0" presId="urn:microsoft.com/office/officeart/2005/8/layout/hierarchy1"/>
    <dgm:cxn modelId="{07FB5D30-A83C-4555-AF14-7CB8631A7CD0}" type="presParOf" srcId="{B1960E44-54CF-4455-9A65-1E8891A926DE}" destId="{A443DBC1-0A41-4B16-94C0-4E84A5BC4BDC}" srcOrd="0" destOrd="0" presId="urn:microsoft.com/office/officeart/2005/8/layout/hierarchy1"/>
    <dgm:cxn modelId="{8447110B-E124-46C5-9B4F-DF2E28AFF8F4}" type="presParOf" srcId="{B1960E44-54CF-4455-9A65-1E8891A926DE}" destId="{2F2A602E-3C63-4E52-986E-B91F6A143724}" srcOrd="1" destOrd="0" presId="urn:microsoft.com/office/officeart/2005/8/layout/hierarchy1"/>
    <dgm:cxn modelId="{71C1A809-5733-42D8-8070-E76B38EB6A1F}" type="presParOf" srcId="{BA61FE5E-8B5E-4997-B0C6-FBCF3638A479}" destId="{CB7EF6D1-E8FD-4594-92D2-583DA6508E1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9311753-D225-43D6-8C53-91EC9E3CE14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E6C7D53-D636-4B56-A123-E9EED1E09482}">
      <dgm:prSet/>
      <dgm:spPr/>
      <dgm:t>
        <a:bodyPr/>
        <a:lstStyle/>
        <a:p>
          <a:r>
            <a:rPr lang="fr-FR"/>
            <a:t>Un objet coûte 80 euros avant les soldes.</a:t>
          </a:r>
        </a:p>
      </dgm:t>
    </dgm:pt>
    <dgm:pt modelId="{D2A36D76-A7AC-4425-8E25-3F6F65422213}" type="parTrans" cxnId="{FD804F5C-E474-4A2A-8C21-E615BFEF1D70}">
      <dgm:prSet/>
      <dgm:spPr/>
      <dgm:t>
        <a:bodyPr/>
        <a:lstStyle/>
        <a:p>
          <a:endParaRPr lang="en-US"/>
        </a:p>
      </dgm:t>
    </dgm:pt>
    <dgm:pt modelId="{40820AAB-E762-44AC-8036-F788ED282179}" type="sibTrans" cxnId="{FD804F5C-E474-4A2A-8C21-E615BFEF1D70}">
      <dgm:prSet/>
      <dgm:spPr/>
      <dgm:t>
        <a:bodyPr/>
        <a:lstStyle/>
        <a:p>
          <a:endParaRPr lang="en-US"/>
        </a:p>
      </dgm:t>
    </dgm:pt>
    <dgm:pt modelId="{505FD27C-0805-4154-9457-1B8DE4C120BE}">
      <dgm:prSet/>
      <dgm:spPr/>
      <dgm:t>
        <a:bodyPr/>
        <a:lstStyle/>
        <a:p>
          <a:r>
            <a:rPr lang="fr-FR"/>
            <a:t>Après une baisse de 20 %, il coûtera ….. euros.</a:t>
          </a:r>
          <a:endParaRPr lang="en-US"/>
        </a:p>
      </dgm:t>
    </dgm:pt>
    <dgm:pt modelId="{AB58E467-85DC-4BC1-9324-12648DAA49CC}" type="parTrans" cxnId="{F98AF516-1EDF-406A-A365-B8D652999B44}">
      <dgm:prSet/>
      <dgm:spPr/>
      <dgm:t>
        <a:bodyPr/>
        <a:lstStyle/>
        <a:p>
          <a:endParaRPr lang="en-US"/>
        </a:p>
      </dgm:t>
    </dgm:pt>
    <dgm:pt modelId="{6451EF5F-EE04-4DF1-B6D9-FEAE257610D6}" type="sibTrans" cxnId="{F98AF516-1EDF-406A-A365-B8D652999B44}">
      <dgm:prSet/>
      <dgm:spPr/>
      <dgm:t>
        <a:bodyPr/>
        <a:lstStyle/>
        <a:p>
          <a:endParaRPr lang="en-US"/>
        </a:p>
      </dgm:t>
    </dgm:pt>
    <dgm:pt modelId="{1C15227E-F6A0-4240-B499-4DCC7DA399B6}" type="pres">
      <dgm:prSet presAssocID="{49311753-D225-43D6-8C53-91EC9E3CE1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F582A0B-9F53-4A4A-AEBC-995064900AAB}" type="pres">
      <dgm:prSet presAssocID="{EE6C7D53-D636-4B56-A123-E9EED1E09482}" presName="hierRoot1" presStyleCnt="0"/>
      <dgm:spPr/>
    </dgm:pt>
    <dgm:pt modelId="{D5239850-0155-49BC-BAEF-70F1066791E2}" type="pres">
      <dgm:prSet presAssocID="{EE6C7D53-D636-4B56-A123-E9EED1E09482}" presName="composite" presStyleCnt="0"/>
      <dgm:spPr/>
    </dgm:pt>
    <dgm:pt modelId="{B5449620-91F3-4FAA-BEE2-56D8553EC136}" type="pres">
      <dgm:prSet presAssocID="{EE6C7D53-D636-4B56-A123-E9EED1E09482}" presName="background" presStyleLbl="node0" presStyleIdx="0" presStyleCnt="2"/>
      <dgm:spPr/>
    </dgm:pt>
    <dgm:pt modelId="{2CB7CC64-C788-4C61-AEE1-C6F46704D6DC}" type="pres">
      <dgm:prSet presAssocID="{EE6C7D53-D636-4B56-A123-E9EED1E09482}" presName="text" presStyleLbl="fgAcc0" presStyleIdx="0" presStyleCnt="2">
        <dgm:presLayoutVars>
          <dgm:chPref val="3"/>
        </dgm:presLayoutVars>
      </dgm:prSet>
      <dgm:spPr/>
    </dgm:pt>
    <dgm:pt modelId="{8F684ECF-6787-4BAB-9648-F877A9F9EDB1}" type="pres">
      <dgm:prSet presAssocID="{EE6C7D53-D636-4B56-A123-E9EED1E09482}" presName="hierChild2" presStyleCnt="0"/>
      <dgm:spPr/>
    </dgm:pt>
    <dgm:pt modelId="{D2D95339-354E-42AB-B34D-32182F5A5D38}" type="pres">
      <dgm:prSet presAssocID="{505FD27C-0805-4154-9457-1B8DE4C120BE}" presName="hierRoot1" presStyleCnt="0"/>
      <dgm:spPr/>
    </dgm:pt>
    <dgm:pt modelId="{61AF146A-5A44-4A25-B861-5070AF738791}" type="pres">
      <dgm:prSet presAssocID="{505FD27C-0805-4154-9457-1B8DE4C120BE}" presName="composite" presStyleCnt="0"/>
      <dgm:spPr/>
    </dgm:pt>
    <dgm:pt modelId="{1BD8A45F-AAD9-4F14-A91B-EE0106BA6301}" type="pres">
      <dgm:prSet presAssocID="{505FD27C-0805-4154-9457-1B8DE4C120BE}" presName="background" presStyleLbl="node0" presStyleIdx="1" presStyleCnt="2"/>
      <dgm:spPr/>
    </dgm:pt>
    <dgm:pt modelId="{E9336ED3-2C19-4C8B-92D5-B487D6FA30A5}" type="pres">
      <dgm:prSet presAssocID="{505FD27C-0805-4154-9457-1B8DE4C120BE}" presName="text" presStyleLbl="fgAcc0" presStyleIdx="1" presStyleCnt="2">
        <dgm:presLayoutVars>
          <dgm:chPref val="3"/>
        </dgm:presLayoutVars>
      </dgm:prSet>
      <dgm:spPr/>
    </dgm:pt>
    <dgm:pt modelId="{226B82C6-7416-434B-86EE-F38B5788EF25}" type="pres">
      <dgm:prSet presAssocID="{505FD27C-0805-4154-9457-1B8DE4C120BE}" presName="hierChild2" presStyleCnt="0"/>
      <dgm:spPr/>
    </dgm:pt>
  </dgm:ptLst>
  <dgm:cxnLst>
    <dgm:cxn modelId="{7ACEE308-FA0F-4224-B2CE-65FC819C6EE5}" type="presOf" srcId="{EE6C7D53-D636-4B56-A123-E9EED1E09482}" destId="{2CB7CC64-C788-4C61-AEE1-C6F46704D6DC}" srcOrd="0" destOrd="0" presId="urn:microsoft.com/office/officeart/2005/8/layout/hierarchy1"/>
    <dgm:cxn modelId="{F98AF516-1EDF-406A-A365-B8D652999B44}" srcId="{49311753-D225-43D6-8C53-91EC9E3CE143}" destId="{505FD27C-0805-4154-9457-1B8DE4C120BE}" srcOrd="1" destOrd="0" parTransId="{AB58E467-85DC-4BC1-9324-12648DAA49CC}" sibTransId="{6451EF5F-EE04-4DF1-B6D9-FEAE257610D6}"/>
    <dgm:cxn modelId="{5A25773E-12F5-4073-ADE4-A870FF3D4188}" type="presOf" srcId="{49311753-D225-43D6-8C53-91EC9E3CE143}" destId="{1C15227E-F6A0-4240-B499-4DCC7DA399B6}" srcOrd="0" destOrd="0" presId="urn:microsoft.com/office/officeart/2005/8/layout/hierarchy1"/>
    <dgm:cxn modelId="{FD804F5C-E474-4A2A-8C21-E615BFEF1D70}" srcId="{49311753-D225-43D6-8C53-91EC9E3CE143}" destId="{EE6C7D53-D636-4B56-A123-E9EED1E09482}" srcOrd="0" destOrd="0" parTransId="{D2A36D76-A7AC-4425-8E25-3F6F65422213}" sibTransId="{40820AAB-E762-44AC-8036-F788ED282179}"/>
    <dgm:cxn modelId="{408030DD-05F2-478B-AA8D-BD3C761DDFBC}" type="presOf" srcId="{505FD27C-0805-4154-9457-1B8DE4C120BE}" destId="{E9336ED3-2C19-4C8B-92D5-B487D6FA30A5}" srcOrd="0" destOrd="0" presId="urn:microsoft.com/office/officeart/2005/8/layout/hierarchy1"/>
    <dgm:cxn modelId="{E0D11A09-B88B-4264-8898-717A9673197C}" type="presParOf" srcId="{1C15227E-F6A0-4240-B499-4DCC7DA399B6}" destId="{4F582A0B-9F53-4A4A-AEBC-995064900AAB}" srcOrd="0" destOrd="0" presId="urn:microsoft.com/office/officeart/2005/8/layout/hierarchy1"/>
    <dgm:cxn modelId="{31A23911-5EE8-4703-86E4-34539F925FD3}" type="presParOf" srcId="{4F582A0B-9F53-4A4A-AEBC-995064900AAB}" destId="{D5239850-0155-49BC-BAEF-70F1066791E2}" srcOrd="0" destOrd="0" presId="urn:microsoft.com/office/officeart/2005/8/layout/hierarchy1"/>
    <dgm:cxn modelId="{67E8B653-D43F-4D54-82BA-0C1FB2BF1491}" type="presParOf" srcId="{D5239850-0155-49BC-BAEF-70F1066791E2}" destId="{B5449620-91F3-4FAA-BEE2-56D8553EC136}" srcOrd="0" destOrd="0" presId="urn:microsoft.com/office/officeart/2005/8/layout/hierarchy1"/>
    <dgm:cxn modelId="{C4C173D2-36CB-4A0D-9C40-E375DD8F67BE}" type="presParOf" srcId="{D5239850-0155-49BC-BAEF-70F1066791E2}" destId="{2CB7CC64-C788-4C61-AEE1-C6F46704D6DC}" srcOrd="1" destOrd="0" presId="urn:microsoft.com/office/officeart/2005/8/layout/hierarchy1"/>
    <dgm:cxn modelId="{BFCC9F2F-3AC3-41EA-A72D-F62F4EEE1007}" type="presParOf" srcId="{4F582A0B-9F53-4A4A-AEBC-995064900AAB}" destId="{8F684ECF-6787-4BAB-9648-F877A9F9EDB1}" srcOrd="1" destOrd="0" presId="urn:microsoft.com/office/officeart/2005/8/layout/hierarchy1"/>
    <dgm:cxn modelId="{3CE63D13-9F0E-4DF5-B472-3AF787637FB4}" type="presParOf" srcId="{1C15227E-F6A0-4240-B499-4DCC7DA399B6}" destId="{D2D95339-354E-42AB-B34D-32182F5A5D38}" srcOrd="1" destOrd="0" presId="urn:microsoft.com/office/officeart/2005/8/layout/hierarchy1"/>
    <dgm:cxn modelId="{53AD010E-EBE9-40DA-83EC-67ED807A8CF2}" type="presParOf" srcId="{D2D95339-354E-42AB-B34D-32182F5A5D38}" destId="{61AF146A-5A44-4A25-B861-5070AF738791}" srcOrd="0" destOrd="0" presId="urn:microsoft.com/office/officeart/2005/8/layout/hierarchy1"/>
    <dgm:cxn modelId="{72050145-D4C6-4B80-84C6-F1243B222C39}" type="presParOf" srcId="{61AF146A-5A44-4A25-B861-5070AF738791}" destId="{1BD8A45F-AAD9-4F14-A91B-EE0106BA6301}" srcOrd="0" destOrd="0" presId="urn:microsoft.com/office/officeart/2005/8/layout/hierarchy1"/>
    <dgm:cxn modelId="{31472E17-9B3F-4E2D-8FA3-1D31E1755870}" type="presParOf" srcId="{61AF146A-5A44-4A25-B861-5070AF738791}" destId="{E9336ED3-2C19-4C8B-92D5-B487D6FA30A5}" srcOrd="1" destOrd="0" presId="urn:microsoft.com/office/officeart/2005/8/layout/hierarchy1"/>
    <dgm:cxn modelId="{4EC4BEC7-38FE-4867-A890-0E7005FB5096}" type="presParOf" srcId="{D2D95339-354E-42AB-B34D-32182F5A5D38}" destId="{226B82C6-7416-434B-86EE-F38B5788EF2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89FEE39-F2D2-4FCC-A57A-3F61DD5B5DD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25E85EE-5EAE-4A4B-9715-C01A4B389720}">
      <dgm:prSet/>
      <dgm:spPr/>
      <dgm:t>
        <a:bodyPr/>
        <a:lstStyle/>
        <a:p>
          <a:r>
            <a:rPr lang="fr-FR"/>
            <a:t>Un objet coûte 60 euros avant les soldes.</a:t>
          </a:r>
        </a:p>
      </dgm:t>
    </dgm:pt>
    <dgm:pt modelId="{8861CAB8-7B8A-4557-8903-8DDE7B1C29E7}" type="parTrans" cxnId="{471840EA-5818-4A5B-B4E7-9B88D8320002}">
      <dgm:prSet/>
      <dgm:spPr/>
      <dgm:t>
        <a:bodyPr/>
        <a:lstStyle/>
        <a:p>
          <a:endParaRPr lang="en-US"/>
        </a:p>
      </dgm:t>
    </dgm:pt>
    <dgm:pt modelId="{0DADEEF1-7DB2-41D2-9529-04DC44260BE3}" type="sibTrans" cxnId="{471840EA-5818-4A5B-B4E7-9B88D8320002}">
      <dgm:prSet/>
      <dgm:spPr/>
      <dgm:t>
        <a:bodyPr/>
        <a:lstStyle/>
        <a:p>
          <a:endParaRPr lang="en-US"/>
        </a:p>
      </dgm:t>
    </dgm:pt>
    <dgm:pt modelId="{07AF2957-42E5-4647-8FCF-C57C0AB2A568}">
      <dgm:prSet/>
      <dgm:spPr/>
      <dgm:t>
        <a:bodyPr/>
        <a:lstStyle/>
        <a:p>
          <a:r>
            <a:rPr lang="fr-FR"/>
            <a:t>Après une baisse de 10 %, il coûtera ….. euros.</a:t>
          </a:r>
          <a:endParaRPr lang="en-US"/>
        </a:p>
      </dgm:t>
    </dgm:pt>
    <dgm:pt modelId="{C11EE7D1-EFD5-4AD4-AF81-77016DA5587B}" type="parTrans" cxnId="{D1615A86-AA71-4D11-84F4-E6C578B117C3}">
      <dgm:prSet/>
      <dgm:spPr/>
      <dgm:t>
        <a:bodyPr/>
        <a:lstStyle/>
        <a:p>
          <a:endParaRPr lang="en-US"/>
        </a:p>
      </dgm:t>
    </dgm:pt>
    <dgm:pt modelId="{612DDC9C-D03B-4AAC-8C16-1B41C834153A}" type="sibTrans" cxnId="{D1615A86-AA71-4D11-84F4-E6C578B117C3}">
      <dgm:prSet/>
      <dgm:spPr/>
      <dgm:t>
        <a:bodyPr/>
        <a:lstStyle/>
        <a:p>
          <a:endParaRPr lang="en-US"/>
        </a:p>
      </dgm:t>
    </dgm:pt>
    <dgm:pt modelId="{B2892193-0FB5-4291-8B3F-698E148D06D6}" type="pres">
      <dgm:prSet presAssocID="{489FEE39-F2D2-4FCC-A57A-3F61DD5B5DD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1970AB2-4C96-4E2F-900E-BD54FC2D4E6B}" type="pres">
      <dgm:prSet presAssocID="{125E85EE-5EAE-4A4B-9715-C01A4B389720}" presName="hierRoot1" presStyleCnt="0"/>
      <dgm:spPr/>
    </dgm:pt>
    <dgm:pt modelId="{F37DDD8F-8A73-480E-A048-198665C5A68D}" type="pres">
      <dgm:prSet presAssocID="{125E85EE-5EAE-4A4B-9715-C01A4B389720}" presName="composite" presStyleCnt="0"/>
      <dgm:spPr/>
    </dgm:pt>
    <dgm:pt modelId="{6B57A60E-9607-49F1-A56E-A64F3B478C59}" type="pres">
      <dgm:prSet presAssocID="{125E85EE-5EAE-4A4B-9715-C01A4B389720}" presName="background" presStyleLbl="node0" presStyleIdx="0" presStyleCnt="2"/>
      <dgm:spPr/>
    </dgm:pt>
    <dgm:pt modelId="{AA813B4F-43D8-4B65-AB9B-97F9907C40F3}" type="pres">
      <dgm:prSet presAssocID="{125E85EE-5EAE-4A4B-9715-C01A4B389720}" presName="text" presStyleLbl="fgAcc0" presStyleIdx="0" presStyleCnt="2">
        <dgm:presLayoutVars>
          <dgm:chPref val="3"/>
        </dgm:presLayoutVars>
      </dgm:prSet>
      <dgm:spPr/>
    </dgm:pt>
    <dgm:pt modelId="{5C33FD98-6D70-46BC-88DA-1D4BA4CC5450}" type="pres">
      <dgm:prSet presAssocID="{125E85EE-5EAE-4A4B-9715-C01A4B389720}" presName="hierChild2" presStyleCnt="0"/>
      <dgm:spPr/>
    </dgm:pt>
    <dgm:pt modelId="{3D2AC230-13E7-44E9-8E01-E1C53DF62BFD}" type="pres">
      <dgm:prSet presAssocID="{07AF2957-42E5-4647-8FCF-C57C0AB2A568}" presName="hierRoot1" presStyleCnt="0"/>
      <dgm:spPr/>
    </dgm:pt>
    <dgm:pt modelId="{517507A4-EE5C-4F70-94F2-EE3786114092}" type="pres">
      <dgm:prSet presAssocID="{07AF2957-42E5-4647-8FCF-C57C0AB2A568}" presName="composite" presStyleCnt="0"/>
      <dgm:spPr/>
    </dgm:pt>
    <dgm:pt modelId="{1A7736C0-62B9-4901-AA7E-CB5BFBE558EE}" type="pres">
      <dgm:prSet presAssocID="{07AF2957-42E5-4647-8FCF-C57C0AB2A568}" presName="background" presStyleLbl="node0" presStyleIdx="1" presStyleCnt="2"/>
      <dgm:spPr/>
    </dgm:pt>
    <dgm:pt modelId="{0FC02252-F37F-4836-8D5F-57DB94564DD9}" type="pres">
      <dgm:prSet presAssocID="{07AF2957-42E5-4647-8FCF-C57C0AB2A568}" presName="text" presStyleLbl="fgAcc0" presStyleIdx="1" presStyleCnt="2">
        <dgm:presLayoutVars>
          <dgm:chPref val="3"/>
        </dgm:presLayoutVars>
      </dgm:prSet>
      <dgm:spPr/>
    </dgm:pt>
    <dgm:pt modelId="{FCDE3B9E-6D78-4D9B-9BE4-5D3706BFC949}" type="pres">
      <dgm:prSet presAssocID="{07AF2957-42E5-4647-8FCF-C57C0AB2A568}" presName="hierChild2" presStyleCnt="0"/>
      <dgm:spPr/>
    </dgm:pt>
  </dgm:ptLst>
  <dgm:cxnLst>
    <dgm:cxn modelId="{555DBF47-67E8-41C2-B276-6958B422D426}" type="presOf" srcId="{07AF2957-42E5-4647-8FCF-C57C0AB2A568}" destId="{0FC02252-F37F-4836-8D5F-57DB94564DD9}" srcOrd="0" destOrd="0" presId="urn:microsoft.com/office/officeart/2005/8/layout/hierarchy1"/>
    <dgm:cxn modelId="{D1615A86-AA71-4D11-84F4-E6C578B117C3}" srcId="{489FEE39-F2D2-4FCC-A57A-3F61DD5B5DDC}" destId="{07AF2957-42E5-4647-8FCF-C57C0AB2A568}" srcOrd="1" destOrd="0" parTransId="{C11EE7D1-EFD5-4AD4-AF81-77016DA5587B}" sibTransId="{612DDC9C-D03B-4AAC-8C16-1B41C834153A}"/>
    <dgm:cxn modelId="{1E0295BA-52E2-4A58-A21E-C6E890E13596}" type="presOf" srcId="{489FEE39-F2D2-4FCC-A57A-3F61DD5B5DDC}" destId="{B2892193-0FB5-4291-8B3F-698E148D06D6}" srcOrd="0" destOrd="0" presId="urn:microsoft.com/office/officeart/2005/8/layout/hierarchy1"/>
    <dgm:cxn modelId="{6B0B12BB-3018-4CBC-B6E7-234C6A5101A2}" type="presOf" srcId="{125E85EE-5EAE-4A4B-9715-C01A4B389720}" destId="{AA813B4F-43D8-4B65-AB9B-97F9907C40F3}" srcOrd="0" destOrd="0" presId="urn:microsoft.com/office/officeart/2005/8/layout/hierarchy1"/>
    <dgm:cxn modelId="{471840EA-5818-4A5B-B4E7-9B88D8320002}" srcId="{489FEE39-F2D2-4FCC-A57A-3F61DD5B5DDC}" destId="{125E85EE-5EAE-4A4B-9715-C01A4B389720}" srcOrd="0" destOrd="0" parTransId="{8861CAB8-7B8A-4557-8903-8DDE7B1C29E7}" sibTransId="{0DADEEF1-7DB2-41D2-9529-04DC44260BE3}"/>
    <dgm:cxn modelId="{F7DF8DC7-6238-4239-8374-3201B1F8AFE4}" type="presParOf" srcId="{B2892193-0FB5-4291-8B3F-698E148D06D6}" destId="{F1970AB2-4C96-4E2F-900E-BD54FC2D4E6B}" srcOrd="0" destOrd="0" presId="urn:microsoft.com/office/officeart/2005/8/layout/hierarchy1"/>
    <dgm:cxn modelId="{7A6776FB-5123-4713-862A-E255AE347990}" type="presParOf" srcId="{F1970AB2-4C96-4E2F-900E-BD54FC2D4E6B}" destId="{F37DDD8F-8A73-480E-A048-198665C5A68D}" srcOrd="0" destOrd="0" presId="urn:microsoft.com/office/officeart/2005/8/layout/hierarchy1"/>
    <dgm:cxn modelId="{AB81D6E4-F64C-4CF7-86B2-6D059E48F933}" type="presParOf" srcId="{F37DDD8F-8A73-480E-A048-198665C5A68D}" destId="{6B57A60E-9607-49F1-A56E-A64F3B478C59}" srcOrd="0" destOrd="0" presId="urn:microsoft.com/office/officeart/2005/8/layout/hierarchy1"/>
    <dgm:cxn modelId="{4F22F033-657B-4281-8674-420011ADD8E0}" type="presParOf" srcId="{F37DDD8F-8A73-480E-A048-198665C5A68D}" destId="{AA813B4F-43D8-4B65-AB9B-97F9907C40F3}" srcOrd="1" destOrd="0" presId="urn:microsoft.com/office/officeart/2005/8/layout/hierarchy1"/>
    <dgm:cxn modelId="{D2E755B4-7666-4ABD-A082-EA75B0D7F2D0}" type="presParOf" srcId="{F1970AB2-4C96-4E2F-900E-BD54FC2D4E6B}" destId="{5C33FD98-6D70-46BC-88DA-1D4BA4CC5450}" srcOrd="1" destOrd="0" presId="urn:microsoft.com/office/officeart/2005/8/layout/hierarchy1"/>
    <dgm:cxn modelId="{26984CE5-5CF6-4C10-8A00-57E09D285A7E}" type="presParOf" srcId="{B2892193-0FB5-4291-8B3F-698E148D06D6}" destId="{3D2AC230-13E7-44E9-8E01-E1C53DF62BFD}" srcOrd="1" destOrd="0" presId="urn:microsoft.com/office/officeart/2005/8/layout/hierarchy1"/>
    <dgm:cxn modelId="{FD52F52F-2C53-4542-82BA-5E24B8F92749}" type="presParOf" srcId="{3D2AC230-13E7-44E9-8E01-E1C53DF62BFD}" destId="{517507A4-EE5C-4F70-94F2-EE3786114092}" srcOrd="0" destOrd="0" presId="urn:microsoft.com/office/officeart/2005/8/layout/hierarchy1"/>
    <dgm:cxn modelId="{95A907D1-84FC-44A8-B9FA-D1933BD4D7B0}" type="presParOf" srcId="{517507A4-EE5C-4F70-94F2-EE3786114092}" destId="{1A7736C0-62B9-4901-AA7E-CB5BFBE558EE}" srcOrd="0" destOrd="0" presId="urn:microsoft.com/office/officeart/2005/8/layout/hierarchy1"/>
    <dgm:cxn modelId="{6E392C3E-EA3C-4238-8A23-CC3F9A1E8F38}" type="presParOf" srcId="{517507A4-EE5C-4F70-94F2-EE3786114092}" destId="{0FC02252-F37F-4836-8D5F-57DB94564DD9}" srcOrd="1" destOrd="0" presId="urn:microsoft.com/office/officeart/2005/8/layout/hierarchy1"/>
    <dgm:cxn modelId="{DAB9EA2A-1C7F-4183-B3A7-77C4530C2259}" type="presParOf" srcId="{3D2AC230-13E7-44E9-8E01-E1C53DF62BFD}" destId="{FCDE3B9E-6D78-4D9B-9BE4-5D3706BFC94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856E607-D7C4-48CF-92D2-A9EDA87D5FD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50DFDB8-F8D0-42D1-B845-DEBAEA6FDD38}">
      <dgm:prSet/>
      <dgm:spPr/>
      <dgm:t>
        <a:bodyPr/>
        <a:lstStyle/>
        <a:p>
          <a:pPr rtl="0"/>
          <a:r>
            <a:rPr lang="fr-FR" dirty="0"/>
            <a:t>Une bague qui coûte 240</a:t>
          </a:r>
          <a:r>
            <a:rPr lang="fr-FR" dirty="0">
              <a:latin typeface="Avenir Next LT Pro"/>
            </a:rPr>
            <a:t> </a:t>
          </a:r>
          <a:r>
            <a:rPr lang="fr-FR" dirty="0"/>
            <a:t>€ est soldée à 20</a:t>
          </a:r>
          <a:r>
            <a:rPr lang="fr-FR" dirty="0">
              <a:latin typeface="Avenir Next LT Pro"/>
            </a:rPr>
            <a:t> </a:t>
          </a:r>
          <a:r>
            <a:rPr lang="fr-FR" dirty="0"/>
            <a:t>%. </a:t>
          </a:r>
          <a:endParaRPr lang="en-US" dirty="0"/>
        </a:p>
      </dgm:t>
    </dgm:pt>
    <dgm:pt modelId="{71E0738E-F326-4446-AC31-2D48612276AA}" type="parTrans" cxnId="{63A609F3-26BB-480F-B469-2C78F2D1A1BF}">
      <dgm:prSet/>
      <dgm:spPr/>
      <dgm:t>
        <a:bodyPr/>
        <a:lstStyle/>
        <a:p>
          <a:endParaRPr lang="en-US"/>
        </a:p>
      </dgm:t>
    </dgm:pt>
    <dgm:pt modelId="{B13CBBDA-198D-48F6-AE0F-A1F206DA4DAD}" type="sibTrans" cxnId="{63A609F3-26BB-480F-B469-2C78F2D1A1BF}">
      <dgm:prSet/>
      <dgm:spPr/>
      <dgm:t>
        <a:bodyPr/>
        <a:lstStyle/>
        <a:p>
          <a:endParaRPr lang="en-US"/>
        </a:p>
      </dgm:t>
    </dgm:pt>
    <dgm:pt modelId="{4B5B1679-D96D-4166-BCE3-1704E21144F2}">
      <dgm:prSet/>
      <dgm:spPr/>
      <dgm:t>
        <a:bodyPr/>
        <a:lstStyle/>
        <a:p>
          <a:r>
            <a:rPr lang="fr-FR" dirty="0"/>
            <a:t>Quel est son prix soldé  ?</a:t>
          </a:r>
          <a:endParaRPr lang="en-US" dirty="0"/>
        </a:p>
      </dgm:t>
    </dgm:pt>
    <dgm:pt modelId="{D3E63D33-55D8-4106-BAF2-66543E88F936}" type="parTrans" cxnId="{22E4B3D8-4549-490B-99E0-5A284D682A00}">
      <dgm:prSet/>
      <dgm:spPr/>
      <dgm:t>
        <a:bodyPr/>
        <a:lstStyle/>
        <a:p>
          <a:endParaRPr lang="en-US"/>
        </a:p>
      </dgm:t>
    </dgm:pt>
    <dgm:pt modelId="{407A1365-19F7-4496-BA08-06C3082A4E67}" type="sibTrans" cxnId="{22E4B3D8-4549-490B-99E0-5A284D682A00}">
      <dgm:prSet/>
      <dgm:spPr/>
      <dgm:t>
        <a:bodyPr/>
        <a:lstStyle/>
        <a:p>
          <a:endParaRPr lang="en-US"/>
        </a:p>
      </dgm:t>
    </dgm:pt>
    <dgm:pt modelId="{81E8B51A-8F5D-4A4D-9B0B-6ADFCCE803D3}" type="pres">
      <dgm:prSet presAssocID="{7856E607-D7C4-48CF-92D2-A9EDA87D5FD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72F07E6-EA71-4D64-B62A-190DE817B4B2}" type="pres">
      <dgm:prSet presAssocID="{C50DFDB8-F8D0-42D1-B845-DEBAEA6FDD38}" presName="hierRoot1" presStyleCnt="0"/>
      <dgm:spPr/>
    </dgm:pt>
    <dgm:pt modelId="{D7FBAABE-0F94-4B03-999A-437156AC6217}" type="pres">
      <dgm:prSet presAssocID="{C50DFDB8-F8D0-42D1-B845-DEBAEA6FDD38}" presName="composite" presStyleCnt="0"/>
      <dgm:spPr/>
    </dgm:pt>
    <dgm:pt modelId="{C0444DB8-F83E-40A4-B911-537A600F6236}" type="pres">
      <dgm:prSet presAssocID="{C50DFDB8-F8D0-42D1-B845-DEBAEA6FDD38}" presName="background" presStyleLbl="node0" presStyleIdx="0" presStyleCnt="2"/>
      <dgm:spPr/>
    </dgm:pt>
    <dgm:pt modelId="{6D532167-9CC1-4270-97B2-3F3C77ECF239}" type="pres">
      <dgm:prSet presAssocID="{C50DFDB8-F8D0-42D1-B845-DEBAEA6FDD38}" presName="text" presStyleLbl="fgAcc0" presStyleIdx="0" presStyleCnt="2">
        <dgm:presLayoutVars>
          <dgm:chPref val="3"/>
        </dgm:presLayoutVars>
      </dgm:prSet>
      <dgm:spPr/>
    </dgm:pt>
    <dgm:pt modelId="{F1024762-5173-45DD-8013-39B641D81886}" type="pres">
      <dgm:prSet presAssocID="{C50DFDB8-F8D0-42D1-B845-DEBAEA6FDD38}" presName="hierChild2" presStyleCnt="0"/>
      <dgm:spPr/>
    </dgm:pt>
    <dgm:pt modelId="{2159A295-DF59-49EE-AE58-60097D1C9736}" type="pres">
      <dgm:prSet presAssocID="{4B5B1679-D96D-4166-BCE3-1704E21144F2}" presName="hierRoot1" presStyleCnt="0"/>
      <dgm:spPr/>
    </dgm:pt>
    <dgm:pt modelId="{C64B20AB-D07C-427D-BFF4-611CE8A9A91D}" type="pres">
      <dgm:prSet presAssocID="{4B5B1679-D96D-4166-BCE3-1704E21144F2}" presName="composite" presStyleCnt="0"/>
      <dgm:spPr/>
    </dgm:pt>
    <dgm:pt modelId="{F4AC4DDD-4F9A-4328-9073-7D05BA54D893}" type="pres">
      <dgm:prSet presAssocID="{4B5B1679-D96D-4166-BCE3-1704E21144F2}" presName="background" presStyleLbl="node0" presStyleIdx="1" presStyleCnt="2"/>
      <dgm:spPr/>
    </dgm:pt>
    <dgm:pt modelId="{7FBEECDC-087F-4E68-8155-DDE4DF1E8D5F}" type="pres">
      <dgm:prSet presAssocID="{4B5B1679-D96D-4166-BCE3-1704E21144F2}" presName="text" presStyleLbl="fgAcc0" presStyleIdx="1" presStyleCnt="2">
        <dgm:presLayoutVars>
          <dgm:chPref val="3"/>
        </dgm:presLayoutVars>
      </dgm:prSet>
      <dgm:spPr/>
    </dgm:pt>
    <dgm:pt modelId="{8EFF9420-D829-4C4C-9BD8-CEEB229D5E80}" type="pres">
      <dgm:prSet presAssocID="{4B5B1679-D96D-4166-BCE3-1704E21144F2}" presName="hierChild2" presStyleCnt="0"/>
      <dgm:spPr/>
    </dgm:pt>
  </dgm:ptLst>
  <dgm:cxnLst>
    <dgm:cxn modelId="{A90F05C7-3304-4385-871C-1B8E0426F8B2}" type="presOf" srcId="{7856E607-D7C4-48CF-92D2-A9EDA87D5FDD}" destId="{81E8B51A-8F5D-4A4D-9B0B-6ADFCCE803D3}" srcOrd="0" destOrd="0" presId="urn:microsoft.com/office/officeart/2005/8/layout/hierarchy1"/>
    <dgm:cxn modelId="{22E4B3D8-4549-490B-99E0-5A284D682A00}" srcId="{7856E607-D7C4-48CF-92D2-A9EDA87D5FDD}" destId="{4B5B1679-D96D-4166-BCE3-1704E21144F2}" srcOrd="1" destOrd="0" parTransId="{D3E63D33-55D8-4106-BAF2-66543E88F936}" sibTransId="{407A1365-19F7-4496-BA08-06C3082A4E67}"/>
    <dgm:cxn modelId="{1D32FCD9-AFBF-4186-BAE1-06285C933E47}" type="presOf" srcId="{C50DFDB8-F8D0-42D1-B845-DEBAEA6FDD38}" destId="{6D532167-9CC1-4270-97B2-3F3C77ECF239}" srcOrd="0" destOrd="0" presId="urn:microsoft.com/office/officeart/2005/8/layout/hierarchy1"/>
    <dgm:cxn modelId="{63A609F3-26BB-480F-B469-2C78F2D1A1BF}" srcId="{7856E607-D7C4-48CF-92D2-A9EDA87D5FDD}" destId="{C50DFDB8-F8D0-42D1-B845-DEBAEA6FDD38}" srcOrd="0" destOrd="0" parTransId="{71E0738E-F326-4446-AC31-2D48612276AA}" sibTransId="{B13CBBDA-198D-48F6-AE0F-A1F206DA4DAD}"/>
    <dgm:cxn modelId="{4DE9D6FA-EC83-408C-9A38-3AEEABF3791E}" type="presOf" srcId="{4B5B1679-D96D-4166-BCE3-1704E21144F2}" destId="{7FBEECDC-087F-4E68-8155-DDE4DF1E8D5F}" srcOrd="0" destOrd="0" presId="urn:microsoft.com/office/officeart/2005/8/layout/hierarchy1"/>
    <dgm:cxn modelId="{C3ED26C2-B8FE-4B9E-B0CD-E592D2CE1DB9}" type="presParOf" srcId="{81E8B51A-8F5D-4A4D-9B0B-6ADFCCE803D3}" destId="{172F07E6-EA71-4D64-B62A-190DE817B4B2}" srcOrd="0" destOrd="0" presId="urn:microsoft.com/office/officeart/2005/8/layout/hierarchy1"/>
    <dgm:cxn modelId="{9E1A8CE8-24E8-43A8-B7F5-E93C1D133E85}" type="presParOf" srcId="{172F07E6-EA71-4D64-B62A-190DE817B4B2}" destId="{D7FBAABE-0F94-4B03-999A-437156AC6217}" srcOrd="0" destOrd="0" presId="urn:microsoft.com/office/officeart/2005/8/layout/hierarchy1"/>
    <dgm:cxn modelId="{EF5DE601-1F41-41A7-81C4-F392571F40B4}" type="presParOf" srcId="{D7FBAABE-0F94-4B03-999A-437156AC6217}" destId="{C0444DB8-F83E-40A4-B911-537A600F6236}" srcOrd="0" destOrd="0" presId="urn:microsoft.com/office/officeart/2005/8/layout/hierarchy1"/>
    <dgm:cxn modelId="{9FAD1089-51EE-4B84-A7C0-5ED25AE0D086}" type="presParOf" srcId="{D7FBAABE-0F94-4B03-999A-437156AC6217}" destId="{6D532167-9CC1-4270-97B2-3F3C77ECF239}" srcOrd="1" destOrd="0" presId="urn:microsoft.com/office/officeart/2005/8/layout/hierarchy1"/>
    <dgm:cxn modelId="{B0A3CA0D-9071-4EC0-8C13-0D34556F898C}" type="presParOf" srcId="{172F07E6-EA71-4D64-B62A-190DE817B4B2}" destId="{F1024762-5173-45DD-8013-39B641D81886}" srcOrd="1" destOrd="0" presId="urn:microsoft.com/office/officeart/2005/8/layout/hierarchy1"/>
    <dgm:cxn modelId="{B8DB8C1B-7369-470D-8A29-7A67CF113167}" type="presParOf" srcId="{81E8B51A-8F5D-4A4D-9B0B-6ADFCCE803D3}" destId="{2159A295-DF59-49EE-AE58-60097D1C9736}" srcOrd="1" destOrd="0" presId="urn:microsoft.com/office/officeart/2005/8/layout/hierarchy1"/>
    <dgm:cxn modelId="{95A22721-82E5-4E7E-ADB3-4C37E876A96E}" type="presParOf" srcId="{2159A295-DF59-49EE-AE58-60097D1C9736}" destId="{C64B20AB-D07C-427D-BFF4-611CE8A9A91D}" srcOrd="0" destOrd="0" presId="urn:microsoft.com/office/officeart/2005/8/layout/hierarchy1"/>
    <dgm:cxn modelId="{282BFA07-305D-4B1D-9170-9216E3BB6F2E}" type="presParOf" srcId="{C64B20AB-D07C-427D-BFF4-611CE8A9A91D}" destId="{F4AC4DDD-4F9A-4328-9073-7D05BA54D893}" srcOrd="0" destOrd="0" presId="urn:microsoft.com/office/officeart/2005/8/layout/hierarchy1"/>
    <dgm:cxn modelId="{0F5BF40D-8C5F-4EBD-AFF0-04A00AA57E24}" type="presParOf" srcId="{C64B20AB-D07C-427D-BFF4-611CE8A9A91D}" destId="{7FBEECDC-087F-4E68-8155-DDE4DF1E8D5F}" srcOrd="1" destOrd="0" presId="urn:microsoft.com/office/officeart/2005/8/layout/hierarchy1"/>
    <dgm:cxn modelId="{A7D2D579-C612-4C2B-9CFA-B3C24327F4EA}" type="presParOf" srcId="{2159A295-DF59-49EE-AE58-60097D1C9736}" destId="{8EFF9420-D829-4C4C-9BD8-CEEB229D5E8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DD7AAAE-5D9D-414B-9FEE-A40143CA38A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CA0E7A1-86B8-4FA0-A55A-9A5FB6BDC468}">
      <dgm:prSet/>
      <dgm:spPr/>
      <dgm:t>
        <a:bodyPr/>
        <a:lstStyle/>
        <a:p>
          <a:r>
            <a:rPr lang="fr-FR"/>
            <a:t>Dans un collège 15 % des élèves font de la musique et parmi ceux-ci un tiers jouent du piano.</a:t>
          </a:r>
          <a:endParaRPr lang="en-US"/>
        </a:p>
      </dgm:t>
    </dgm:pt>
    <dgm:pt modelId="{DE066D7D-0B7A-4DDD-8241-8527A5CB2252}" type="parTrans" cxnId="{A5CEBED4-2A20-4BA5-A47F-98E414F6F848}">
      <dgm:prSet/>
      <dgm:spPr/>
      <dgm:t>
        <a:bodyPr/>
        <a:lstStyle/>
        <a:p>
          <a:endParaRPr lang="en-US"/>
        </a:p>
      </dgm:t>
    </dgm:pt>
    <dgm:pt modelId="{A4D4D56E-6BE4-4E41-BABE-EE802B279955}" type="sibTrans" cxnId="{A5CEBED4-2A20-4BA5-A47F-98E414F6F848}">
      <dgm:prSet/>
      <dgm:spPr/>
      <dgm:t>
        <a:bodyPr/>
        <a:lstStyle/>
        <a:p>
          <a:endParaRPr lang="en-US"/>
        </a:p>
      </dgm:t>
    </dgm:pt>
    <dgm:pt modelId="{9605BDF2-CF6D-417F-9D29-CFC8651D5ED7}">
      <dgm:prSet/>
      <dgm:spPr/>
      <dgm:t>
        <a:bodyPr/>
        <a:lstStyle/>
        <a:p>
          <a:r>
            <a:rPr lang="fr-FR"/>
            <a:t>Quel pourcentage d'élèves du collège représentent ceux qui jouent du piano ?</a:t>
          </a:r>
          <a:endParaRPr lang="en-US"/>
        </a:p>
      </dgm:t>
    </dgm:pt>
    <dgm:pt modelId="{24312427-96D1-417E-8B9C-2C1CDD6CEDEF}" type="parTrans" cxnId="{137CB4FC-1283-45D3-875C-A8F094C2A70C}">
      <dgm:prSet/>
      <dgm:spPr/>
      <dgm:t>
        <a:bodyPr/>
        <a:lstStyle/>
        <a:p>
          <a:endParaRPr lang="en-US"/>
        </a:p>
      </dgm:t>
    </dgm:pt>
    <dgm:pt modelId="{F2AECEAC-9F8F-4558-B9D9-0AC59EE6D8CF}" type="sibTrans" cxnId="{137CB4FC-1283-45D3-875C-A8F094C2A70C}">
      <dgm:prSet/>
      <dgm:spPr/>
      <dgm:t>
        <a:bodyPr/>
        <a:lstStyle/>
        <a:p>
          <a:endParaRPr lang="en-US"/>
        </a:p>
      </dgm:t>
    </dgm:pt>
    <dgm:pt modelId="{79950EA0-EBD0-458E-A04A-50BFDF3B1CC1}" type="pres">
      <dgm:prSet presAssocID="{CDD7AAAE-5D9D-414B-9FEE-A40143CA38A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B42FD15-0B17-49AF-92A9-ECB7695CE699}" type="pres">
      <dgm:prSet presAssocID="{0CA0E7A1-86B8-4FA0-A55A-9A5FB6BDC468}" presName="hierRoot1" presStyleCnt="0"/>
      <dgm:spPr/>
    </dgm:pt>
    <dgm:pt modelId="{E0C4722D-DB82-4B91-9F83-5BACDE193C32}" type="pres">
      <dgm:prSet presAssocID="{0CA0E7A1-86B8-4FA0-A55A-9A5FB6BDC468}" presName="composite" presStyleCnt="0"/>
      <dgm:spPr/>
    </dgm:pt>
    <dgm:pt modelId="{380A13A5-C80E-45F9-92BB-EE85C0DBB2C5}" type="pres">
      <dgm:prSet presAssocID="{0CA0E7A1-86B8-4FA0-A55A-9A5FB6BDC468}" presName="background" presStyleLbl="node0" presStyleIdx="0" presStyleCnt="2"/>
      <dgm:spPr/>
    </dgm:pt>
    <dgm:pt modelId="{440D8E9F-AEF3-4A8B-9D20-C04CACAA0286}" type="pres">
      <dgm:prSet presAssocID="{0CA0E7A1-86B8-4FA0-A55A-9A5FB6BDC468}" presName="text" presStyleLbl="fgAcc0" presStyleIdx="0" presStyleCnt="2">
        <dgm:presLayoutVars>
          <dgm:chPref val="3"/>
        </dgm:presLayoutVars>
      </dgm:prSet>
      <dgm:spPr/>
    </dgm:pt>
    <dgm:pt modelId="{7FFDBF33-07E8-4DB3-8F0B-0090F07844F8}" type="pres">
      <dgm:prSet presAssocID="{0CA0E7A1-86B8-4FA0-A55A-9A5FB6BDC468}" presName="hierChild2" presStyleCnt="0"/>
      <dgm:spPr/>
    </dgm:pt>
    <dgm:pt modelId="{2A4469C0-007C-4EF3-8993-FCE4DD5882D9}" type="pres">
      <dgm:prSet presAssocID="{9605BDF2-CF6D-417F-9D29-CFC8651D5ED7}" presName="hierRoot1" presStyleCnt="0"/>
      <dgm:spPr/>
    </dgm:pt>
    <dgm:pt modelId="{B9C5D30B-E95C-4B21-98AA-50C2C14D94EC}" type="pres">
      <dgm:prSet presAssocID="{9605BDF2-CF6D-417F-9D29-CFC8651D5ED7}" presName="composite" presStyleCnt="0"/>
      <dgm:spPr/>
    </dgm:pt>
    <dgm:pt modelId="{F65771D9-25F9-4EEB-8C88-54EFE4A8D566}" type="pres">
      <dgm:prSet presAssocID="{9605BDF2-CF6D-417F-9D29-CFC8651D5ED7}" presName="background" presStyleLbl="node0" presStyleIdx="1" presStyleCnt="2"/>
      <dgm:spPr/>
    </dgm:pt>
    <dgm:pt modelId="{6934E139-EBC8-4E4E-9A8E-B1FE6130E8FE}" type="pres">
      <dgm:prSet presAssocID="{9605BDF2-CF6D-417F-9D29-CFC8651D5ED7}" presName="text" presStyleLbl="fgAcc0" presStyleIdx="1" presStyleCnt="2">
        <dgm:presLayoutVars>
          <dgm:chPref val="3"/>
        </dgm:presLayoutVars>
      </dgm:prSet>
      <dgm:spPr/>
    </dgm:pt>
    <dgm:pt modelId="{538EEF42-89F1-4C38-B367-C327A344F377}" type="pres">
      <dgm:prSet presAssocID="{9605BDF2-CF6D-417F-9D29-CFC8651D5ED7}" presName="hierChild2" presStyleCnt="0"/>
      <dgm:spPr/>
    </dgm:pt>
  </dgm:ptLst>
  <dgm:cxnLst>
    <dgm:cxn modelId="{55E7932E-3FC9-4E16-A5D4-1F0B4846336E}" type="presOf" srcId="{0CA0E7A1-86B8-4FA0-A55A-9A5FB6BDC468}" destId="{440D8E9F-AEF3-4A8B-9D20-C04CACAA0286}" srcOrd="0" destOrd="0" presId="urn:microsoft.com/office/officeart/2005/8/layout/hierarchy1"/>
    <dgm:cxn modelId="{0E63C16A-EB93-47EE-A218-C7A9C034A512}" type="presOf" srcId="{CDD7AAAE-5D9D-414B-9FEE-A40143CA38A8}" destId="{79950EA0-EBD0-458E-A04A-50BFDF3B1CC1}" srcOrd="0" destOrd="0" presId="urn:microsoft.com/office/officeart/2005/8/layout/hierarchy1"/>
    <dgm:cxn modelId="{5D60207C-7263-4F42-A33D-5D84283EF22B}" type="presOf" srcId="{9605BDF2-CF6D-417F-9D29-CFC8651D5ED7}" destId="{6934E139-EBC8-4E4E-9A8E-B1FE6130E8FE}" srcOrd="0" destOrd="0" presId="urn:microsoft.com/office/officeart/2005/8/layout/hierarchy1"/>
    <dgm:cxn modelId="{A5CEBED4-2A20-4BA5-A47F-98E414F6F848}" srcId="{CDD7AAAE-5D9D-414B-9FEE-A40143CA38A8}" destId="{0CA0E7A1-86B8-4FA0-A55A-9A5FB6BDC468}" srcOrd="0" destOrd="0" parTransId="{DE066D7D-0B7A-4DDD-8241-8527A5CB2252}" sibTransId="{A4D4D56E-6BE4-4E41-BABE-EE802B279955}"/>
    <dgm:cxn modelId="{137CB4FC-1283-45D3-875C-A8F094C2A70C}" srcId="{CDD7AAAE-5D9D-414B-9FEE-A40143CA38A8}" destId="{9605BDF2-CF6D-417F-9D29-CFC8651D5ED7}" srcOrd="1" destOrd="0" parTransId="{24312427-96D1-417E-8B9C-2C1CDD6CEDEF}" sibTransId="{F2AECEAC-9F8F-4558-B9D9-0AC59EE6D8CF}"/>
    <dgm:cxn modelId="{04F9DF9E-84C1-428A-95FD-3BAB7DA7CCAD}" type="presParOf" srcId="{79950EA0-EBD0-458E-A04A-50BFDF3B1CC1}" destId="{DB42FD15-0B17-49AF-92A9-ECB7695CE699}" srcOrd="0" destOrd="0" presId="urn:microsoft.com/office/officeart/2005/8/layout/hierarchy1"/>
    <dgm:cxn modelId="{06E432EE-C5B5-4147-93C9-2538D486658D}" type="presParOf" srcId="{DB42FD15-0B17-49AF-92A9-ECB7695CE699}" destId="{E0C4722D-DB82-4B91-9F83-5BACDE193C32}" srcOrd="0" destOrd="0" presId="urn:microsoft.com/office/officeart/2005/8/layout/hierarchy1"/>
    <dgm:cxn modelId="{19E377E7-75E3-480E-8EBE-06067AEC9C31}" type="presParOf" srcId="{E0C4722D-DB82-4B91-9F83-5BACDE193C32}" destId="{380A13A5-C80E-45F9-92BB-EE85C0DBB2C5}" srcOrd="0" destOrd="0" presId="urn:microsoft.com/office/officeart/2005/8/layout/hierarchy1"/>
    <dgm:cxn modelId="{B649557A-44CC-4B89-AFF9-762CEC2C2B16}" type="presParOf" srcId="{E0C4722D-DB82-4B91-9F83-5BACDE193C32}" destId="{440D8E9F-AEF3-4A8B-9D20-C04CACAA0286}" srcOrd="1" destOrd="0" presId="urn:microsoft.com/office/officeart/2005/8/layout/hierarchy1"/>
    <dgm:cxn modelId="{821E6A66-ACB5-45AD-B0D9-029A8C0E7845}" type="presParOf" srcId="{DB42FD15-0B17-49AF-92A9-ECB7695CE699}" destId="{7FFDBF33-07E8-4DB3-8F0B-0090F07844F8}" srcOrd="1" destOrd="0" presId="urn:microsoft.com/office/officeart/2005/8/layout/hierarchy1"/>
    <dgm:cxn modelId="{B29F86DF-EB27-486A-8736-DE7D0C521323}" type="presParOf" srcId="{79950EA0-EBD0-458E-A04A-50BFDF3B1CC1}" destId="{2A4469C0-007C-4EF3-8993-FCE4DD5882D9}" srcOrd="1" destOrd="0" presId="urn:microsoft.com/office/officeart/2005/8/layout/hierarchy1"/>
    <dgm:cxn modelId="{8B050982-1566-4C70-BC95-F4CEFDC05025}" type="presParOf" srcId="{2A4469C0-007C-4EF3-8993-FCE4DD5882D9}" destId="{B9C5D30B-E95C-4B21-98AA-50C2C14D94EC}" srcOrd="0" destOrd="0" presId="urn:microsoft.com/office/officeart/2005/8/layout/hierarchy1"/>
    <dgm:cxn modelId="{503DEF1D-C02A-4E23-84A0-FF16C777E450}" type="presParOf" srcId="{B9C5D30B-E95C-4B21-98AA-50C2C14D94EC}" destId="{F65771D9-25F9-4EEB-8C88-54EFE4A8D566}" srcOrd="0" destOrd="0" presId="urn:microsoft.com/office/officeart/2005/8/layout/hierarchy1"/>
    <dgm:cxn modelId="{4EDB5709-D79F-4F2C-A687-05615944A57F}" type="presParOf" srcId="{B9C5D30B-E95C-4B21-98AA-50C2C14D94EC}" destId="{6934E139-EBC8-4E4E-9A8E-B1FE6130E8FE}" srcOrd="1" destOrd="0" presId="urn:microsoft.com/office/officeart/2005/8/layout/hierarchy1"/>
    <dgm:cxn modelId="{C68BBFF1-3A36-4368-9C35-486925147886}" type="presParOf" srcId="{2A4469C0-007C-4EF3-8993-FCE4DD5882D9}" destId="{538EEF42-89F1-4C38-B367-C327A344F37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DD7AAAE-5D9D-414B-9FEE-A40143CA38A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A0E7A1-86B8-4FA0-A55A-9A5FB6BDC468}">
      <dgm:prSet/>
      <dgm:spPr/>
      <dgm:t>
        <a:bodyPr/>
        <a:lstStyle/>
        <a:p>
          <a:pPr rtl="0"/>
          <a:r>
            <a:rPr lang="fr-FR" dirty="0">
              <a:latin typeface="Avenir Next LT Pro"/>
            </a:rPr>
            <a:t>En complément </a:t>
          </a:r>
          <a:endParaRPr lang="en-US" dirty="0"/>
        </a:p>
      </dgm:t>
    </dgm:pt>
    <dgm:pt modelId="{DE066D7D-0B7A-4DDD-8241-8527A5CB2252}" type="parTrans" cxnId="{A5CEBED4-2A20-4BA5-A47F-98E414F6F848}">
      <dgm:prSet/>
      <dgm:spPr/>
      <dgm:t>
        <a:bodyPr/>
        <a:lstStyle/>
        <a:p>
          <a:endParaRPr lang="en-US"/>
        </a:p>
      </dgm:t>
    </dgm:pt>
    <dgm:pt modelId="{A4D4D56E-6BE4-4E41-BABE-EE802B279955}" type="sibTrans" cxnId="{A5CEBED4-2A20-4BA5-A47F-98E414F6F848}">
      <dgm:prSet/>
      <dgm:spPr/>
      <dgm:t>
        <a:bodyPr/>
        <a:lstStyle/>
        <a:p>
          <a:endParaRPr lang="en-US"/>
        </a:p>
      </dgm:t>
    </dgm:pt>
    <dgm:pt modelId="{33F93E45-8B44-4215-B6D4-6E1504FBF218}">
      <dgm:prSet phldr="0"/>
      <dgm:spPr/>
      <dgm:t>
        <a:bodyPr/>
        <a:lstStyle/>
        <a:p>
          <a:r>
            <a:rPr lang="fr-FR" dirty="0"/>
            <a:t>https://www.lumni.fr/quiz/les-pourcentages</a:t>
          </a:r>
          <a:endParaRPr lang="fr-FR" dirty="0">
            <a:latin typeface="Avenir Next LT Pro"/>
          </a:endParaRPr>
        </a:p>
      </dgm:t>
    </dgm:pt>
    <dgm:pt modelId="{EC365D63-EB1B-4122-BF0F-F1C659C292DC}" type="parTrans" cxnId="{0AD069AE-6CE5-4DEC-8C93-87A1B76C90AF}">
      <dgm:prSet/>
      <dgm:spPr/>
      <dgm:t>
        <a:bodyPr/>
        <a:lstStyle/>
        <a:p>
          <a:endParaRPr lang="fr-FR"/>
        </a:p>
      </dgm:t>
    </dgm:pt>
    <dgm:pt modelId="{AD112621-75CC-41A6-B75C-607D901DE773}" type="sibTrans" cxnId="{0AD069AE-6CE5-4DEC-8C93-87A1B76C90AF}">
      <dgm:prSet/>
      <dgm:spPr/>
      <dgm:t>
        <a:bodyPr/>
        <a:lstStyle/>
        <a:p>
          <a:endParaRPr lang="fr-FR"/>
        </a:p>
      </dgm:t>
    </dgm:pt>
    <dgm:pt modelId="{79950EA0-EBD0-458E-A04A-50BFDF3B1CC1}" type="pres">
      <dgm:prSet presAssocID="{CDD7AAAE-5D9D-414B-9FEE-A40143CA38A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B42FD15-0B17-49AF-92A9-ECB7695CE699}" type="pres">
      <dgm:prSet presAssocID="{0CA0E7A1-86B8-4FA0-A55A-9A5FB6BDC468}" presName="hierRoot1" presStyleCnt="0"/>
      <dgm:spPr/>
    </dgm:pt>
    <dgm:pt modelId="{E0C4722D-DB82-4B91-9F83-5BACDE193C32}" type="pres">
      <dgm:prSet presAssocID="{0CA0E7A1-86B8-4FA0-A55A-9A5FB6BDC468}" presName="composite" presStyleCnt="0"/>
      <dgm:spPr/>
    </dgm:pt>
    <dgm:pt modelId="{380A13A5-C80E-45F9-92BB-EE85C0DBB2C5}" type="pres">
      <dgm:prSet presAssocID="{0CA0E7A1-86B8-4FA0-A55A-9A5FB6BDC468}" presName="background" presStyleLbl="node0" presStyleIdx="0" presStyleCnt="2"/>
      <dgm:spPr/>
    </dgm:pt>
    <dgm:pt modelId="{440D8E9F-AEF3-4A8B-9D20-C04CACAA0286}" type="pres">
      <dgm:prSet presAssocID="{0CA0E7A1-86B8-4FA0-A55A-9A5FB6BDC468}" presName="text" presStyleLbl="fgAcc0" presStyleIdx="0" presStyleCnt="2">
        <dgm:presLayoutVars>
          <dgm:chPref val="3"/>
        </dgm:presLayoutVars>
      </dgm:prSet>
      <dgm:spPr/>
    </dgm:pt>
    <dgm:pt modelId="{7FFDBF33-07E8-4DB3-8F0B-0090F07844F8}" type="pres">
      <dgm:prSet presAssocID="{0CA0E7A1-86B8-4FA0-A55A-9A5FB6BDC468}" presName="hierChild2" presStyleCnt="0"/>
      <dgm:spPr/>
    </dgm:pt>
    <dgm:pt modelId="{A904794B-931C-4F72-BDF1-8230A0480EDA}" type="pres">
      <dgm:prSet presAssocID="{33F93E45-8B44-4215-B6D4-6E1504FBF218}" presName="hierRoot1" presStyleCnt="0"/>
      <dgm:spPr/>
    </dgm:pt>
    <dgm:pt modelId="{2AFED58E-D002-40FF-9992-9036C5A739C3}" type="pres">
      <dgm:prSet presAssocID="{33F93E45-8B44-4215-B6D4-6E1504FBF218}" presName="composite" presStyleCnt="0"/>
      <dgm:spPr/>
    </dgm:pt>
    <dgm:pt modelId="{4DE11940-1E27-429F-8BCA-C70305A24112}" type="pres">
      <dgm:prSet presAssocID="{33F93E45-8B44-4215-B6D4-6E1504FBF218}" presName="background" presStyleLbl="node0" presStyleIdx="1" presStyleCnt="2"/>
      <dgm:spPr/>
    </dgm:pt>
    <dgm:pt modelId="{9A26E1A7-D143-4645-B3C0-01FFD9D5BCB4}" type="pres">
      <dgm:prSet presAssocID="{33F93E45-8B44-4215-B6D4-6E1504FBF218}" presName="text" presStyleLbl="fgAcc0" presStyleIdx="1" presStyleCnt="2">
        <dgm:presLayoutVars>
          <dgm:chPref val="3"/>
        </dgm:presLayoutVars>
      </dgm:prSet>
      <dgm:spPr/>
    </dgm:pt>
    <dgm:pt modelId="{B44897C6-97AB-4514-99F7-680474634A6B}" type="pres">
      <dgm:prSet presAssocID="{33F93E45-8B44-4215-B6D4-6E1504FBF218}" presName="hierChild2" presStyleCnt="0"/>
      <dgm:spPr/>
    </dgm:pt>
  </dgm:ptLst>
  <dgm:cxnLst>
    <dgm:cxn modelId="{C4CD8815-A16D-4441-8FAA-A1339DB0A35E}" type="presOf" srcId="{33F93E45-8B44-4215-B6D4-6E1504FBF218}" destId="{9A26E1A7-D143-4645-B3C0-01FFD9D5BCB4}" srcOrd="0" destOrd="0" presId="urn:microsoft.com/office/officeart/2005/8/layout/hierarchy1"/>
    <dgm:cxn modelId="{0E63C16A-EB93-47EE-A218-C7A9C034A512}" type="presOf" srcId="{CDD7AAAE-5D9D-414B-9FEE-A40143CA38A8}" destId="{79950EA0-EBD0-458E-A04A-50BFDF3B1CC1}" srcOrd="0" destOrd="0" presId="urn:microsoft.com/office/officeart/2005/8/layout/hierarchy1"/>
    <dgm:cxn modelId="{88C02389-5F53-40FD-B470-4A02613ECBD8}" type="presOf" srcId="{0CA0E7A1-86B8-4FA0-A55A-9A5FB6BDC468}" destId="{440D8E9F-AEF3-4A8B-9D20-C04CACAA0286}" srcOrd="0" destOrd="0" presId="urn:microsoft.com/office/officeart/2005/8/layout/hierarchy1"/>
    <dgm:cxn modelId="{0AD069AE-6CE5-4DEC-8C93-87A1B76C90AF}" srcId="{CDD7AAAE-5D9D-414B-9FEE-A40143CA38A8}" destId="{33F93E45-8B44-4215-B6D4-6E1504FBF218}" srcOrd="1" destOrd="0" parTransId="{EC365D63-EB1B-4122-BF0F-F1C659C292DC}" sibTransId="{AD112621-75CC-41A6-B75C-607D901DE773}"/>
    <dgm:cxn modelId="{A5CEBED4-2A20-4BA5-A47F-98E414F6F848}" srcId="{CDD7AAAE-5D9D-414B-9FEE-A40143CA38A8}" destId="{0CA0E7A1-86B8-4FA0-A55A-9A5FB6BDC468}" srcOrd="0" destOrd="0" parTransId="{DE066D7D-0B7A-4DDD-8241-8527A5CB2252}" sibTransId="{A4D4D56E-6BE4-4E41-BABE-EE802B279955}"/>
    <dgm:cxn modelId="{17A8A5F3-FC0F-4B21-92D5-71BEFD1D92D5}" type="presParOf" srcId="{79950EA0-EBD0-458E-A04A-50BFDF3B1CC1}" destId="{DB42FD15-0B17-49AF-92A9-ECB7695CE699}" srcOrd="0" destOrd="0" presId="urn:microsoft.com/office/officeart/2005/8/layout/hierarchy1"/>
    <dgm:cxn modelId="{3BFFE73B-5873-4C95-B7A0-ED273B7CFC40}" type="presParOf" srcId="{DB42FD15-0B17-49AF-92A9-ECB7695CE699}" destId="{E0C4722D-DB82-4B91-9F83-5BACDE193C32}" srcOrd="0" destOrd="0" presId="urn:microsoft.com/office/officeart/2005/8/layout/hierarchy1"/>
    <dgm:cxn modelId="{98F435ED-878F-487A-8C36-013C6AE7368A}" type="presParOf" srcId="{E0C4722D-DB82-4B91-9F83-5BACDE193C32}" destId="{380A13A5-C80E-45F9-92BB-EE85C0DBB2C5}" srcOrd="0" destOrd="0" presId="urn:microsoft.com/office/officeart/2005/8/layout/hierarchy1"/>
    <dgm:cxn modelId="{B280439F-89F8-4C1B-A76A-1C572FEC0877}" type="presParOf" srcId="{E0C4722D-DB82-4B91-9F83-5BACDE193C32}" destId="{440D8E9F-AEF3-4A8B-9D20-C04CACAA0286}" srcOrd="1" destOrd="0" presId="urn:microsoft.com/office/officeart/2005/8/layout/hierarchy1"/>
    <dgm:cxn modelId="{D3D7AD30-F4E0-497C-9019-625C464BD9B4}" type="presParOf" srcId="{DB42FD15-0B17-49AF-92A9-ECB7695CE699}" destId="{7FFDBF33-07E8-4DB3-8F0B-0090F07844F8}" srcOrd="1" destOrd="0" presId="urn:microsoft.com/office/officeart/2005/8/layout/hierarchy1"/>
    <dgm:cxn modelId="{77AE4BCC-7A52-417E-9FA4-FFFCA1D5D7BC}" type="presParOf" srcId="{79950EA0-EBD0-458E-A04A-50BFDF3B1CC1}" destId="{A904794B-931C-4F72-BDF1-8230A0480EDA}" srcOrd="1" destOrd="0" presId="urn:microsoft.com/office/officeart/2005/8/layout/hierarchy1"/>
    <dgm:cxn modelId="{477159D2-A2AC-460F-99E7-004F06E98BA9}" type="presParOf" srcId="{A904794B-931C-4F72-BDF1-8230A0480EDA}" destId="{2AFED58E-D002-40FF-9992-9036C5A739C3}" srcOrd="0" destOrd="0" presId="urn:microsoft.com/office/officeart/2005/8/layout/hierarchy1"/>
    <dgm:cxn modelId="{D109F48E-FFC6-4912-91C1-F347EB8C3A46}" type="presParOf" srcId="{2AFED58E-D002-40FF-9992-9036C5A739C3}" destId="{4DE11940-1E27-429F-8BCA-C70305A24112}" srcOrd="0" destOrd="0" presId="urn:microsoft.com/office/officeart/2005/8/layout/hierarchy1"/>
    <dgm:cxn modelId="{8D267349-2CB1-4D0C-91E5-E2E4B75D7BE4}" type="presParOf" srcId="{2AFED58E-D002-40FF-9992-9036C5A739C3}" destId="{9A26E1A7-D143-4645-B3C0-01FFD9D5BCB4}" srcOrd="1" destOrd="0" presId="urn:microsoft.com/office/officeart/2005/8/layout/hierarchy1"/>
    <dgm:cxn modelId="{5EA06EF6-AE8E-446A-B285-235BE665BA95}" type="presParOf" srcId="{A904794B-931C-4F72-BDF1-8230A0480EDA}" destId="{B44897C6-97AB-4514-99F7-680474634A6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FC3364-891B-4D04-A1C8-86A579064A2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FE7BC4F-F34F-447F-9146-FE3B3F59E4F0}">
      <dgm:prSet/>
      <dgm:spPr/>
      <dgm:t>
        <a:bodyPr/>
        <a:lstStyle/>
        <a:p>
          <a:r>
            <a:rPr lang="fr-FR"/>
            <a:t>Un lycée de 400 élèves compte 60% de demi-pensionnaires.</a:t>
          </a:r>
          <a:endParaRPr lang="en-US"/>
        </a:p>
      </dgm:t>
    </dgm:pt>
    <dgm:pt modelId="{46CF13AB-463D-4575-A4F6-CACB5D49AE51}" type="parTrans" cxnId="{6361CC15-E292-4C10-BA1E-B5A0ADEB8335}">
      <dgm:prSet/>
      <dgm:spPr/>
      <dgm:t>
        <a:bodyPr/>
        <a:lstStyle/>
        <a:p>
          <a:endParaRPr lang="en-US"/>
        </a:p>
      </dgm:t>
    </dgm:pt>
    <dgm:pt modelId="{0A40ADA1-3240-4A11-87CA-8818ADA3B29E}" type="sibTrans" cxnId="{6361CC15-E292-4C10-BA1E-B5A0ADEB8335}">
      <dgm:prSet/>
      <dgm:spPr/>
      <dgm:t>
        <a:bodyPr/>
        <a:lstStyle/>
        <a:p>
          <a:endParaRPr lang="en-US"/>
        </a:p>
      </dgm:t>
    </dgm:pt>
    <dgm:pt modelId="{7F2EA8CD-EF34-4C63-B1E4-1EEF42BFF6BB}">
      <dgm:prSet/>
      <dgm:spPr/>
      <dgm:t>
        <a:bodyPr/>
        <a:lstStyle/>
        <a:p>
          <a:r>
            <a:rPr lang="fr-FR"/>
            <a:t>Quel est le nombre d'élèves demi-pensionnaires dans ce lycée ?</a:t>
          </a:r>
          <a:endParaRPr lang="en-US"/>
        </a:p>
      </dgm:t>
    </dgm:pt>
    <dgm:pt modelId="{DB5CC80A-3EB7-4770-B3D8-893EEFB7380E}" type="parTrans" cxnId="{5D9E599E-BC80-489A-83E6-2FF8E364F126}">
      <dgm:prSet/>
      <dgm:spPr/>
      <dgm:t>
        <a:bodyPr/>
        <a:lstStyle/>
        <a:p>
          <a:endParaRPr lang="en-US"/>
        </a:p>
      </dgm:t>
    </dgm:pt>
    <dgm:pt modelId="{6ACB745E-D160-4E00-94B1-903A6D1DBE12}" type="sibTrans" cxnId="{5D9E599E-BC80-489A-83E6-2FF8E364F126}">
      <dgm:prSet/>
      <dgm:spPr/>
      <dgm:t>
        <a:bodyPr/>
        <a:lstStyle/>
        <a:p>
          <a:endParaRPr lang="en-US"/>
        </a:p>
      </dgm:t>
    </dgm:pt>
    <dgm:pt modelId="{3ADCF833-4D94-4574-BB22-DEED1EE67A5F}" type="pres">
      <dgm:prSet presAssocID="{46FC3364-891B-4D04-A1C8-86A579064A2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80720CA-9A34-46DB-A2FB-69D5AE466384}" type="pres">
      <dgm:prSet presAssocID="{9FE7BC4F-F34F-447F-9146-FE3B3F59E4F0}" presName="hierRoot1" presStyleCnt="0"/>
      <dgm:spPr/>
    </dgm:pt>
    <dgm:pt modelId="{E8CF20A5-F51A-4925-BDA2-4D07FFE1EB8D}" type="pres">
      <dgm:prSet presAssocID="{9FE7BC4F-F34F-447F-9146-FE3B3F59E4F0}" presName="composite" presStyleCnt="0"/>
      <dgm:spPr/>
    </dgm:pt>
    <dgm:pt modelId="{D1BD49BA-6AD6-4F44-A31F-8431572225A1}" type="pres">
      <dgm:prSet presAssocID="{9FE7BC4F-F34F-447F-9146-FE3B3F59E4F0}" presName="background" presStyleLbl="node0" presStyleIdx="0" presStyleCnt="2"/>
      <dgm:spPr/>
    </dgm:pt>
    <dgm:pt modelId="{232910D0-0124-4591-9129-DB16EB02D96D}" type="pres">
      <dgm:prSet presAssocID="{9FE7BC4F-F34F-447F-9146-FE3B3F59E4F0}" presName="text" presStyleLbl="fgAcc0" presStyleIdx="0" presStyleCnt="2">
        <dgm:presLayoutVars>
          <dgm:chPref val="3"/>
        </dgm:presLayoutVars>
      </dgm:prSet>
      <dgm:spPr/>
    </dgm:pt>
    <dgm:pt modelId="{3A6215E6-D589-4197-84A0-21527F2E86C7}" type="pres">
      <dgm:prSet presAssocID="{9FE7BC4F-F34F-447F-9146-FE3B3F59E4F0}" presName="hierChild2" presStyleCnt="0"/>
      <dgm:spPr/>
    </dgm:pt>
    <dgm:pt modelId="{3980C427-E00A-4A4D-8F03-DDE3FC049C8D}" type="pres">
      <dgm:prSet presAssocID="{7F2EA8CD-EF34-4C63-B1E4-1EEF42BFF6BB}" presName="hierRoot1" presStyleCnt="0"/>
      <dgm:spPr/>
    </dgm:pt>
    <dgm:pt modelId="{4AC7FD3B-2E51-46A1-BB55-321F9CE363F1}" type="pres">
      <dgm:prSet presAssocID="{7F2EA8CD-EF34-4C63-B1E4-1EEF42BFF6BB}" presName="composite" presStyleCnt="0"/>
      <dgm:spPr/>
    </dgm:pt>
    <dgm:pt modelId="{E62C8480-19C6-4396-9379-A9FB6998DC9C}" type="pres">
      <dgm:prSet presAssocID="{7F2EA8CD-EF34-4C63-B1E4-1EEF42BFF6BB}" presName="background" presStyleLbl="node0" presStyleIdx="1" presStyleCnt="2"/>
      <dgm:spPr/>
    </dgm:pt>
    <dgm:pt modelId="{8D27851D-9DDE-4D1E-990C-C96C323F5B16}" type="pres">
      <dgm:prSet presAssocID="{7F2EA8CD-EF34-4C63-B1E4-1EEF42BFF6BB}" presName="text" presStyleLbl="fgAcc0" presStyleIdx="1" presStyleCnt="2">
        <dgm:presLayoutVars>
          <dgm:chPref val="3"/>
        </dgm:presLayoutVars>
      </dgm:prSet>
      <dgm:spPr/>
    </dgm:pt>
    <dgm:pt modelId="{8E556D56-36B7-47B4-BEFC-3042C7E35400}" type="pres">
      <dgm:prSet presAssocID="{7F2EA8CD-EF34-4C63-B1E4-1EEF42BFF6BB}" presName="hierChild2" presStyleCnt="0"/>
      <dgm:spPr/>
    </dgm:pt>
  </dgm:ptLst>
  <dgm:cxnLst>
    <dgm:cxn modelId="{6361CC15-E292-4C10-BA1E-B5A0ADEB8335}" srcId="{46FC3364-891B-4D04-A1C8-86A579064A21}" destId="{9FE7BC4F-F34F-447F-9146-FE3B3F59E4F0}" srcOrd="0" destOrd="0" parTransId="{46CF13AB-463D-4575-A4F6-CACB5D49AE51}" sibTransId="{0A40ADA1-3240-4A11-87CA-8818ADA3B29E}"/>
    <dgm:cxn modelId="{C3570C8D-7A6B-4A28-B99B-89AFBC3C7A5C}" type="presOf" srcId="{9FE7BC4F-F34F-447F-9146-FE3B3F59E4F0}" destId="{232910D0-0124-4591-9129-DB16EB02D96D}" srcOrd="0" destOrd="0" presId="urn:microsoft.com/office/officeart/2005/8/layout/hierarchy1"/>
    <dgm:cxn modelId="{5D9E599E-BC80-489A-83E6-2FF8E364F126}" srcId="{46FC3364-891B-4D04-A1C8-86A579064A21}" destId="{7F2EA8CD-EF34-4C63-B1E4-1EEF42BFF6BB}" srcOrd="1" destOrd="0" parTransId="{DB5CC80A-3EB7-4770-B3D8-893EEFB7380E}" sibTransId="{6ACB745E-D160-4E00-94B1-903A6D1DBE12}"/>
    <dgm:cxn modelId="{6918B3B9-03EB-472F-8DE3-1E10381FB239}" type="presOf" srcId="{7F2EA8CD-EF34-4C63-B1E4-1EEF42BFF6BB}" destId="{8D27851D-9DDE-4D1E-990C-C96C323F5B16}" srcOrd="0" destOrd="0" presId="urn:microsoft.com/office/officeart/2005/8/layout/hierarchy1"/>
    <dgm:cxn modelId="{F4D790BA-4729-4AC1-A4BA-8C7D651CDDFC}" type="presOf" srcId="{46FC3364-891B-4D04-A1C8-86A579064A21}" destId="{3ADCF833-4D94-4574-BB22-DEED1EE67A5F}" srcOrd="0" destOrd="0" presId="urn:microsoft.com/office/officeart/2005/8/layout/hierarchy1"/>
    <dgm:cxn modelId="{8EBE048C-B9F5-4D05-8CC1-9D78F6C5C12B}" type="presParOf" srcId="{3ADCF833-4D94-4574-BB22-DEED1EE67A5F}" destId="{780720CA-9A34-46DB-A2FB-69D5AE466384}" srcOrd="0" destOrd="0" presId="urn:microsoft.com/office/officeart/2005/8/layout/hierarchy1"/>
    <dgm:cxn modelId="{229D5007-1662-48AE-A83A-3F6330F7C6A0}" type="presParOf" srcId="{780720CA-9A34-46DB-A2FB-69D5AE466384}" destId="{E8CF20A5-F51A-4925-BDA2-4D07FFE1EB8D}" srcOrd="0" destOrd="0" presId="urn:microsoft.com/office/officeart/2005/8/layout/hierarchy1"/>
    <dgm:cxn modelId="{5A586891-6D13-426E-BD74-3A0F5A0DAB8B}" type="presParOf" srcId="{E8CF20A5-F51A-4925-BDA2-4D07FFE1EB8D}" destId="{D1BD49BA-6AD6-4F44-A31F-8431572225A1}" srcOrd="0" destOrd="0" presId="urn:microsoft.com/office/officeart/2005/8/layout/hierarchy1"/>
    <dgm:cxn modelId="{AB9F9D88-FA7B-4543-9523-11DDB7A682F3}" type="presParOf" srcId="{E8CF20A5-F51A-4925-BDA2-4D07FFE1EB8D}" destId="{232910D0-0124-4591-9129-DB16EB02D96D}" srcOrd="1" destOrd="0" presId="urn:microsoft.com/office/officeart/2005/8/layout/hierarchy1"/>
    <dgm:cxn modelId="{FF0C90C1-4395-4125-ABD2-A400949C16D0}" type="presParOf" srcId="{780720CA-9A34-46DB-A2FB-69D5AE466384}" destId="{3A6215E6-D589-4197-84A0-21527F2E86C7}" srcOrd="1" destOrd="0" presId="urn:microsoft.com/office/officeart/2005/8/layout/hierarchy1"/>
    <dgm:cxn modelId="{D8DD4CB1-B61E-4B5C-9A02-A93B16BA60CF}" type="presParOf" srcId="{3ADCF833-4D94-4574-BB22-DEED1EE67A5F}" destId="{3980C427-E00A-4A4D-8F03-DDE3FC049C8D}" srcOrd="1" destOrd="0" presId="urn:microsoft.com/office/officeart/2005/8/layout/hierarchy1"/>
    <dgm:cxn modelId="{50A534BD-D003-4CD9-9074-C4951A31C4C9}" type="presParOf" srcId="{3980C427-E00A-4A4D-8F03-DDE3FC049C8D}" destId="{4AC7FD3B-2E51-46A1-BB55-321F9CE363F1}" srcOrd="0" destOrd="0" presId="urn:microsoft.com/office/officeart/2005/8/layout/hierarchy1"/>
    <dgm:cxn modelId="{3F8FDD11-39B3-42C2-9503-B06DCBAE6AD7}" type="presParOf" srcId="{4AC7FD3B-2E51-46A1-BB55-321F9CE363F1}" destId="{E62C8480-19C6-4396-9379-A9FB6998DC9C}" srcOrd="0" destOrd="0" presId="urn:microsoft.com/office/officeart/2005/8/layout/hierarchy1"/>
    <dgm:cxn modelId="{FB65227D-AAE7-422D-B39F-C76879C87C57}" type="presParOf" srcId="{4AC7FD3B-2E51-46A1-BB55-321F9CE363F1}" destId="{8D27851D-9DDE-4D1E-990C-C96C323F5B16}" srcOrd="1" destOrd="0" presId="urn:microsoft.com/office/officeart/2005/8/layout/hierarchy1"/>
    <dgm:cxn modelId="{5B953A3A-AF03-49F4-9D63-88CB7260B60E}" type="presParOf" srcId="{3980C427-E00A-4A4D-8F03-DDE3FC049C8D}" destId="{8E556D56-36B7-47B4-BEFC-3042C7E3540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EBDA37-7906-4B88-9E7A-720579E47AE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B3AD698-A8A8-4794-BDAA-E34922C4BDC8}">
      <dgm:prSet/>
      <dgm:spPr/>
      <dgm:t>
        <a:bodyPr/>
        <a:lstStyle/>
        <a:p>
          <a:r>
            <a:rPr lang="fr-FR" dirty="0"/>
            <a:t>Le cerveau représente 2% de la masse du corps humain.</a:t>
          </a:r>
          <a:endParaRPr lang="en-US" dirty="0"/>
        </a:p>
      </dgm:t>
    </dgm:pt>
    <dgm:pt modelId="{B857F59E-CE6E-425D-8E5E-0D00F39909C3}" type="parTrans" cxnId="{B9FA0573-AE5F-4B07-81A6-442CC8360D6C}">
      <dgm:prSet/>
      <dgm:spPr/>
      <dgm:t>
        <a:bodyPr/>
        <a:lstStyle/>
        <a:p>
          <a:endParaRPr lang="en-US"/>
        </a:p>
      </dgm:t>
    </dgm:pt>
    <dgm:pt modelId="{1F59C36B-7755-48FC-A995-6F8428F878B2}" type="sibTrans" cxnId="{B9FA0573-AE5F-4B07-81A6-442CC8360D6C}">
      <dgm:prSet/>
      <dgm:spPr/>
      <dgm:t>
        <a:bodyPr/>
        <a:lstStyle/>
        <a:p>
          <a:endParaRPr lang="en-US"/>
        </a:p>
      </dgm:t>
    </dgm:pt>
    <dgm:pt modelId="{105FC045-EFAA-4DD9-9E7A-5D533C409B58}">
      <dgm:prSet/>
      <dgm:spPr/>
      <dgm:t>
        <a:bodyPr/>
        <a:lstStyle/>
        <a:p>
          <a:r>
            <a:rPr lang="fr-FR" b="0" dirty="0"/>
            <a:t>Quelle est la masse du cerveau d'une personne pesant 53 kg  ?</a:t>
          </a:r>
          <a:endParaRPr lang="en-US" b="0" dirty="0"/>
        </a:p>
      </dgm:t>
    </dgm:pt>
    <dgm:pt modelId="{E8154A6F-843B-4709-8881-A63795A6F015}" type="parTrans" cxnId="{FA159B73-D3BE-4944-BBCD-F1407E33FA84}">
      <dgm:prSet/>
      <dgm:spPr/>
      <dgm:t>
        <a:bodyPr/>
        <a:lstStyle/>
        <a:p>
          <a:endParaRPr lang="en-US"/>
        </a:p>
      </dgm:t>
    </dgm:pt>
    <dgm:pt modelId="{11C45CDF-8DEB-4E5B-8549-2EE0DF0C8A40}" type="sibTrans" cxnId="{FA159B73-D3BE-4944-BBCD-F1407E33FA84}">
      <dgm:prSet/>
      <dgm:spPr/>
      <dgm:t>
        <a:bodyPr/>
        <a:lstStyle/>
        <a:p>
          <a:endParaRPr lang="en-US"/>
        </a:p>
      </dgm:t>
    </dgm:pt>
    <dgm:pt modelId="{9E12B613-E914-4CD6-8D99-DB2605C48266}" type="pres">
      <dgm:prSet presAssocID="{48EBDA37-7906-4B88-9E7A-720579E47AE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03A6F55-C042-4E9E-ACE1-FADCCE5DCE60}" type="pres">
      <dgm:prSet presAssocID="{DB3AD698-A8A8-4794-BDAA-E34922C4BDC8}" presName="hierRoot1" presStyleCnt="0"/>
      <dgm:spPr/>
    </dgm:pt>
    <dgm:pt modelId="{5EF6343D-BF05-4B1C-8D0A-D42CFCD85D55}" type="pres">
      <dgm:prSet presAssocID="{DB3AD698-A8A8-4794-BDAA-E34922C4BDC8}" presName="composite" presStyleCnt="0"/>
      <dgm:spPr/>
    </dgm:pt>
    <dgm:pt modelId="{293B5BE3-0635-425B-89BE-B1F5574151CF}" type="pres">
      <dgm:prSet presAssocID="{DB3AD698-A8A8-4794-BDAA-E34922C4BDC8}" presName="background" presStyleLbl="node0" presStyleIdx="0" presStyleCnt="2"/>
      <dgm:spPr/>
    </dgm:pt>
    <dgm:pt modelId="{12C42635-3389-4D89-A073-BADC472BA8D4}" type="pres">
      <dgm:prSet presAssocID="{DB3AD698-A8A8-4794-BDAA-E34922C4BDC8}" presName="text" presStyleLbl="fgAcc0" presStyleIdx="0" presStyleCnt="2">
        <dgm:presLayoutVars>
          <dgm:chPref val="3"/>
        </dgm:presLayoutVars>
      </dgm:prSet>
      <dgm:spPr/>
    </dgm:pt>
    <dgm:pt modelId="{0E6B2AD5-EC62-4E33-9497-8E4A8975B628}" type="pres">
      <dgm:prSet presAssocID="{DB3AD698-A8A8-4794-BDAA-E34922C4BDC8}" presName="hierChild2" presStyleCnt="0"/>
      <dgm:spPr/>
    </dgm:pt>
    <dgm:pt modelId="{ED6F4812-B6B8-4346-9531-31CE6EA6A599}" type="pres">
      <dgm:prSet presAssocID="{105FC045-EFAA-4DD9-9E7A-5D533C409B58}" presName="hierRoot1" presStyleCnt="0"/>
      <dgm:spPr/>
    </dgm:pt>
    <dgm:pt modelId="{7E2672F8-962D-41F7-918C-804E7F8266AD}" type="pres">
      <dgm:prSet presAssocID="{105FC045-EFAA-4DD9-9E7A-5D533C409B58}" presName="composite" presStyleCnt="0"/>
      <dgm:spPr/>
    </dgm:pt>
    <dgm:pt modelId="{7C7BEFD5-7538-4100-9604-60DD62028F9D}" type="pres">
      <dgm:prSet presAssocID="{105FC045-EFAA-4DD9-9E7A-5D533C409B58}" presName="background" presStyleLbl="node0" presStyleIdx="1" presStyleCnt="2"/>
      <dgm:spPr/>
    </dgm:pt>
    <dgm:pt modelId="{662DA385-830D-4338-9082-BDE53428E6C2}" type="pres">
      <dgm:prSet presAssocID="{105FC045-EFAA-4DD9-9E7A-5D533C409B58}" presName="text" presStyleLbl="fgAcc0" presStyleIdx="1" presStyleCnt="2">
        <dgm:presLayoutVars>
          <dgm:chPref val="3"/>
        </dgm:presLayoutVars>
      </dgm:prSet>
      <dgm:spPr/>
    </dgm:pt>
    <dgm:pt modelId="{2DBA112C-AD64-43A9-A8E3-BAF53A05291B}" type="pres">
      <dgm:prSet presAssocID="{105FC045-EFAA-4DD9-9E7A-5D533C409B58}" presName="hierChild2" presStyleCnt="0"/>
      <dgm:spPr/>
    </dgm:pt>
  </dgm:ptLst>
  <dgm:cxnLst>
    <dgm:cxn modelId="{DC4BD04F-CB68-4378-A61B-BF9DEA6E36AF}" type="presOf" srcId="{105FC045-EFAA-4DD9-9E7A-5D533C409B58}" destId="{662DA385-830D-4338-9082-BDE53428E6C2}" srcOrd="0" destOrd="0" presId="urn:microsoft.com/office/officeart/2005/8/layout/hierarchy1"/>
    <dgm:cxn modelId="{B9FA0573-AE5F-4B07-81A6-442CC8360D6C}" srcId="{48EBDA37-7906-4B88-9E7A-720579E47AEC}" destId="{DB3AD698-A8A8-4794-BDAA-E34922C4BDC8}" srcOrd="0" destOrd="0" parTransId="{B857F59E-CE6E-425D-8E5E-0D00F39909C3}" sibTransId="{1F59C36B-7755-48FC-A995-6F8428F878B2}"/>
    <dgm:cxn modelId="{FA159B73-D3BE-4944-BBCD-F1407E33FA84}" srcId="{48EBDA37-7906-4B88-9E7A-720579E47AEC}" destId="{105FC045-EFAA-4DD9-9E7A-5D533C409B58}" srcOrd="1" destOrd="0" parTransId="{E8154A6F-843B-4709-8881-A63795A6F015}" sibTransId="{11C45CDF-8DEB-4E5B-8549-2EE0DF0C8A40}"/>
    <dgm:cxn modelId="{C0ACC07D-17A4-4F6F-9CB6-2EAECE96E794}" type="presOf" srcId="{48EBDA37-7906-4B88-9E7A-720579E47AEC}" destId="{9E12B613-E914-4CD6-8D99-DB2605C48266}" srcOrd="0" destOrd="0" presId="urn:microsoft.com/office/officeart/2005/8/layout/hierarchy1"/>
    <dgm:cxn modelId="{5D64BDEC-CB84-4D53-B66C-62E5671FD6F9}" type="presOf" srcId="{DB3AD698-A8A8-4794-BDAA-E34922C4BDC8}" destId="{12C42635-3389-4D89-A073-BADC472BA8D4}" srcOrd="0" destOrd="0" presId="urn:microsoft.com/office/officeart/2005/8/layout/hierarchy1"/>
    <dgm:cxn modelId="{9B33FED0-08E4-4826-A079-A30402D02081}" type="presParOf" srcId="{9E12B613-E914-4CD6-8D99-DB2605C48266}" destId="{903A6F55-C042-4E9E-ACE1-FADCCE5DCE60}" srcOrd="0" destOrd="0" presId="urn:microsoft.com/office/officeart/2005/8/layout/hierarchy1"/>
    <dgm:cxn modelId="{F129D858-569A-47CA-A8A4-8914DD3771D6}" type="presParOf" srcId="{903A6F55-C042-4E9E-ACE1-FADCCE5DCE60}" destId="{5EF6343D-BF05-4B1C-8D0A-D42CFCD85D55}" srcOrd="0" destOrd="0" presId="urn:microsoft.com/office/officeart/2005/8/layout/hierarchy1"/>
    <dgm:cxn modelId="{11608661-9C61-4BD9-804B-3CE86CADDF14}" type="presParOf" srcId="{5EF6343D-BF05-4B1C-8D0A-D42CFCD85D55}" destId="{293B5BE3-0635-425B-89BE-B1F5574151CF}" srcOrd="0" destOrd="0" presId="urn:microsoft.com/office/officeart/2005/8/layout/hierarchy1"/>
    <dgm:cxn modelId="{455E3D07-1D3F-41BF-9440-8B3EB7DB6B83}" type="presParOf" srcId="{5EF6343D-BF05-4B1C-8D0A-D42CFCD85D55}" destId="{12C42635-3389-4D89-A073-BADC472BA8D4}" srcOrd="1" destOrd="0" presId="urn:microsoft.com/office/officeart/2005/8/layout/hierarchy1"/>
    <dgm:cxn modelId="{4AB5746D-FDE0-4C9E-83B7-C137C95B91E3}" type="presParOf" srcId="{903A6F55-C042-4E9E-ACE1-FADCCE5DCE60}" destId="{0E6B2AD5-EC62-4E33-9497-8E4A8975B628}" srcOrd="1" destOrd="0" presId="urn:microsoft.com/office/officeart/2005/8/layout/hierarchy1"/>
    <dgm:cxn modelId="{6F1501F9-459E-4A9F-9CCB-370E1F0E7819}" type="presParOf" srcId="{9E12B613-E914-4CD6-8D99-DB2605C48266}" destId="{ED6F4812-B6B8-4346-9531-31CE6EA6A599}" srcOrd="1" destOrd="0" presId="urn:microsoft.com/office/officeart/2005/8/layout/hierarchy1"/>
    <dgm:cxn modelId="{ADD36A37-E858-4F31-8F56-D1BF1B56DE84}" type="presParOf" srcId="{ED6F4812-B6B8-4346-9531-31CE6EA6A599}" destId="{7E2672F8-962D-41F7-918C-804E7F8266AD}" srcOrd="0" destOrd="0" presId="urn:microsoft.com/office/officeart/2005/8/layout/hierarchy1"/>
    <dgm:cxn modelId="{4C554956-B7A3-4971-8E07-7411528E8AF4}" type="presParOf" srcId="{7E2672F8-962D-41F7-918C-804E7F8266AD}" destId="{7C7BEFD5-7538-4100-9604-60DD62028F9D}" srcOrd="0" destOrd="0" presId="urn:microsoft.com/office/officeart/2005/8/layout/hierarchy1"/>
    <dgm:cxn modelId="{B357643C-4E75-4E2F-B83C-A1929D63EFD4}" type="presParOf" srcId="{7E2672F8-962D-41F7-918C-804E7F8266AD}" destId="{662DA385-830D-4338-9082-BDE53428E6C2}" srcOrd="1" destOrd="0" presId="urn:microsoft.com/office/officeart/2005/8/layout/hierarchy1"/>
    <dgm:cxn modelId="{020AC79A-384E-49B0-B4D3-A4ADB63E44B9}" type="presParOf" srcId="{ED6F4812-B6B8-4346-9531-31CE6EA6A599}" destId="{2DBA112C-AD64-43A9-A8E3-BAF53A05291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170C0E-53FD-42BB-8F82-195079C26F9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27C36E0-B146-4105-BC06-63BFF17E0D6C}">
      <dgm:prSet/>
      <dgm:spPr/>
      <dgm:t>
        <a:bodyPr/>
        <a:lstStyle/>
        <a:p>
          <a:r>
            <a:rPr lang="fr-FR"/>
            <a:t>Dans un lycée de 400 élèves, </a:t>
          </a:r>
          <a:br>
            <a:rPr lang="fr-FR"/>
          </a:br>
          <a:r>
            <a:rPr lang="fr-FR"/>
            <a:t>40 sont latinistes.</a:t>
          </a:r>
          <a:endParaRPr lang="en-US"/>
        </a:p>
      </dgm:t>
    </dgm:pt>
    <dgm:pt modelId="{0244B428-B680-4E1A-977A-60026142540A}" type="parTrans" cxnId="{432C2C69-D228-4FF6-B123-E8843F38A39A}">
      <dgm:prSet/>
      <dgm:spPr/>
      <dgm:t>
        <a:bodyPr/>
        <a:lstStyle/>
        <a:p>
          <a:endParaRPr lang="en-US"/>
        </a:p>
      </dgm:t>
    </dgm:pt>
    <dgm:pt modelId="{DECD7686-56BC-4E3B-8243-30B01075F8C6}" type="sibTrans" cxnId="{432C2C69-D228-4FF6-B123-E8843F38A39A}">
      <dgm:prSet/>
      <dgm:spPr/>
      <dgm:t>
        <a:bodyPr/>
        <a:lstStyle/>
        <a:p>
          <a:endParaRPr lang="en-US"/>
        </a:p>
      </dgm:t>
    </dgm:pt>
    <dgm:pt modelId="{29187CAE-F52D-4C4E-88D3-FE57BA5D3352}">
      <dgm:prSet/>
      <dgm:spPr/>
      <dgm:t>
        <a:bodyPr/>
        <a:lstStyle/>
        <a:p>
          <a:r>
            <a:rPr lang="fr-FR"/>
            <a:t>Quel est le pourcentage de latinistes dans ce lycée ?</a:t>
          </a:r>
          <a:endParaRPr lang="en-US"/>
        </a:p>
      </dgm:t>
    </dgm:pt>
    <dgm:pt modelId="{115EC7A9-2DED-451F-9C9A-AFF66CBD2246}" type="parTrans" cxnId="{6A1D6FD5-429B-40CE-86C8-5CD90FF7D8DD}">
      <dgm:prSet/>
      <dgm:spPr/>
      <dgm:t>
        <a:bodyPr/>
        <a:lstStyle/>
        <a:p>
          <a:endParaRPr lang="en-US"/>
        </a:p>
      </dgm:t>
    </dgm:pt>
    <dgm:pt modelId="{30B2A692-D440-4069-A805-F2CBDAD1D09A}" type="sibTrans" cxnId="{6A1D6FD5-429B-40CE-86C8-5CD90FF7D8DD}">
      <dgm:prSet/>
      <dgm:spPr/>
      <dgm:t>
        <a:bodyPr/>
        <a:lstStyle/>
        <a:p>
          <a:endParaRPr lang="en-US"/>
        </a:p>
      </dgm:t>
    </dgm:pt>
    <dgm:pt modelId="{3ACE374E-CD19-4F3E-B21C-4F0C9C195E0B}" type="pres">
      <dgm:prSet presAssocID="{9E170C0E-53FD-42BB-8F82-195079C26F9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C581A4F-D42D-408E-B942-5C24BC33872F}" type="pres">
      <dgm:prSet presAssocID="{B27C36E0-B146-4105-BC06-63BFF17E0D6C}" presName="hierRoot1" presStyleCnt="0"/>
      <dgm:spPr/>
    </dgm:pt>
    <dgm:pt modelId="{AAEC14E1-79AE-4933-A34E-8DB14B756305}" type="pres">
      <dgm:prSet presAssocID="{B27C36E0-B146-4105-BC06-63BFF17E0D6C}" presName="composite" presStyleCnt="0"/>
      <dgm:spPr/>
    </dgm:pt>
    <dgm:pt modelId="{DDABB370-C99B-44C0-84A4-EB9C5A19FF11}" type="pres">
      <dgm:prSet presAssocID="{B27C36E0-B146-4105-BC06-63BFF17E0D6C}" presName="background" presStyleLbl="node0" presStyleIdx="0" presStyleCnt="2"/>
      <dgm:spPr/>
    </dgm:pt>
    <dgm:pt modelId="{C137312D-336E-4165-9ABC-4E482D80696B}" type="pres">
      <dgm:prSet presAssocID="{B27C36E0-B146-4105-BC06-63BFF17E0D6C}" presName="text" presStyleLbl="fgAcc0" presStyleIdx="0" presStyleCnt="2">
        <dgm:presLayoutVars>
          <dgm:chPref val="3"/>
        </dgm:presLayoutVars>
      </dgm:prSet>
      <dgm:spPr/>
    </dgm:pt>
    <dgm:pt modelId="{50F1BD3D-63E2-4EC3-8015-DD0E02928F3B}" type="pres">
      <dgm:prSet presAssocID="{B27C36E0-B146-4105-BC06-63BFF17E0D6C}" presName="hierChild2" presStyleCnt="0"/>
      <dgm:spPr/>
    </dgm:pt>
    <dgm:pt modelId="{AD50F993-B1B2-4671-9702-9D583E45CB3C}" type="pres">
      <dgm:prSet presAssocID="{29187CAE-F52D-4C4E-88D3-FE57BA5D3352}" presName="hierRoot1" presStyleCnt="0"/>
      <dgm:spPr/>
    </dgm:pt>
    <dgm:pt modelId="{4A746F1C-4C57-47A4-BE3F-9862D1E518BB}" type="pres">
      <dgm:prSet presAssocID="{29187CAE-F52D-4C4E-88D3-FE57BA5D3352}" presName="composite" presStyleCnt="0"/>
      <dgm:spPr/>
    </dgm:pt>
    <dgm:pt modelId="{9CCC8E5F-5D74-4F3C-AF54-22883380E5E3}" type="pres">
      <dgm:prSet presAssocID="{29187CAE-F52D-4C4E-88D3-FE57BA5D3352}" presName="background" presStyleLbl="node0" presStyleIdx="1" presStyleCnt="2"/>
      <dgm:spPr/>
    </dgm:pt>
    <dgm:pt modelId="{9004E612-8A71-4EB8-A663-3B62D05892B2}" type="pres">
      <dgm:prSet presAssocID="{29187CAE-F52D-4C4E-88D3-FE57BA5D3352}" presName="text" presStyleLbl="fgAcc0" presStyleIdx="1" presStyleCnt="2">
        <dgm:presLayoutVars>
          <dgm:chPref val="3"/>
        </dgm:presLayoutVars>
      </dgm:prSet>
      <dgm:spPr/>
    </dgm:pt>
    <dgm:pt modelId="{B7A1F7A0-0DDF-42FE-9210-0FF0BA55DF7C}" type="pres">
      <dgm:prSet presAssocID="{29187CAE-F52D-4C4E-88D3-FE57BA5D3352}" presName="hierChild2" presStyleCnt="0"/>
      <dgm:spPr/>
    </dgm:pt>
  </dgm:ptLst>
  <dgm:cxnLst>
    <dgm:cxn modelId="{D083D045-F343-4D73-8DCF-09AC511214CC}" type="presOf" srcId="{B27C36E0-B146-4105-BC06-63BFF17E0D6C}" destId="{C137312D-336E-4165-9ABC-4E482D80696B}" srcOrd="0" destOrd="0" presId="urn:microsoft.com/office/officeart/2005/8/layout/hierarchy1"/>
    <dgm:cxn modelId="{432C2C69-D228-4FF6-B123-E8843F38A39A}" srcId="{9E170C0E-53FD-42BB-8F82-195079C26F9D}" destId="{B27C36E0-B146-4105-BC06-63BFF17E0D6C}" srcOrd="0" destOrd="0" parTransId="{0244B428-B680-4E1A-977A-60026142540A}" sibTransId="{DECD7686-56BC-4E3B-8243-30B01075F8C6}"/>
    <dgm:cxn modelId="{9C699152-C458-4D0C-B6ED-3CA4AC2DBD3A}" type="presOf" srcId="{9E170C0E-53FD-42BB-8F82-195079C26F9D}" destId="{3ACE374E-CD19-4F3E-B21C-4F0C9C195E0B}" srcOrd="0" destOrd="0" presId="urn:microsoft.com/office/officeart/2005/8/layout/hierarchy1"/>
    <dgm:cxn modelId="{6A1D6FD5-429B-40CE-86C8-5CD90FF7D8DD}" srcId="{9E170C0E-53FD-42BB-8F82-195079C26F9D}" destId="{29187CAE-F52D-4C4E-88D3-FE57BA5D3352}" srcOrd="1" destOrd="0" parTransId="{115EC7A9-2DED-451F-9C9A-AFF66CBD2246}" sibTransId="{30B2A692-D440-4069-A805-F2CBDAD1D09A}"/>
    <dgm:cxn modelId="{6FB647E0-80EC-4E35-B8D1-6590EAC11E95}" type="presOf" srcId="{29187CAE-F52D-4C4E-88D3-FE57BA5D3352}" destId="{9004E612-8A71-4EB8-A663-3B62D05892B2}" srcOrd="0" destOrd="0" presId="urn:microsoft.com/office/officeart/2005/8/layout/hierarchy1"/>
    <dgm:cxn modelId="{F7064C4B-EABE-4740-9968-CA718F658765}" type="presParOf" srcId="{3ACE374E-CD19-4F3E-B21C-4F0C9C195E0B}" destId="{EC581A4F-D42D-408E-B942-5C24BC33872F}" srcOrd="0" destOrd="0" presId="urn:microsoft.com/office/officeart/2005/8/layout/hierarchy1"/>
    <dgm:cxn modelId="{B26DB63B-3942-4591-849E-81311394886D}" type="presParOf" srcId="{EC581A4F-D42D-408E-B942-5C24BC33872F}" destId="{AAEC14E1-79AE-4933-A34E-8DB14B756305}" srcOrd="0" destOrd="0" presId="urn:microsoft.com/office/officeart/2005/8/layout/hierarchy1"/>
    <dgm:cxn modelId="{A5A7838D-2731-49C6-A25D-C5F34CA74E86}" type="presParOf" srcId="{AAEC14E1-79AE-4933-A34E-8DB14B756305}" destId="{DDABB370-C99B-44C0-84A4-EB9C5A19FF11}" srcOrd="0" destOrd="0" presId="urn:microsoft.com/office/officeart/2005/8/layout/hierarchy1"/>
    <dgm:cxn modelId="{CCC99E24-9F01-4F21-B70B-29198DAA26B4}" type="presParOf" srcId="{AAEC14E1-79AE-4933-A34E-8DB14B756305}" destId="{C137312D-336E-4165-9ABC-4E482D80696B}" srcOrd="1" destOrd="0" presId="urn:microsoft.com/office/officeart/2005/8/layout/hierarchy1"/>
    <dgm:cxn modelId="{E5E6F9F2-2119-40D2-8332-01059466FF29}" type="presParOf" srcId="{EC581A4F-D42D-408E-B942-5C24BC33872F}" destId="{50F1BD3D-63E2-4EC3-8015-DD0E02928F3B}" srcOrd="1" destOrd="0" presId="urn:microsoft.com/office/officeart/2005/8/layout/hierarchy1"/>
    <dgm:cxn modelId="{E00A1E0A-CBDB-4F11-B2E6-E8B9EB2F8C74}" type="presParOf" srcId="{3ACE374E-CD19-4F3E-B21C-4F0C9C195E0B}" destId="{AD50F993-B1B2-4671-9702-9D583E45CB3C}" srcOrd="1" destOrd="0" presId="urn:microsoft.com/office/officeart/2005/8/layout/hierarchy1"/>
    <dgm:cxn modelId="{DD32350E-E059-4D52-BF66-B8DC3B2E87D0}" type="presParOf" srcId="{AD50F993-B1B2-4671-9702-9D583E45CB3C}" destId="{4A746F1C-4C57-47A4-BE3F-9862D1E518BB}" srcOrd="0" destOrd="0" presId="urn:microsoft.com/office/officeart/2005/8/layout/hierarchy1"/>
    <dgm:cxn modelId="{DA95CE28-070B-41A9-A709-5C06397F1CDC}" type="presParOf" srcId="{4A746F1C-4C57-47A4-BE3F-9862D1E518BB}" destId="{9CCC8E5F-5D74-4F3C-AF54-22883380E5E3}" srcOrd="0" destOrd="0" presId="urn:microsoft.com/office/officeart/2005/8/layout/hierarchy1"/>
    <dgm:cxn modelId="{F93DAD53-7978-4A0B-9799-FC880121C98E}" type="presParOf" srcId="{4A746F1C-4C57-47A4-BE3F-9862D1E518BB}" destId="{9004E612-8A71-4EB8-A663-3B62D05892B2}" srcOrd="1" destOrd="0" presId="urn:microsoft.com/office/officeart/2005/8/layout/hierarchy1"/>
    <dgm:cxn modelId="{EB505DF3-A894-479E-B776-6A1C2A73D691}" type="presParOf" srcId="{AD50F993-B1B2-4671-9702-9D583E45CB3C}" destId="{B7A1F7A0-0DDF-42FE-9210-0FF0BA55DF7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8D8D161-629A-4DCA-AB1F-31E8E29FE29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F2BA89E-8354-4942-914E-E29DC6A9C1E4}">
      <dgm:prSet/>
      <dgm:spPr/>
      <dgm:t>
        <a:bodyPr/>
        <a:lstStyle/>
        <a:p>
          <a:r>
            <a:rPr lang="fr-FR"/>
            <a:t>Sonia gagne 2 500 € par mois. Elle paie un loyer qui représente 20 % de son salaire.</a:t>
          </a:r>
          <a:endParaRPr lang="en-US"/>
        </a:p>
      </dgm:t>
    </dgm:pt>
    <dgm:pt modelId="{B7F8328A-4914-4657-8563-26156C2E0152}" type="parTrans" cxnId="{BAE4D4DE-E991-4AF2-9618-340B364F841A}">
      <dgm:prSet/>
      <dgm:spPr/>
      <dgm:t>
        <a:bodyPr/>
        <a:lstStyle/>
        <a:p>
          <a:endParaRPr lang="en-US"/>
        </a:p>
      </dgm:t>
    </dgm:pt>
    <dgm:pt modelId="{9C21F06D-1983-4483-8609-7CC66CA6723A}" type="sibTrans" cxnId="{BAE4D4DE-E991-4AF2-9618-340B364F841A}">
      <dgm:prSet/>
      <dgm:spPr/>
      <dgm:t>
        <a:bodyPr/>
        <a:lstStyle/>
        <a:p>
          <a:endParaRPr lang="en-US"/>
        </a:p>
      </dgm:t>
    </dgm:pt>
    <dgm:pt modelId="{CAD2045F-AA39-4AA1-AC63-D4A38599149F}">
      <dgm:prSet/>
      <dgm:spPr/>
      <dgm:t>
        <a:bodyPr/>
        <a:lstStyle/>
        <a:p>
          <a:r>
            <a:rPr lang="fr-FR"/>
            <a:t>Quel est le montant de son loyer ?</a:t>
          </a:r>
          <a:endParaRPr lang="en-US"/>
        </a:p>
      </dgm:t>
    </dgm:pt>
    <dgm:pt modelId="{867D916F-9284-4469-9004-F63F424D622F}" type="parTrans" cxnId="{E6449BAD-8B14-4098-86F4-FADAD326D860}">
      <dgm:prSet/>
      <dgm:spPr/>
      <dgm:t>
        <a:bodyPr/>
        <a:lstStyle/>
        <a:p>
          <a:endParaRPr lang="en-US"/>
        </a:p>
      </dgm:t>
    </dgm:pt>
    <dgm:pt modelId="{9DB483BB-AF8F-412D-8E10-643F6E25F25F}" type="sibTrans" cxnId="{E6449BAD-8B14-4098-86F4-FADAD326D860}">
      <dgm:prSet/>
      <dgm:spPr/>
      <dgm:t>
        <a:bodyPr/>
        <a:lstStyle/>
        <a:p>
          <a:endParaRPr lang="en-US"/>
        </a:p>
      </dgm:t>
    </dgm:pt>
    <dgm:pt modelId="{7F62B3C7-AA61-4A59-9C2B-CCC3339FB446}" type="pres">
      <dgm:prSet presAssocID="{38D8D161-629A-4DCA-AB1F-31E8E29FE29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2EEFCBA-BF19-4E1F-9293-30C39267979C}" type="pres">
      <dgm:prSet presAssocID="{0F2BA89E-8354-4942-914E-E29DC6A9C1E4}" presName="hierRoot1" presStyleCnt="0"/>
      <dgm:spPr/>
    </dgm:pt>
    <dgm:pt modelId="{F5F7CABA-EEB9-4F0F-8C35-EAAF401EF3AA}" type="pres">
      <dgm:prSet presAssocID="{0F2BA89E-8354-4942-914E-E29DC6A9C1E4}" presName="composite" presStyleCnt="0"/>
      <dgm:spPr/>
    </dgm:pt>
    <dgm:pt modelId="{4E8C0D67-0A43-4BF1-B473-70AACB798C59}" type="pres">
      <dgm:prSet presAssocID="{0F2BA89E-8354-4942-914E-E29DC6A9C1E4}" presName="background" presStyleLbl="node0" presStyleIdx="0" presStyleCnt="2"/>
      <dgm:spPr/>
    </dgm:pt>
    <dgm:pt modelId="{88D8B6E6-0483-4880-AB57-937D5DDFBA60}" type="pres">
      <dgm:prSet presAssocID="{0F2BA89E-8354-4942-914E-E29DC6A9C1E4}" presName="text" presStyleLbl="fgAcc0" presStyleIdx="0" presStyleCnt="2">
        <dgm:presLayoutVars>
          <dgm:chPref val="3"/>
        </dgm:presLayoutVars>
      </dgm:prSet>
      <dgm:spPr/>
    </dgm:pt>
    <dgm:pt modelId="{FCCBB73B-CAD6-4038-B75F-2FB306335112}" type="pres">
      <dgm:prSet presAssocID="{0F2BA89E-8354-4942-914E-E29DC6A9C1E4}" presName="hierChild2" presStyleCnt="0"/>
      <dgm:spPr/>
    </dgm:pt>
    <dgm:pt modelId="{B59B9C17-937F-4743-BD62-D507123EEB08}" type="pres">
      <dgm:prSet presAssocID="{CAD2045F-AA39-4AA1-AC63-D4A38599149F}" presName="hierRoot1" presStyleCnt="0"/>
      <dgm:spPr/>
    </dgm:pt>
    <dgm:pt modelId="{B1BFA527-2523-4CAB-ABCB-C205D81AE9C4}" type="pres">
      <dgm:prSet presAssocID="{CAD2045F-AA39-4AA1-AC63-D4A38599149F}" presName="composite" presStyleCnt="0"/>
      <dgm:spPr/>
    </dgm:pt>
    <dgm:pt modelId="{15BD2699-F892-48D2-8BF3-E7FB733FEB5A}" type="pres">
      <dgm:prSet presAssocID="{CAD2045F-AA39-4AA1-AC63-D4A38599149F}" presName="background" presStyleLbl="node0" presStyleIdx="1" presStyleCnt="2"/>
      <dgm:spPr/>
    </dgm:pt>
    <dgm:pt modelId="{7D4C163C-7C64-499C-AAD0-E003F591832C}" type="pres">
      <dgm:prSet presAssocID="{CAD2045F-AA39-4AA1-AC63-D4A38599149F}" presName="text" presStyleLbl="fgAcc0" presStyleIdx="1" presStyleCnt="2">
        <dgm:presLayoutVars>
          <dgm:chPref val="3"/>
        </dgm:presLayoutVars>
      </dgm:prSet>
      <dgm:spPr/>
    </dgm:pt>
    <dgm:pt modelId="{75D6C1D3-4954-4CED-9940-E5DFCE588A93}" type="pres">
      <dgm:prSet presAssocID="{CAD2045F-AA39-4AA1-AC63-D4A38599149F}" presName="hierChild2" presStyleCnt="0"/>
      <dgm:spPr/>
    </dgm:pt>
  </dgm:ptLst>
  <dgm:cxnLst>
    <dgm:cxn modelId="{F38D643B-EC60-499C-9405-9C8C08BC3962}" type="presOf" srcId="{CAD2045F-AA39-4AA1-AC63-D4A38599149F}" destId="{7D4C163C-7C64-499C-AAD0-E003F591832C}" srcOrd="0" destOrd="0" presId="urn:microsoft.com/office/officeart/2005/8/layout/hierarchy1"/>
    <dgm:cxn modelId="{33A9CC43-C941-44A4-B324-571AC72BFCFB}" type="presOf" srcId="{38D8D161-629A-4DCA-AB1F-31E8E29FE29E}" destId="{7F62B3C7-AA61-4A59-9C2B-CCC3339FB446}" srcOrd="0" destOrd="0" presId="urn:microsoft.com/office/officeart/2005/8/layout/hierarchy1"/>
    <dgm:cxn modelId="{E6449BAD-8B14-4098-86F4-FADAD326D860}" srcId="{38D8D161-629A-4DCA-AB1F-31E8E29FE29E}" destId="{CAD2045F-AA39-4AA1-AC63-D4A38599149F}" srcOrd="1" destOrd="0" parTransId="{867D916F-9284-4469-9004-F63F424D622F}" sibTransId="{9DB483BB-AF8F-412D-8E10-643F6E25F25F}"/>
    <dgm:cxn modelId="{9BF956C0-FCE6-4BF8-BD5B-AE81387F06FE}" type="presOf" srcId="{0F2BA89E-8354-4942-914E-E29DC6A9C1E4}" destId="{88D8B6E6-0483-4880-AB57-937D5DDFBA60}" srcOrd="0" destOrd="0" presId="urn:microsoft.com/office/officeart/2005/8/layout/hierarchy1"/>
    <dgm:cxn modelId="{BAE4D4DE-E991-4AF2-9618-340B364F841A}" srcId="{38D8D161-629A-4DCA-AB1F-31E8E29FE29E}" destId="{0F2BA89E-8354-4942-914E-E29DC6A9C1E4}" srcOrd="0" destOrd="0" parTransId="{B7F8328A-4914-4657-8563-26156C2E0152}" sibTransId="{9C21F06D-1983-4483-8609-7CC66CA6723A}"/>
    <dgm:cxn modelId="{866BADE8-75CC-4468-8647-75F41E387F56}" type="presParOf" srcId="{7F62B3C7-AA61-4A59-9C2B-CCC3339FB446}" destId="{32EEFCBA-BF19-4E1F-9293-30C39267979C}" srcOrd="0" destOrd="0" presId="urn:microsoft.com/office/officeart/2005/8/layout/hierarchy1"/>
    <dgm:cxn modelId="{E730E562-D14C-4E10-9603-DCAA8DD98AB4}" type="presParOf" srcId="{32EEFCBA-BF19-4E1F-9293-30C39267979C}" destId="{F5F7CABA-EEB9-4F0F-8C35-EAAF401EF3AA}" srcOrd="0" destOrd="0" presId="urn:microsoft.com/office/officeart/2005/8/layout/hierarchy1"/>
    <dgm:cxn modelId="{4A733970-F870-4FEA-A688-B3865E01666C}" type="presParOf" srcId="{F5F7CABA-EEB9-4F0F-8C35-EAAF401EF3AA}" destId="{4E8C0D67-0A43-4BF1-B473-70AACB798C59}" srcOrd="0" destOrd="0" presId="urn:microsoft.com/office/officeart/2005/8/layout/hierarchy1"/>
    <dgm:cxn modelId="{AACA6570-28DD-48B6-8ECF-076BA1F2323B}" type="presParOf" srcId="{F5F7CABA-EEB9-4F0F-8C35-EAAF401EF3AA}" destId="{88D8B6E6-0483-4880-AB57-937D5DDFBA60}" srcOrd="1" destOrd="0" presId="urn:microsoft.com/office/officeart/2005/8/layout/hierarchy1"/>
    <dgm:cxn modelId="{D554EE3E-325D-411D-AD5E-47D61965920A}" type="presParOf" srcId="{32EEFCBA-BF19-4E1F-9293-30C39267979C}" destId="{FCCBB73B-CAD6-4038-B75F-2FB306335112}" srcOrd="1" destOrd="0" presId="urn:microsoft.com/office/officeart/2005/8/layout/hierarchy1"/>
    <dgm:cxn modelId="{610819C0-3F0F-41CA-B111-8B955C3F7743}" type="presParOf" srcId="{7F62B3C7-AA61-4A59-9C2B-CCC3339FB446}" destId="{B59B9C17-937F-4743-BD62-D507123EEB08}" srcOrd="1" destOrd="0" presId="urn:microsoft.com/office/officeart/2005/8/layout/hierarchy1"/>
    <dgm:cxn modelId="{2D31364B-2E13-4CCE-B32D-0A3EA8044F1E}" type="presParOf" srcId="{B59B9C17-937F-4743-BD62-D507123EEB08}" destId="{B1BFA527-2523-4CAB-ABCB-C205D81AE9C4}" srcOrd="0" destOrd="0" presId="urn:microsoft.com/office/officeart/2005/8/layout/hierarchy1"/>
    <dgm:cxn modelId="{60E2A246-7958-49ED-914B-E6AE90879720}" type="presParOf" srcId="{B1BFA527-2523-4CAB-ABCB-C205D81AE9C4}" destId="{15BD2699-F892-48D2-8BF3-E7FB733FEB5A}" srcOrd="0" destOrd="0" presId="urn:microsoft.com/office/officeart/2005/8/layout/hierarchy1"/>
    <dgm:cxn modelId="{CAFE1BF7-8AD9-46BA-9C41-F59994A84ABF}" type="presParOf" srcId="{B1BFA527-2523-4CAB-ABCB-C205D81AE9C4}" destId="{7D4C163C-7C64-499C-AAD0-E003F591832C}" srcOrd="1" destOrd="0" presId="urn:microsoft.com/office/officeart/2005/8/layout/hierarchy1"/>
    <dgm:cxn modelId="{2E9F5BDB-398B-42EA-9390-F18648A53EC5}" type="presParOf" srcId="{B59B9C17-937F-4743-BD62-D507123EEB08}" destId="{75D6C1D3-4954-4CED-9940-E5DFCE588A9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D8F70EE-5ECF-47D9-9E01-CBAA688BCDD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9E5A232-2E32-4953-B9C9-3EDC1E9938D4}">
      <dgm:prSet/>
      <dgm:spPr/>
      <dgm:t>
        <a:bodyPr/>
        <a:lstStyle/>
        <a:p>
          <a:r>
            <a:rPr lang="fr-FR"/>
            <a:t>Dans une classe de </a:t>
          </a:r>
          <a:br>
            <a:rPr lang="fr-FR"/>
          </a:br>
          <a:r>
            <a:rPr lang="fr-FR"/>
            <a:t>20 élèves, 5 sont absents.</a:t>
          </a:r>
          <a:endParaRPr lang="en-US"/>
        </a:p>
      </dgm:t>
    </dgm:pt>
    <dgm:pt modelId="{7C62C70C-E0EA-4C12-BDD8-DA23D88AA6C3}" type="parTrans" cxnId="{4DB1938B-F987-49D9-BA09-CBB138597A15}">
      <dgm:prSet/>
      <dgm:spPr/>
      <dgm:t>
        <a:bodyPr/>
        <a:lstStyle/>
        <a:p>
          <a:endParaRPr lang="en-US"/>
        </a:p>
      </dgm:t>
    </dgm:pt>
    <dgm:pt modelId="{517A7999-CB24-4756-82FA-D4327D1F39E3}" type="sibTrans" cxnId="{4DB1938B-F987-49D9-BA09-CBB138597A15}">
      <dgm:prSet/>
      <dgm:spPr/>
      <dgm:t>
        <a:bodyPr/>
        <a:lstStyle/>
        <a:p>
          <a:endParaRPr lang="en-US"/>
        </a:p>
      </dgm:t>
    </dgm:pt>
    <dgm:pt modelId="{E82C5C80-E69E-4DF3-BEB2-1C1168EB24C6}">
      <dgm:prSet/>
      <dgm:spPr/>
      <dgm:t>
        <a:bodyPr/>
        <a:lstStyle/>
        <a:p>
          <a:r>
            <a:rPr lang="fr-FR"/>
            <a:t>Quel est le pourcentage d'absents dans cette classe ?</a:t>
          </a:r>
          <a:endParaRPr lang="en-US"/>
        </a:p>
      </dgm:t>
    </dgm:pt>
    <dgm:pt modelId="{1CE4445B-6911-401F-9DDF-E2DED7BD329A}" type="parTrans" cxnId="{2F2E6B95-1D01-4C25-8BFB-FCE370D03027}">
      <dgm:prSet/>
      <dgm:spPr/>
      <dgm:t>
        <a:bodyPr/>
        <a:lstStyle/>
        <a:p>
          <a:endParaRPr lang="en-US"/>
        </a:p>
      </dgm:t>
    </dgm:pt>
    <dgm:pt modelId="{D5232731-5DF3-4198-97EA-0D32A2C73F89}" type="sibTrans" cxnId="{2F2E6B95-1D01-4C25-8BFB-FCE370D03027}">
      <dgm:prSet/>
      <dgm:spPr/>
      <dgm:t>
        <a:bodyPr/>
        <a:lstStyle/>
        <a:p>
          <a:endParaRPr lang="en-US"/>
        </a:p>
      </dgm:t>
    </dgm:pt>
    <dgm:pt modelId="{5C21A3BE-2326-42E9-8131-1C425CA5BE53}" type="pres">
      <dgm:prSet presAssocID="{0D8F70EE-5ECF-47D9-9E01-CBAA688BCDD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D9F0A05-DCCE-4D60-B977-CE235C7583E7}" type="pres">
      <dgm:prSet presAssocID="{79E5A232-2E32-4953-B9C9-3EDC1E9938D4}" presName="hierRoot1" presStyleCnt="0"/>
      <dgm:spPr/>
    </dgm:pt>
    <dgm:pt modelId="{1C7D8E3F-DAE0-4DB9-AF0B-AF14B9A6A3D9}" type="pres">
      <dgm:prSet presAssocID="{79E5A232-2E32-4953-B9C9-3EDC1E9938D4}" presName="composite" presStyleCnt="0"/>
      <dgm:spPr/>
    </dgm:pt>
    <dgm:pt modelId="{2FE26FE5-E6E6-438D-AC25-CC34B4EA37EC}" type="pres">
      <dgm:prSet presAssocID="{79E5A232-2E32-4953-B9C9-3EDC1E9938D4}" presName="background" presStyleLbl="node0" presStyleIdx="0" presStyleCnt="2"/>
      <dgm:spPr/>
    </dgm:pt>
    <dgm:pt modelId="{1016DD25-C88F-40A7-8F41-9C7C73E35ED8}" type="pres">
      <dgm:prSet presAssocID="{79E5A232-2E32-4953-B9C9-3EDC1E9938D4}" presName="text" presStyleLbl="fgAcc0" presStyleIdx="0" presStyleCnt="2">
        <dgm:presLayoutVars>
          <dgm:chPref val="3"/>
        </dgm:presLayoutVars>
      </dgm:prSet>
      <dgm:spPr/>
    </dgm:pt>
    <dgm:pt modelId="{B37B2C0A-3A58-4D75-9240-9FE97B87FD5A}" type="pres">
      <dgm:prSet presAssocID="{79E5A232-2E32-4953-B9C9-3EDC1E9938D4}" presName="hierChild2" presStyleCnt="0"/>
      <dgm:spPr/>
    </dgm:pt>
    <dgm:pt modelId="{93DED98D-8AD1-42C4-9DC5-2E04512BF692}" type="pres">
      <dgm:prSet presAssocID="{E82C5C80-E69E-4DF3-BEB2-1C1168EB24C6}" presName="hierRoot1" presStyleCnt="0"/>
      <dgm:spPr/>
    </dgm:pt>
    <dgm:pt modelId="{5294026F-DD84-4145-980E-C76432735605}" type="pres">
      <dgm:prSet presAssocID="{E82C5C80-E69E-4DF3-BEB2-1C1168EB24C6}" presName="composite" presStyleCnt="0"/>
      <dgm:spPr/>
    </dgm:pt>
    <dgm:pt modelId="{D8421B52-2185-4EBA-A752-1F8C08CBF6C4}" type="pres">
      <dgm:prSet presAssocID="{E82C5C80-E69E-4DF3-BEB2-1C1168EB24C6}" presName="background" presStyleLbl="node0" presStyleIdx="1" presStyleCnt="2"/>
      <dgm:spPr/>
    </dgm:pt>
    <dgm:pt modelId="{74E3E6DA-52F1-4F8D-9F13-6863D98887F4}" type="pres">
      <dgm:prSet presAssocID="{E82C5C80-E69E-4DF3-BEB2-1C1168EB24C6}" presName="text" presStyleLbl="fgAcc0" presStyleIdx="1" presStyleCnt="2">
        <dgm:presLayoutVars>
          <dgm:chPref val="3"/>
        </dgm:presLayoutVars>
      </dgm:prSet>
      <dgm:spPr/>
    </dgm:pt>
    <dgm:pt modelId="{89145D31-DE61-4E6F-9357-8BDDF33CDADD}" type="pres">
      <dgm:prSet presAssocID="{E82C5C80-E69E-4DF3-BEB2-1C1168EB24C6}" presName="hierChild2" presStyleCnt="0"/>
      <dgm:spPr/>
    </dgm:pt>
  </dgm:ptLst>
  <dgm:cxnLst>
    <dgm:cxn modelId="{EA8B8F05-6127-450D-8177-3CF88E24D12C}" type="presOf" srcId="{79E5A232-2E32-4953-B9C9-3EDC1E9938D4}" destId="{1016DD25-C88F-40A7-8F41-9C7C73E35ED8}" srcOrd="0" destOrd="0" presId="urn:microsoft.com/office/officeart/2005/8/layout/hierarchy1"/>
    <dgm:cxn modelId="{96B18A7A-F76E-41C8-B869-6C2928B42025}" type="presOf" srcId="{0D8F70EE-5ECF-47D9-9E01-CBAA688BCDD7}" destId="{5C21A3BE-2326-42E9-8131-1C425CA5BE53}" srcOrd="0" destOrd="0" presId="urn:microsoft.com/office/officeart/2005/8/layout/hierarchy1"/>
    <dgm:cxn modelId="{4DB1938B-F987-49D9-BA09-CBB138597A15}" srcId="{0D8F70EE-5ECF-47D9-9E01-CBAA688BCDD7}" destId="{79E5A232-2E32-4953-B9C9-3EDC1E9938D4}" srcOrd="0" destOrd="0" parTransId="{7C62C70C-E0EA-4C12-BDD8-DA23D88AA6C3}" sibTransId="{517A7999-CB24-4756-82FA-D4327D1F39E3}"/>
    <dgm:cxn modelId="{2F2E6B95-1D01-4C25-8BFB-FCE370D03027}" srcId="{0D8F70EE-5ECF-47D9-9E01-CBAA688BCDD7}" destId="{E82C5C80-E69E-4DF3-BEB2-1C1168EB24C6}" srcOrd="1" destOrd="0" parTransId="{1CE4445B-6911-401F-9DDF-E2DED7BD329A}" sibTransId="{D5232731-5DF3-4198-97EA-0D32A2C73F89}"/>
    <dgm:cxn modelId="{82EB50FF-A729-48A7-B900-609D519F4909}" type="presOf" srcId="{E82C5C80-E69E-4DF3-BEB2-1C1168EB24C6}" destId="{74E3E6DA-52F1-4F8D-9F13-6863D98887F4}" srcOrd="0" destOrd="0" presId="urn:microsoft.com/office/officeart/2005/8/layout/hierarchy1"/>
    <dgm:cxn modelId="{BF6C3208-CF91-405A-84C7-3B8FC0287D96}" type="presParOf" srcId="{5C21A3BE-2326-42E9-8131-1C425CA5BE53}" destId="{5D9F0A05-DCCE-4D60-B977-CE235C7583E7}" srcOrd="0" destOrd="0" presId="urn:microsoft.com/office/officeart/2005/8/layout/hierarchy1"/>
    <dgm:cxn modelId="{6F688749-4E42-4B69-8DAB-BA48A379667C}" type="presParOf" srcId="{5D9F0A05-DCCE-4D60-B977-CE235C7583E7}" destId="{1C7D8E3F-DAE0-4DB9-AF0B-AF14B9A6A3D9}" srcOrd="0" destOrd="0" presId="urn:microsoft.com/office/officeart/2005/8/layout/hierarchy1"/>
    <dgm:cxn modelId="{2E946CB2-D7C1-4279-83FD-A76C92D7EF8B}" type="presParOf" srcId="{1C7D8E3F-DAE0-4DB9-AF0B-AF14B9A6A3D9}" destId="{2FE26FE5-E6E6-438D-AC25-CC34B4EA37EC}" srcOrd="0" destOrd="0" presId="urn:microsoft.com/office/officeart/2005/8/layout/hierarchy1"/>
    <dgm:cxn modelId="{B9B396ED-4F36-452F-82AC-43692B657D44}" type="presParOf" srcId="{1C7D8E3F-DAE0-4DB9-AF0B-AF14B9A6A3D9}" destId="{1016DD25-C88F-40A7-8F41-9C7C73E35ED8}" srcOrd="1" destOrd="0" presId="urn:microsoft.com/office/officeart/2005/8/layout/hierarchy1"/>
    <dgm:cxn modelId="{C7953191-EDE0-4981-9A17-2E3010D58954}" type="presParOf" srcId="{5D9F0A05-DCCE-4D60-B977-CE235C7583E7}" destId="{B37B2C0A-3A58-4D75-9240-9FE97B87FD5A}" srcOrd="1" destOrd="0" presId="urn:microsoft.com/office/officeart/2005/8/layout/hierarchy1"/>
    <dgm:cxn modelId="{120B1D18-52C7-4C0E-83F2-983FC4774F9A}" type="presParOf" srcId="{5C21A3BE-2326-42E9-8131-1C425CA5BE53}" destId="{93DED98D-8AD1-42C4-9DC5-2E04512BF692}" srcOrd="1" destOrd="0" presId="urn:microsoft.com/office/officeart/2005/8/layout/hierarchy1"/>
    <dgm:cxn modelId="{333ABEB1-F3F4-458C-B05A-94D35F99BA59}" type="presParOf" srcId="{93DED98D-8AD1-42C4-9DC5-2E04512BF692}" destId="{5294026F-DD84-4145-980E-C76432735605}" srcOrd="0" destOrd="0" presId="urn:microsoft.com/office/officeart/2005/8/layout/hierarchy1"/>
    <dgm:cxn modelId="{E2560606-4C25-4653-B1C5-FF1716C979E4}" type="presParOf" srcId="{5294026F-DD84-4145-980E-C76432735605}" destId="{D8421B52-2185-4EBA-A752-1F8C08CBF6C4}" srcOrd="0" destOrd="0" presId="urn:microsoft.com/office/officeart/2005/8/layout/hierarchy1"/>
    <dgm:cxn modelId="{4395352C-447D-4FAB-B4BB-24C4DD324826}" type="presParOf" srcId="{5294026F-DD84-4145-980E-C76432735605}" destId="{74E3E6DA-52F1-4F8D-9F13-6863D98887F4}" srcOrd="1" destOrd="0" presId="urn:microsoft.com/office/officeart/2005/8/layout/hierarchy1"/>
    <dgm:cxn modelId="{EAEFEE35-816A-4F6B-9F5A-7196CEAA55D4}" type="presParOf" srcId="{93DED98D-8AD1-42C4-9DC5-2E04512BF692}" destId="{89145D31-DE61-4E6F-9357-8BDDF33CDAD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8366B1F-2E08-4F63-8A83-3150E4B2354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C8F600B-C903-454F-8AB7-D927D8FBFBA2}">
      <dgm:prSet/>
      <dgm:spPr/>
      <dgm:t>
        <a:bodyPr/>
        <a:lstStyle/>
        <a:p>
          <a:r>
            <a:rPr lang="fr-FR"/>
            <a:t>Dans un club de hand-ball, il y a 25 licenciés, parmi lesquels on trouve 10 garçons.</a:t>
          </a:r>
          <a:endParaRPr lang="en-US"/>
        </a:p>
      </dgm:t>
    </dgm:pt>
    <dgm:pt modelId="{C2B5D671-57DC-44C4-8025-7CC391148298}" type="parTrans" cxnId="{45ED0A4B-80BF-44AA-964C-6A130C74EED1}">
      <dgm:prSet/>
      <dgm:spPr/>
      <dgm:t>
        <a:bodyPr/>
        <a:lstStyle/>
        <a:p>
          <a:endParaRPr lang="en-US"/>
        </a:p>
      </dgm:t>
    </dgm:pt>
    <dgm:pt modelId="{A6B503F5-56F1-47C6-B345-CE2465B40C33}" type="sibTrans" cxnId="{45ED0A4B-80BF-44AA-964C-6A130C74EED1}">
      <dgm:prSet/>
      <dgm:spPr/>
      <dgm:t>
        <a:bodyPr/>
        <a:lstStyle/>
        <a:p>
          <a:endParaRPr lang="en-US"/>
        </a:p>
      </dgm:t>
    </dgm:pt>
    <dgm:pt modelId="{F66B7F0A-6A67-4828-9569-87F5CFDA7FB1}">
      <dgm:prSet/>
      <dgm:spPr/>
      <dgm:t>
        <a:bodyPr/>
        <a:lstStyle/>
        <a:p>
          <a:r>
            <a:rPr lang="fr-FR"/>
            <a:t>Quel est le pourcentage de garçons ?</a:t>
          </a:r>
          <a:endParaRPr lang="en-US"/>
        </a:p>
      </dgm:t>
    </dgm:pt>
    <dgm:pt modelId="{F632012D-71E9-403A-B813-259C174D15A7}" type="parTrans" cxnId="{847DB3AD-2D4B-49AB-8AB4-DC67D10AE6C0}">
      <dgm:prSet/>
      <dgm:spPr/>
      <dgm:t>
        <a:bodyPr/>
        <a:lstStyle/>
        <a:p>
          <a:endParaRPr lang="en-US"/>
        </a:p>
      </dgm:t>
    </dgm:pt>
    <dgm:pt modelId="{6219024A-9C02-488F-BB13-4A46E2091324}" type="sibTrans" cxnId="{847DB3AD-2D4B-49AB-8AB4-DC67D10AE6C0}">
      <dgm:prSet/>
      <dgm:spPr/>
      <dgm:t>
        <a:bodyPr/>
        <a:lstStyle/>
        <a:p>
          <a:endParaRPr lang="en-US"/>
        </a:p>
      </dgm:t>
    </dgm:pt>
    <dgm:pt modelId="{697126F8-FD54-462F-9BAE-710487061C1C}" type="pres">
      <dgm:prSet presAssocID="{C8366B1F-2E08-4F63-8A83-3150E4B2354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47C078-2E1E-464E-AC5F-4D54935E9F42}" type="pres">
      <dgm:prSet presAssocID="{9C8F600B-C903-454F-8AB7-D927D8FBFBA2}" presName="hierRoot1" presStyleCnt="0"/>
      <dgm:spPr/>
    </dgm:pt>
    <dgm:pt modelId="{EDA0874D-B8D3-478F-8E54-15ACEBF273C5}" type="pres">
      <dgm:prSet presAssocID="{9C8F600B-C903-454F-8AB7-D927D8FBFBA2}" presName="composite" presStyleCnt="0"/>
      <dgm:spPr/>
    </dgm:pt>
    <dgm:pt modelId="{DE8742C1-2059-4A16-8593-177BE9A6402C}" type="pres">
      <dgm:prSet presAssocID="{9C8F600B-C903-454F-8AB7-D927D8FBFBA2}" presName="background" presStyleLbl="node0" presStyleIdx="0" presStyleCnt="2"/>
      <dgm:spPr/>
    </dgm:pt>
    <dgm:pt modelId="{A0440A54-901F-4917-BCB4-7DFEE2603056}" type="pres">
      <dgm:prSet presAssocID="{9C8F600B-C903-454F-8AB7-D927D8FBFBA2}" presName="text" presStyleLbl="fgAcc0" presStyleIdx="0" presStyleCnt="2">
        <dgm:presLayoutVars>
          <dgm:chPref val="3"/>
        </dgm:presLayoutVars>
      </dgm:prSet>
      <dgm:spPr/>
    </dgm:pt>
    <dgm:pt modelId="{DDED4E98-06E4-4E81-8869-A4C189A2BA64}" type="pres">
      <dgm:prSet presAssocID="{9C8F600B-C903-454F-8AB7-D927D8FBFBA2}" presName="hierChild2" presStyleCnt="0"/>
      <dgm:spPr/>
    </dgm:pt>
    <dgm:pt modelId="{698B8FC8-10DA-482D-91C4-9AB0007C0D2A}" type="pres">
      <dgm:prSet presAssocID="{F66B7F0A-6A67-4828-9569-87F5CFDA7FB1}" presName="hierRoot1" presStyleCnt="0"/>
      <dgm:spPr/>
    </dgm:pt>
    <dgm:pt modelId="{8655BB83-F77E-468F-8E71-76EB20B22E64}" type="pres">
      <dgm:prSet presAssocID="{F66B7F0A-6A67-4828-9569-87F5CFDA7FB1}" presName="composite" presStyleCnt="0"/>
      <dgm:spPr/>
    </dgm:pt>
    <dgm:pt modelId="{2C62CFDE-6B96-4DE4-8EA9-38AAD10D747B}" type="pres">
      <dgm:prSet presAssocID="{F66B7F0A-6A67-4828-9569-87F5CFDA7FB1}" presName="background" presStyleLbl="node0" presStyleIdx="1" presStyleCnt="2"/>
      <dgm:spPr/>
    </dgm:pt>
    <dgm:pt modelId="{3B044B9A-9482-4DFC-94E7-EAC9B730FCCB}" type="pres">
      <dgm:prSet presAssocID="{F66B7F0A-6A67-4828-9569-87F5CFDA7FB1}" presName="text" presStyleLbl="fgAcc0" presStyleIdx="1" presStyleCnt="2">
        <dgm:presLayoutVars>
          <dgm:chPref val="3"/>
        </dgm:presLayoutVars>
      </dgm:prSet>
      <dgm:spPr/>
    </dgm:pt>
    <dgm:pt modelId="{401703A8-9DFE-4FB1-B0CF-45D292D9A16F}" type="pres">
      <dgm:prSet presAssocID="{F66B7F0A-6A67-4828-9569-87F5CFDA7FB1}" presName="hierChild2" presStyleCnt="0"/>
      <dgm:spPr/>
    </dgm:pt>
  </dgm:ptLst>
  <dgm:cxnLst>
    <dgm:cxn modelId="{BA0B083B-4CF0-4329-9BD5-C96857179DDB}" type="presOf" srcId="{9C8F600B-C903-454F-8AB7-D927D8FBFBA2}" destId="{A0440A54-901F-4917-BCB4-7DFEE2603056}" srcOrd="0" destOrd="0" presId="urn:microsoft.com/office/officeart/2005/8/layout/hierarchy1"/>
    <dgm:cxn modelId="{45ED0A4B-80BF-44AA-964C-6A130C74EED1}" srcId="{C8366B1F-2E08-4F63-8A83-3150E4B23548}" destId="{9C8F600B-C903-454F-8AB7-D927D8FBFBA2}" srcOrd="0" destOrd="0" parTransId="{C2B5D671-57DC-44C4-8025-7CC391148298}" sibTransId="{A6B503F5-56F1-47C6-B345-CE2465B40C33}"/>
    <dgm:cxn modelId="{847DB3AD-2D4B-49AB-8AB4-DC67D10AE6C0}" srcId="{C8366B1F-2E08-4F63-8A83-3150E4B23548}" destId="{F66B7F0A-6A67-4828-9569-87F5CFDA7FB1}" srcOrd="1" destOrd="0" parTransId="{F632012D-71E9-403A-B813-259C174D15A7}" sibTransId="{6219024A-9C02-488F-BB13-4A46E2091324}"/>
    <dgm:cxn modelId="{0EEAADBB-52E0-412D-BDD2-FB7735089CEF}" type="presOf" srcId="{C8366B1F-2E08-4F63-8A83-3150E4B23548}" destId="{697126F8-FD54-462F-9BAE-710487061C1C}" srcOrd="0" destOrd="0" presId="urn:microsoft.com/office/officeart/2005/8/layout/hierarchy1"/>
    <dgm:cxn modelId="{91BBD7CC-ED03-49D6-BEEB-22260EBCA4D0}" type="presOf" srcId="{F66B7F0A-6A67-4828-9569-87F5CFDA7FB1}" destId="{3B044B9A-9482-4DFC-94E7-EAC9B730FCCB}" srcOrd="0" destOrd="0" presId="urn:microsoft.com/office/officeart/2005/8/layout/hierarchy1"/>
    <dgm:cxn modelId="{F0B7CC4F-13B1-4571-B068-B22754CE3625}" type="presParOf" srcId="{697126F8-FD54-462F-9BAE-710487061C1C}" destId="{A547C078-2E1E-464E-AC5F-4D54935E9F42}" srcOrd="0" destOrd="0" presId="urn:microsoft.com/office/officeart/2005/8/layout/hierarchy1"/>
    <dgm:cxn modelId="{954A83B3-0FD4-40DE-86A1-89BFEFB9A2E9}" type="presParOf" srcId="{A547C078-2E1E-464E-AC5F-4D54935E9F42}" destId="{EDA0874D-B8D3-478F-8E54-15ACEBF273C5}" srcOrd="0" destOrd="0" presId="urn:microsoft.com/office/officeart/2005/8/layout/hierarchy1"/>
    <dgm:cxn modelId="{08099A1C-3F45-4D4F-85E0-566B3BB64119}" type="presParOf" srcId="{EDA0874D-B8D3-478F-8E54-15ACEBF273C5}" destId="{DE8742C1-2059-4A16-8593-177BE9A6402C}" srcOrd="0" destOrd="0" presId="urn:microsoft.com/office/officeart/2005/8/layout/hierarchy1"/>
    <dgm:cxn modelId="{8A106B8D-3964-484A-B7B7-EC5B8BBEAF21}" type="presParOf" srcId="{EDA0874D-B8D3-478F-8E54-15ACEBF273C5}" destId="{A0440A54-901F-4917-BCB4-7DFEE2603056}" srcOrd="1" destOrd="0" presId="urn:microsoft.com/office/officeart/2005/8/layout/hierarchy1"/>
    <dgm:cxn modelId="{F7EB260B-DF04-4B0E-AE3D-23C250436610}" type="presParOf" srcId="{A547C078-2E1E-464E-AC5F-4D54935E9F42}" destId="{DDED4E98-06E4-4E81-8869-A4C189A2BA64}" srcOrd="1" destOrd="0" presId="urn:microsoft.com/office/officeart/2005/8/layout/hierarchy1"/>
    <dgm:cxn modelId="{185F7E6E-C4DB-4B8E-BB2B-4A390EEE2C3E}" type="presParOf" srcId="{697126F8-FD54-462F-9BAE-710487061C1C}" destId="{698B8FC8-10DA-482D-91C4-9AB0007C0D2A}" srcOrd="1" destOrd="0" presId="urn:microsoft.com/office/officeart/2005/8/layout/hierarchy1"/>
    <dgm:cxn modelId="{44D7E954-D69D-46A6-8BAB-54D0E0922694}" type="presParOf" srcId="{698B8FC8-10DA-482D-91C4-9AB0007C0D2A}" destId="{8655BB83-F77E-468F-8E71-76EB20B22E64}" srcOrd="0" destOrd="0" presId="urn:microsoft.com/office/officeart/2005/8/layout/hierarchy1"/>
    <dgm:cxn modelId="{4001AB20-9C93-4EAB-8E00-4517A71C9EFF}" type="presParOf" srcId="{8655BB83-F77E-468F-8E71-76EB20B22E64}" destId="{2C62CFDE-6B96-4DE4-8EA9-38AAD10D747B}" srcOrd="0" destOrd="0" presId="urn:microsoft.com/office/officeart/2005/8/layout/hierarchy1"/>
    <dgm:cxn modelId="{094F5934-7E17-48EB-BA04-63F183DFB645}" type="presParOf" srcId="{8655BB83-F77E-468F-8E71-76EB20B22E64}" destId="{3B044B9A-9482-4DFC-94E7-EAC9B730FCCB}" srcOrd="1" destOrd="0" presId="urn:microsoft.com/office/officeart/2005/8/layout/hierarchy1"/>
    <dgm:cxn modelId="{10020889-A9E7-4F36-A10F-26CF2E6A926B}" type="presParOf" srcId="{698B8FC8-10DA-482D-91C4-9AB0007C0D2A}" destId="{401703A8-9DFE-4FB1-B0CF-45D292D9A16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7F52CC3-B8DD-4E62-BA19-7855142C360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C3FC248-041B-4AE9-9323-D0CE4B37F0C2}">
      <dgm:prSet/>
      <dgm:spPr/>
      <dgm:t>
        <a:bodyPr/>
        <a:lstStyle/>
        <a:p>
          <a:r>
            <a:rPr lang="fr-FR"/>
            <a:t>Un cinéma de 300 places a accueilli 240 spectateurs à la dernière séance.</a:t>
          </a:r>
          <a:endParaRPr lang="en-US"/>
        </a:p>
      </dgm:t>
    </dgm:pt>
    <dgm:pt modelId="{39404FE9-CC2E-461C-8BDD-36CEDA9EE6DC}" type="parTrans" cxnId="{3914598D-4034-4720-90ED-5954035D8A5C}">
      <dgm:prSet/>
      <dgm:spPr/>
      <dgm:t>
        <a:bodyPr/>
        <a:lstStyle/>
        <a:p>
          <a:endParaRPr lang="en-US"/>
        </a:p>
      </dgm:t>
    </dgm:pt>
    <dgm:pt modelId="{6D26896C-3F4C-497E-919C-7E2B022809A3}" type="sibTrans" cxnId="{3914598D-4034-4720-90ED-5954035D8A5C}">
      <dgm:prSet/>
      <dgm:spPr/>
      <dgm:t>
        <a:bodyPr/>
        <a:lstStyle/>
        <a:p>
          <a:endParaRPr lang="en-US"/>
        </a:p>
      </dgm:t>
    </dgm:pt>
    <dgm:pt modelId="{ACC6CEAE-9A2C-4615-9A65-CE3B7E10DA95}">
      <dgm:prSet/>
      <dgm:spPr/>
      <dgm:t>
        <a:bodyPr/>
        <a:lstStyle/>
        <a:p>
          <a:r>
            <a:rPr lang="fr-FR"/>
            <a:t>Quel était le pourcentage de places occupées pour cette séance ?</a:t>
          </a:r>
          <a:endParaRPr lang="en-US"/>
        </a:p>
      </dgm:t>
    </dgm:pt>
    <dgm:pt modelId="{FE0ABD90-5282-4F91-ABFE-B394272B61BC}" type="parTrans" cxnId="{3E142862-CCC6-407C-9789-016143AE5FFC}">
      <dgm:prSet/>
      <dgm:spPr/>
      <dgm:t>
        <a:bodyPr/>
        <a:lstStyle/>
        <a:p>
          <a:endParaRPr lang="en-US"/>
        </a:p>
      </dgm:t>
    </dgm:pt>
    <dgm:pt modelId="{90DD29AD-CE30-4A21-A246-B315F167F1DC}" type="sibTrans" cxnId="{3E142862-CCC6-407C-9789-016143AE5FFC}">
      <dgm:prSet/>
      <dgm:spPr/>
      <dgm:t>
        <a:bodyPr/>
        <a:lstStyle/>
        <a:p>
          <a:endParaRPr lang="en-US"/>
        </a:p>
      </dgm:t>
    </dgm:pt>
    <dgm:pt modelId="{63BB29F5-1ED3-4F50-8ED1-F9CA8D24CDA2}" type="pres">
      <dgm:prSet presAssocID="{B7F52CC3-B8DD-4E62-BA19-7855142C36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90CB9A8-99AA-455E-B715-5211132B2E42}" type="pres">
      <dgm:prSet presAssocID="{0C3FC248-041B-4AE9-9323-D0CE4B37F0C2}" presName="hierRoot1" presStyleCnt="0"/>
      <dgm:spPr/>
    </dgm:pt>
    <dgm:pt modelId="{E42E4C66-7352-410C-9838-89BC8B270004}" type="pres">
      <dgm:prSet presAssocID="{0C3FC248-041B-4AE9-9323-D0CE4B37F0C2}" presName="composite" presStyleCnt="0"/>
      <dgm:spPr/>
    </dgm:pt>
    <dgm:pt modelId="{681605D4-7BCD-4729-ACAE-5A2F64CDBB4E}" type="pres">
      <dgm:prSet presAssocID="{0C3FC248-041B-4AE9-9323-D0CE4B37F0C2}" presName="background" presStyleLbl="node0" presStyleIdx="0" presStyleCnt="2"/>
      <dgm:spPr/>
    </dgm:pt>
    <dgm:pt modelId="{8B8B46E6-5125-4879-A9D6-E5765240F9E8}" type="pres">
      <dgm:prSet presAssocID="{0C3FC248-041B-4AE9-9323-D0CE4B37F0C2}" presName="text" presStyleLbl="fgAcc0" presStyleIdx="0" presStyleCnt="2">
        <dgm:presLayoutVars>
          <dgm:chPref val="3"/>
        </dgm:presLayoutVars>
      </dgm:prSet>
      <dgm:spPr/>
    </dgm:pt>
    <dgm:pt modelId="{8C73C3CF-DA8F-4EDB-A3E1-BCAFB57BB264}" type="pres">
      <dgm:prSet presAssocID="{0C3FC248-041B-4AE9-9323-D0CE4B37F0C2}" presName="hierChild2" presStyleCnt="0"/>
      <dgm:spPr/>
    </dgm:pt>
    <dgm:pt modelId="{1F65E9FF-7FF1-4AA1-9C47-F92D22E1808C}" type="pres">
      <dgm:prSet presAssocID="{ACC6CEAE-9A2C-4615-9A65-CE3B7E10DA95}" presName="hierRoot1" presStyleCnt="0"/>
      <dgm:spPr/>
    </dgm:pt>
    <dgm:pt modelId="{FB81EB41-90FC-4C93-B597-C0B30289A6D0}" type="pres">
      <dgm:prSet presAssocID="{ACC6CEAE-9A2C-4615-9A65-CE3B7E10DA95}" presName="composite" presStyleCnt="0"/>
      <dgm:spPr/>
    </dgm:pt>
    <dgm:pt modelId="{587D20BE-E3FA-413B-9BFF-FB5078182E82}" type="pres">
      <dgm:prSet presAssocID="{ACC6CEAE-9A2C-4615-9A65-CE3B7E10DA95}" presName="background" presStyleLbl="node0" presStyleIdx="1" presStyleCnt="2"/>
      <dgm:spPr/>
    </dgm:pt>
    <dgm:pt modelId="{844BE554-25F1-484C-994D-A3A11E45FCC6}" type="pres">
      <dgm:prSet presAssocID="{ACC6CEAE-9A2C-4615-9A65-CE3B7E10DA95}" presName="text" presStyleLbl="fgAcc0" presStyleIdx="1" presStyleCnt="2">
        <dgm:presLayoutVars>
          <dgm:chPref val="3"/>
        </dgm:presLayoutVars>
      </dgm:prSet>
      <dgm:spPr/>
    </dgm:pt>
    <dgm:pt modelId="{862C0F03-81BD-486F-9B54-E2553F9B63C1}" type="pres">
      <dgm:prSet presAssocID="{ACC6CEAE-9A2C-4615-9A65-CE3B7E10DA95}" presName="hierChild2" presStyleCnt="0"/>
      <dgm:spPr/>
    </dgm:pt>
  </dgm:ptLst>
  <dgm:cxnLst>
    <dgm:cxn modelId="{B568A916-D964-4103-A397-19133A6A1842}" type="presOf" srcId="{B7F52CC3-B8DD-4E62-BA19-7855142C3605}" destId="{63BB29F5-1ED3-4F50-8ED1-F9CA8D24CDA2}" srcOrd="0" destOrd="0" presId="urn:microsoft.com/office/officeart/2005/8/layout/hierarchy1"/>
    <dgm:cxn modelId="{3E142862-CCC6-407C-9789-016143AE5FFC}" srcId="{B7F52CC3-B8DD-4E62-BA19-7855142C3605}" destId="{ACC6CEAE-9A2C-4615-9A65-CE3B7E10DA95}" srcOrd="1" destOrd="0" parTransId="{FE0ABD90-5282-4F91-ABFE-B394272B61BC}" sibTransId="{90DD29AD-CE30-4A21-A246-B315F167F1DC}"/>
    <dgm:cxn modelId="{D8A67B56-D23B-4B91-8A34-19E907C74F6F}" type="presOf" srcId="{0C3FC248-041B-4AE9-9323-D0CE4B37F0C2}" destId="{8B8B46E6-5125-4879-A9D6-E5765240F9E8}" srcOrd="0" destOrd="0" presId="urn:microsoft.com/office/officeart/2005/8/layout/hierarchy1"/>
    <dgm:cxn modelId="{3914598D-4034-4720-90ED-5954035D8A5C}" srcId="{B7F52CC3-B8DD-4E62-BA19-7855142C3605}" destId="{0C3FC248-041B-4AE9-9323-D0CE4B37F0C2}" srcOrd="0" destOrd="0" parTransId="{39404FE9-CC2E-461C-8BDD-36CEDA9EE6DC}" sibTransId="{6D26896C-3F4C-497E-919C-7E2B022809A3}"/>
    <dgm:cxn modelId="{E5B2E2F2-85F0-4F33-A6E9-006C0F5A0989}" type="presOf" srcId="{ACC6CEAE-9A2C-4615-9A65-CE3B7E10DA95}" destId="{844BE554-25F1-484C-994D-A3A11E45FCC6}" srcOrd="0" destOrd="0" presId="urn:microsoft.com/office/officeart/2005/8/layout/hierarchy1"/>
    <dgm:cxn modelId="{3981665A-1D72-4288-93E4-03728C2B0B46}" type="presParOf" srcId="{63BB29F5-1ED3-4F50-8ED1-F9CA8D24CDA2}" destId="{190CB9A8-99AA-455E-B715-5211132B2E42}" srcOrd="0" destOrd="0" presId="urn:microsoft.com/office/officeart/2005/8/layout/hierarchy1"/>
    <dgm:cxn modelId="{FB3E1DEB-15E7-45C5-B2B3-5FB65BCD0756}" type="presParOf" srcId="{190CB9A8-99AA-455E-B715-5211132B2E42}" destId="{E42E4C66-7352-410C-9838-89BC8B270004}" srcOrd="0" destOrd="0" presId="urn:microsoft.com/office/officeart/2005/8/layout/hierarchy1"/>
    <dgm:cxn modelId="{1D0B7816-80E8-478D-AED1-A8EE536D98B7}" type="presParOf" srcId="{E42E4C66-7352-410C-9838-89BC8B270004}" destId="{681605D4-7BCD-4729-ACAE-5A2F64CDBB4E}" srcOrd="0" destOrd="0" presId="urn:microsoft.com/office/officeart/2005/8/layout/hierarchy1"/>
    <dgm:cxn modelId="{3D01DC48-B20C-4A67-A4A7-7671D0B163AA}" type="presParOf" srcId="{E42E4C66-7352-410C-9838-89BC8B270004}" destId="{8B8B46E6-5125-4879-A9D6-E5765240F9E8}" srcOrd="1" destOrd="0" presId="urn:microsoft.com/office/officeart/2005/8/layout/hierarchy1"/>
    <dgm:cxn modelId="{805FABB5-3135-4BF0-AA58-EAAF217046DF}" type="presParOf" srcId="{190CB9A8-99AA-455E-B715-5211132B2E42}" destId="{8C73C3CF-DA8F-4EDB-A3E1-BCAFB57BB264}" srcOrd="1" destOrd="0" presId="urn:microsoft.com/office/officeart/2005/8/layout/hierarchy1"/>
    <dgm:cxn modelId="{953BE3D3-4E65-4FA1-9455-02046F035092}" type="presParOf" srcId="{63BB29F5-1ED3-4F50-8ED1-F9CA8D24CDA2}" destId="{1F65E9FF-7FF1-4AA1-9C47-F92D22E1808C}" srcOrd="1" destOrd="0" presId="urn:microsoft.com/office/officeart/2005/8/layout/hierarchy1"/>
    <dgm:cxn modelId="{F5329EF6-C948-4B5B-B30A-40F76AA9F8C7}" type="presParOf" srcId="{1F65E9FF-7FF1-4AA1-9C47-F92D22E1808C}" destId="{FB81EB41-90FC-4C93-B597-C0B30289A6D0}" srcOrd="0" destOrd="0" presId="urn:microsoft.com/office/officeart/2005/8/layout/hierarchy1"/>
    <dgm:cxn modelId="{3C462758-725C-487B-B701-1C92B33A777F}" type="presParOf" srcId="{FB81EB41-90FC-4C93-B597-C0B30289A6D0}" destId="{587D20BE-E3FA-413B-9BFF-FB5078182E82}" srcOrd="0" destOrd="0" presId="urn:microsoft.com/office/officeart/2005/8/layout/hierarchy1"/>
    <dgm:cxn modelId="{D69E159C-5305-4C76-8EDF-80AACA015D1C}" type="presParOf" srcId="{FB81EB41-90FC-4C93-B597-C0B30289A6D0}" destId="{844BE554-25F1-484C-994D-A3A11E45FCC6}" srcOrd="1" destOrd="0" presId="urn:microsoft.com/office/officeart/2005/8/layout/hierarchy1"/>
    <dgm:cxn modelId="{45690E44-B492-4E40-B148-5F483EA2B6FE}" type="presParOf" srcId="{1F65E9FF-7FF1-4AA1-9C47-F92D22E1808C}" destId="{862C0F03-81BD-486F-9B54-E2553F9B63C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47D1EB2-6CEB-4055-985F-A9D6F4A90CC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B5E94B7-CB15-4823-878C-956C246DC05D}">
      <dgm:prSet/>
      <dgm:spPr/>
      <dgm:t>
        <a:bodyPr/>
        <a:lstStyle/>
        <a:p>
          <a:r>
            <a:rPr lang="fr-FR"/>
            <a:t>Dans une boîte de thon de 840 g, il y a 210 g de matière grasse.</a:t>
          </a:r>
          <a:endParaRPr lang="en-US"/>
        </a:p>
      </dgm:t>
    </dgm:pt>
    <dgm:pt modelId="{1197F142-5C1D-4EEE-A1C3-E71FCFBA2A23}" type="parTrans" cxnId="{CC205CD0-917D-4BFD-83DE-1FCC86B57ADC}">
      <dgm:prSet/>
      <dgm:spPr/>
      <dgm:t>
        <a:bodyPr/>
        <a:lstStyle/>
        <a:p>
          <a:endParaRPr lang="en-US"/>
        </a:p>
      </dgm:t>
    </dgm:pt>
    <dgm:pt modelId="{55D93B7D-F0BB-4D31-BD57-ADAA9425AA7C}" type="sibTrans" cxnId="{CC205CD0-917D-4BFD-83DE-1FCC86B57ADC}">
      <dgm:prSet/>
      <dgm:spPr/>
      <dgm:t>
        <a:bodyPr/>
        <a:lstStyle/>
        <a:p>
          <a:endParaRPr lang="en-US"/>
        </a:p>
      </dgm:t>
    </dgm:pt>
    <dgm:pt modelId="{9990489F-D677-4133-920B-D758E98F91E5}">
      <dgm:prSet/>
      <dgm:spPr/>
      <dgm:t>
        <a:bodyPr/>
        <a:lstStyle/>
        <a:p>
          <a:r>
            <a:rPr lang="fr-FR"/>
            <a:t>Quel est le pourcentage de matière grasse dans cette boîte ?</a:t>
          </a:r>
          <a:endParaRPr lang="en-US"/>
        </a:p>
      </dgm:t>
    </dgm:pt>
    <dgm:pt modelId="{89653E30-F4B2-4959-9DA0-BADBFC2E1B8E}" type="parTrans" cxnId="{30603B80-6B9B-40EE-9337-91763D125738}">
      <dgm:prSet/>
      <dgm:spPr/>
      <dgm:t>
        <a:bodyPr/>
        <a:lstStyle/>
        <a:p>
          <a:endParaRPr lang="en-US"/>
        </a:p>
      </dgm:t>
    </dgm:pt>
    <dgm:pt modelId="{D0996D3C-8E1B-4B68-AFB7-39BD03F949EF}" type="sibTrans" cxnId="{30603B80-6B9B-40EE-9337-91763D125738}">
      <dgm:prSet/>
      <dgm:spPr/>
      <dgm:t>
        <a:bodyPr/>
        <a:lstStyle/>
        <a:p>
          <a:endParaRPr lang="en-US"/>
        </a:p>
      </dgm:t>
    </dgm:pt>
    <dgm:pt modelId="{D6908046-22B4-4629-A799-FCC20ED068D8}" type="pres">
      <dgm:prSet presAssocID="{E47D1EB2-6CEB-4055-985F-A9D6F4A90CC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F466C77-A0DB-4A3D-85D9-E28B47F51803}" type="pres">
      <dgm:prSet presAssocID="{8B5E94B7-CB15-4823-878C-956C246DC05D}" presName="hierRoot1" presStyleCnt="0"/>
      <dgm:spPr/>
    </dgm:pt>
    <dgm:pt modelId="{B8535B78-7DD3-468C-871A-7BE4922AEE60}" type="pres">
      <dgm:prSet presAssocID="{8B5E94B7-CB15-4823-878C-956C246DC05D}" presName="composite" presStyleCnt="0"/>
      <dgm:spPr/>
    </dgm:pt>
    <dgm:pt modelId="{C205D928-57F0-4DD2-9F25-1023B1132824}" type="pres">
      <dgm:prSet presAssocID="{8B5E94B7-CB15-4823-878C-956C246DC05D}" presName="background" presStyleLbl="node0" presStyleIdx="0" presStyleCnt="2"/>
      <dgm:spPr/>
    </dgm:pt>
    <dgm:pt modelId="{471255FF-37DF-4D6F-BCDF-C44EB6561783}" type="pres">
      <dgm:prSet presAssocID="{8B5E94B7-CB15-4823-878C-956C246DC05D}" presName="text" presStyleLbl="fgAcc0" presStyleIdx="0" presStyleCnt="2">
        <dgm:presLayoutVars>
          <dgm:chPref val="3"/>
        </dgm:presLayoutVars>
      </dgm:prSet>
      <dgm:spPr/>
    </dgm:pt>
    <dgm:pt modelId="{0D920896-22D1-4026-8BE0-79A0E9EC55CD}" type="pres">
      <dgm:prSet presAssocID="{8B5E94B7-CB15-4823-878C-956C246DC05D}" presName="hierChild2" presStyleCnt="0"/>
      <dgm:spPr/>
    </dgm:pt>
    <dgm:pt modelId="{9B62F00D-120A-4D09-8F02-AF3D527E749A}" type="pres">
      <dgm:prSet presAssocID="{9990489F-D677-4133-920B-D758E98F91E5}" presName="hierRoot1" presStyleCnt="0"/>
      <dgm:spPr/>
    </dgm:pt>
    <dgm:pt modelId="{EBF6F16A-1D87-4B5C-A37D-2D4ADC99247C}" type="pres">
      <dgm:prSet presAssocID="{9990489F-D677-4133-920B-D758E98F91E5}" presName="composite" presStyleCnt="0"/>
      <dgm:spPr/>
    </dgm:pt>
    <dgm:pt modelId="{163B40E8-59BC-4CC9-881F-6166D91F969C}" type="pres">
      <dgm:prSet presAssocID="{9990489F-D677-4133-920B-D758E98F91E5}" presName="background" presStyleLbl="node0" presStyleIdx="1" presStyleCnt="2"/>
      <dgm:spPr/>
    </dgm:pt>
    <dgm:pt modelId="{AEFC51E4-4F7F-43B8-BC55-C6432D8A4C60}" type="pres">
      <dgm:prSet presAssocID="{9990489F-D677-4133-920B-D758E98F91E5}" presName="text" presStyleLbl="fgAcc0" presStyleIdx="1" presStyleCnt="2">
        <dgm:presLayoutVars>
          <dgm:chPref val="3"/>
        </dgm:presLayoutVars>
      </dgm:prSet>
      <dgm:spPr/>
    </dgm:pt>
    <dgm:pt modelId="{A49CA765-C7A6-4AF5-9088-E4828D497D50}" type="pres">
      <dgm:prSet presAssocID="{9990489F-D677-4133-920B-D758E98F91E5}" presName="hierChild2" presStyleCnt="0"/>
      <dgm:spPr/>
    </dgm:pt>
  </dgm:ptLst>
  <dgm:cxnLst>
    <dgm:cxn modelId="{C90BE81E-47A1-42D4-BFD3-239DDA3A99C3}" type="presOf" srcId="{E47D1EB2-6CEB-4055-985F-A9D6F4A90CCF}" destId="{D6908046-22B4-4629-A799-FCC20ED068D8}" srcOrd="0" destOrd="0" presId="urn:microsoft.com/office/officeart/2005/8/layout/hierarchy1"/>
    <dgm:cxn modelId="{30603B80-6B9B-40EE-9337-91763D125738}" srcId="{E47D1EB2-6CEB-4055-985F-A9D6F4A90CCF}" destId="{9990489F-D677-4133-920B-D758E98F91E5}" srcOrd="1" destOrd="0" parTransId="{89653E30-F4B2-4959-9DA0-BADBFC2E1B8E}" sibTransId="{D0996D3C-8E1B-4B68-AFB7-39BD03F949EF}"/>
    <dgm:cxn modelId="{503B86A6-359A-4950-8E9F-3F7CB8A4F818}" type="presOf" srcId="{8B5E94B7-CB15-4823-878C-956C246DC05D}" destId="{471255FF-37DF-4D6F-BCDF-C44EB6561783}" srcOrd="0" destOrd="0" presId="urn:microsoft.com/office/officeart/2005/8/layout/hierarchy1"/>
    <dgm:cxn modelId="{CC205CD0-917D-4BFD-83DE-1FCC86B57ADC}" srcId="{E47D1EB2-6CEB-4055-985F-A9D6F4A90CCF}" destId="{8B5E94B7-CB15-4823-878C-956C246DC05D}" srcOrd="0" destOrd="0" parTransId="{1197F142-5C1D-4EEE-A1C3-E71FCFBA2A23}" sibTransId="{55D93B7D-F0BB-4D31-BD57-ADAA9425AA7C}"/>
    <dgm:cxn modelId="{268F59F7-952C-487D-AB58-938227A1CF90}" type="presOf" srcId="{9990489F-D677-4133-920B-D758E98F91E5}" destId="{AEFC51E4-4F7F-43B8-BC55-C6432D8A4C60}" srcOrd="0" destOrd="0" presId="urn:microsoft.com/office/officeart/2005/8/layout/hierarchy1"/>
    <dgm:cxn modelId="{FC3DB311-D5E2-45EB-9398-7803AB2F1D90}" type="presParOf" srcId="{D6908046-22B4-4629-A799-FCC20ED068D8}" destId="{0F466C77-A0DB-4A3D-85D9-E28B47F51803}" srcOrd="0" destOrd="0" presId="urn:microsoft.com/office/officeart/2005/8/layout/hierarchy1"/>
    <dgm:cxn modelId="{90A3B9F1-70ED-45E5-BE47-2E13593D6D15}" type="presParOf" srcId="{0F466C77-A0DB-4A3D-85D9-E28B47F51803}" destId="{B8535B78-7DD3-468C-871A-7BE4922AEE60}" srcOrd="0" destOrd="0" presId="urn:microsoft.com/office/officeart/2005/8/layout/hierarchy1"/>
    <dgm:cxn modelId="{69773137-2AAE-4D0F-9206-1E8E694DCAC6}" type="presParOf" srcId="{B8535B78-7DD3-468C-871A-7BE4922AEE60}" destId="{C205D928-57F0-4DD2-9F25-1023B1132824}" srcOrd="0" destOrd="0" presId="urn:microsoft.com/office/officeart/2005/8/layout/hierarchy1"/>
    <dgm:cxn modelId="{E838883A-4D0E-408B-9CEE-3808800F8616}" type="presParOf" srcId="{B8535B78-7DD3-468C-871A-7BE4922AEE60}" destId="{471255FF-37DF-4D6F-BCDF-C44EB6561783}" srcOrd="1" destOrd="0" presId="urn:microsoft.com/office/officeart/2005/8/layout/hierarchy1"/>
    <dgm:cxn modelId="{CB580EA6-083D-4101-9289-219C7081B13D}" type="presParOf" srcId="{0F466C77-A0DB-4A3D-85D9-E28B47F51803}" destId="{0D920896-22D1-4026-8BE0-79A0E9EC55CD}" srcOrd="1" destOrd="0" presId="urn:microsoft.com/office/officeart/2005/8/layout/hierarchy1"/>
    <dgm:cxn modelId="{609BA49C-2A0E-4591-B337-0F588477E99B}" type="presParOf" srcId="{D6908046-22B4-4629-A799-FCC20ED068D8}" destId="{9B62F00D-120A-4D09-8F02-AF3D527E749A}" srcOrd="1" destOrd="0" presId="urn:microsoft.com/office/officeart/2005/8/layout/hierarchy1"/>
    <dgm:cxn modelId="{B4333FCD-8C3F-4A31-96A7-59E0BDB8E034}" type="presParOf" srcId="{9B62F00D-120A-4D09-8F02-AF3D527E749A}" destId="{EBF6F16A-1D87-4B5C-A37D-2D4ADC99247C}" srcOrd="0" destOrd="0" presId="urn:microsoft.com/office/officeart/2005/8/layout/hierarchy1"/>
    <dgm:cxn modelId="{AC149081-33AF-4C2F-B218-C5B6D3B3908B}" type="presParOf" srcId="{EBF6F16A-1D87-4B5C-A37D-2D4ADC99247C}" destId="{163B40E8-59BC-4CC9-881F-6166D91F969C}" srcOrd="0" destOrd="0" presId="urn:microsoft.com/office/officeart/2005/8/layout/hierarchy1"/>
    <dgm:cxn modelId="{BEBA013C-36BB-45E3-B9C4-36E95CF46116}" type="presParOf" srcId="{EBF6F16A-1D87-4B5C-A37D-2D4ADC99247C}" destId="{AEFC51E4-4F7F-43B8-BC55-C6432D8A4C60}" srcOrd="1" destOrd="0" presId="urn:microsoft.com/office/officeart/2005/8/layout/hierarchy1"/>
    <dgm:cxn modelId="{E5DB4394-1FEB-4B8C-B1B9-675978C8D07D}" type="presParOf" srcId="{9B62F00D-120A-4D09-8F02-AF3D527E749A}" destId="{A49CA765-C7A6-4AF5-9088-E4828D497D5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D06F1-B4E6-4F82-A295-E1B6263F677F}">
      <dsp:nvSpPr>
        <dsp:cNvPr id="0" name=""/>
        <dsp:cNvSpPr/>
      </dsp:nvSpPr>
      <dsp:spPr>
        <a:xfrm>
          <a:off x="1061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454809-759C-4955-A02C-02DDDCB9F758}">
      <dsp:nvSpPr>
        <dsp:cNvPr id="0" name=""/>
        <dsp:cNvSpPr/>
      </dsp:nvSpPr>
      <dsp:spPr>
        <a:xfrm>
          <a:off x="414985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/>
            <a:t>15% des 400 habitants d'un village ont moins de 18 ans.</a:t>
          </a:r>
          <a:endParaRPr lang="en-US" sz="3400" kern="1200"/>
        </a:p>
      </dsp:txBody>
      <dsp:txXfrm>
        <a:off x="484270" y="1268851"/>
        <a:ext cx="3586751" cy="2227009"/>
      </dsp:txXfrm>
    </dsp:sp>
    <dsp:sp modelId="{91969CE3-F3DA-40A4-867F-03D5EEC8777D}">
      <dsp:nvSpPr>
        <dsp:cNvPr id="0" name=""/>
        <dsp:cNvSpPr/>
      </dsp:nvSpPr>
      <dsp:spPr>
        <a:xfrm>
          <a:off x="4554232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507F7E-0157-4733-8245-F82DCA3CCD2D}">
      <dsp:nvSpPr>
        <dsp:cNvPr id="0" name=""/>
        <dsp:cNvSpPr/>
      </dsp:nvSpPr>
      <dsp:spPr>
        <a:xfrm>
          <a:off x="4968156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/>
            <a:t>Quel est le nombre d'habitants mineurs ?</a:t>
          </a:r>
          <a:endParaRPr lang="en-US" sz="3400" kern="1200"/>
        </a:p>
      </dsp:txBody>
      <dsp:txXfrm>
        <a:off x="5037441" y="1268851"/>
        <a:ext cx="3586751" cy="222700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A773EF-2A39-4BBA-80BB-72A3E56781EF}">
      <dsp:nvSpPr>
        <dsp:cNvPr id="0" name=""/>
        <dsp:cNvSpPr/>
      </dsp:nvSpPr>
      <dsp:spPr>
        <a:xfrm>
          <a:off x="1061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4AC48B-1AD3-48B3-9D87-CD941598170D}">
      <dsp:nvSpPr>
        <dsp:cNvPr id="0" name=""/>
        <dsp:cNvSpPr/>
      </dsp:nvSpPr>
      <dsp:spPr>
        <a:xfrm>
          <a:off x="414985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300" kern="1200"/>
            <a:t>Un stylo coût 3€ ; </a:t>
          </a:r>
          <a:br>
            <a:rPr lang="fr-FR" sz="3300" kern="1200"/>
          </a:br>
          <a:r>
            <a:rPr lang="fr-FR" sz="3300" kern="1200"/>
            <a:t>son prix augmente de 3%.</a:t>
          </a:r>
          <a:endParaRPr lang="en-US" sz="3300" kern="1200"/>
        </a:p>
      </dsp:txBody>
      <dsp:txXfrm>
        <a:off x="484270" y="1268851"/>
        <a:ext cx="3586751" cy="2227009"/>
      </dsp:txXfrm>
    </dsp:sp>
    <dsp:sp modelId="{A443DBC1-0A41-4B16-94C0-4E84A5BC4BDC}">
      <dsp:nvSpPr>
        <dsp:cNvPr id="0" name=""/>
        <dsp:cNvSpPr/>
      </dsp:nvSpPr>
      <dsp:spPr>
        <a:xfrm>
          <a:off x="4554232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2A602E-3C63-4E52-986E-B91F6A143724}">
      <dsp:nvSpPr>
        <dsp:cNvPr id="0" name=""/>
        <dsp:cNvSpPr/>
      </dsp:nvSpPr>
      <dsp:spPr>
        <a:xfrm>
          <a:off x="4968156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300" kern="1200"/>
            <a:t>Quel est son nouveau prix ?</a:t>
          </a:r>
          <a:endParaRPr lang="en-US" sz="3300" kern="1200"/>
        </a:p>
      </dsp:txBody>
      <dsp:txXfrm>
        <a:off x="5037441" y="1268851"/>
        <a:ext cx="3586751" cy="222700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449620-91F3-4FAA-BEE2-56D8553EC136}">
      <dsp:nvSpPr>
        <dsp:cNvPr id="0" name=""/>
        <dsp:cNvSpPr/>
      </dsp:nvSpPr>
      <dsp:spPr>
        <a:xfrm>
          <a:off x="1061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B7CC64-C788-4C61-AEE1-C6F46704D6DC}">
      <dsp:nvSpPr>
        <dsp:cNvPr id="0" name=""/>
        <dsp:cNvSpPr/>
      </dsp:nvSpPr>
      <dsp:spPr>
        <a:xfrm>
          <a:off x="414985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500" kern="1200"/>
            <a:t>Un objet coûte 80 euros avant les soldes.</a:t>
          </a:r>
        </a:p>
      </dsp:txBody>
      <dsp:txXfrm>
        <a:off x="484270" y="1268851"/>
        <a:ext cx="3586751" cy="2227009"/>
      </dsp:txXfrm>
    </dsp:sp>
    <dsp:sp modelId="{1BD8A45F-AAD9-4F14-A91B-EE0106BA6301}">
      <dsp:nvSpPr>
        <dsp:cNvPr id="0" name=""/>
        <dsp:cNvSpPr/>
      </dsp:nvSpPr>
      <dsp:spPr>
        <a:xfrm>
          <a:off x="4554232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336ED3-2C19-4C8B-92D5-B487D6FA30A5}">
      <dsp:nvSpPr>
        <dsp:cNvPr id="0" name=""/>
        <dsp:cNvSpPr/>
      </dsp:nvSpPr>
      <dsp:spPr>
        <a:xfrm>
          <a:off x="4968156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500" kern="1200"/>
            <a:t>Après une baisse de 20 %, il coûtera ….. euros.</a:t>
          </a:r>
          <a:endParaRPr lang="en-US" sz="3500" kern="1200"/>
        </a:p>
      </dsp:txBody>
      <dsp:txXfrm>
        <a:off x="5037441" y="1268851"/>
        <a:ext cx="3586751" cy="222700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57A60E-9607-49F1-A56E-A64F3B478C59}">
      <dsp:nvSpPr>
        <dsp:cNvPr id="0" name=""/>
        <dsp:cNvSpPr/>
      </dsp:nvSpPr>
      <dsp:spPr>
        <a:xfrm>
          <a:off x="1061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813B4F-43D8-4B65-AB9B-97F9907C40F3}">
      <dsp:nvSpPr>
        <dsp:cNvPr id="0" name=""/>
        <dsp:cNvSpPr/>
      </dsp:nvSpPr>
      <dsp:spPr>
        <a:xfrm>
          <a:off x="414985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500" kern="1200"/>
            <a:t>Un objet coûte 60 euros avant les soldes.</a:t>
          </a:r>
        </a:p>
      </dsp:txBody>
      <dsp:txXfrm>
        <a:off x="484270" y="1268851"/>
        <a:ext cx="3586751" cy="2227009"/>
      </dsp:txXfrm>
    </dsp:sp>
    <dsp:sp modelId="{1A7736C0-62B9-4901-AA7E-CB5BFBE558EE}">
      <dsp:nvSpPr>
        <dsp:cNvPr id="0" name=""/>
        <dsp:cNvSpPr/>
      </dsp:nvSpPr>
      <dsp:spPr>
        <a:xfrm>
          <a:off x="4554232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C02252-F37F-4836-8D5F-57DB94564DD9}">
      <dsp:nvSpPr>
        <dsp:cNvPr id="0" name=""/>
        <dsp:cNvSpPr/>
      </dsp:nvSpPr>
      <dsp:spPr>
        <a:xfrm>
          <a:off x="4968156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500" kern="1200"/>
            <a:t>Après une baisse de 10 %, il coûtera ….. euros.</a:t>
          </a:r>
          <a:endParaRPr lang="en-US" sz="3500" kern="1200"/>
        </a:p>
      </dsp:txBody>
      <dsp:txXfrm>
        <a:off x="5037441" y="1268851"/>
        <a:ext cx="3586751" cy="222700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444DB8-F83E-40A4-B911-537A600F6236}">
      <dsp:nvSpPr>
        <dsp:cNvPr id="0" name=""/>
        <dsp:cNvSpPr/>
      </dsp:nvSpPr>
      <dsp:spPr>
        <a:xfrm>
          <a:off x="1061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532167-9CC1-4270-97B2-3F3C77ECF239}">
      <dsp:nvSpPr>
        <dsp:cNvPr id="0" name=""/>
        <dsp:cNvSpPr/>
      </dsp:nvSpPr>
      <dsp:spPr>
        <a:xfrm>
          <a:off x="414985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kern="1200" dirty="0"/>
            <a:t>Une bague qui coûte 240</a:t>
          </a:r>
          <a:r>
            <a:rPr lang="fr-FR" sz="3700" kern="1200" dirty="0">
              <a:latin typeface="Avenir Next LT Pro"/>
            </a:rPr>
            <a:t> </a:t>
          </a:r>
          <a:r>
            <a:rPr lang="fr-FR" sz="3700" kern="1200" dirty="0"/>
            <a:t>€ est soldée à 20</a:t>
          </a:r>
          <a:r>
            <a:rPr lang="fr-FR" sz="3700" kern="1200" dirty="0">
              <a:latin typeface="Avenir Next LT Pro"/>
            </a:rPr>
            <a:t> </a:t>
          </a:r>
          <a:r>
            <a:rPr lang="fr-FR" sz="3700" kern="1200" dirty="0"/>
            <a:t>%. </a:t>
          </a:r>
          <a:endParaRPr lang="en-US" sz="3700" kern="1200" dirty="0"/>
        </a:p>
      </dsp:txBody>
      <dsp:txXfrm>
        <a:off x="484270" y="1268851"/>
        <a:ext cx="3586751" cy="2227009"/>
      </dsp:txXfrm>
    </dsp:sp>
    <dsp:sp modelId="{F4AC4DDD-4F9A-4328-9073-7D05BA54D893}">
      <dsp:nvSpPr>
        <dsp:cNvPr id="0" name=""/>
        <dsp:cNvSpPr/>
      </dsp:nvSpPr>
      <dsp:spPr>
        <a:xfrm>
          <a:off x="4554232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BEECDC-087F-4E68-8155-DDE4DF1E8D5F}">
      <dsp:nvSpPr>
        <dsp:cNvPr id="0" name=""/>
        <dsp:cNvSpPr/>
      </dsp:nvSpPr>
      <dsp:spPr>
        <a:xfrm>
          <a:off x="4968156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kern="1200" dirty="0"/>
            <a:t>Quel est son prix soldé  ?</a:t>
          </a:r>
          <a:endParaRPr lang="en-US" sz="3700" kern="1200" dirty="0"/>
        </a:p>
      </dsp:txBody>
      <dsp:txXfrm>
        <a:off x="5037441" y="1268851"/>
        <a:ext cx="3586751" cy="222700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0A13A5-C80E-45F9-92BB-EE85C0DBB2C5}">
      <dsp:nvSpPr>
        <dsp:cNvPr id="0" name=""/>
        <dsp:cNvSpPr/>
      </dsp:nvSpPr>
      <dsp:spPr>
        <a:xfrm>
          <a:off x="1061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0D8E9F-AEF3-4A8B-9D20-C04CACAA0286}">
      <dsp:nvSpPr>
        <dsp:cNvPr id="0" name=""/>
        <dsp:cNvSpPr/>
      </dsp:nvSpPr>
      <dsp:spPr>
        <a:xfrm>
          <a:off x="414985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/>
            <a:t>Dans un collège 15 % des élèves font de la musique et parmi ceux-ci un tiers jouent du piano.</a:t>
          </a:r>
          <a:endParaRPr lang="en-US" sz="2800" kern="1200"/>
        </a:p>
      </dsp:txBody>
      <dsp:txXfrm>
        <a:off x="484270" y="1268851"/>
        <a:ext cx="3586751" cy="2227009"/>
      </dsp:txXfrm>
    </dsp:sp>
    <dsp:sp modelId="{F65771D9-25F9-4EEB-8C88-54EFE4A8D566}">
      <dsp:nvSpPr>
        <dsp:cNvPr id="0" name=""/>
        <dsp:cNvSpPr/>
      </dsp:nvSpPr>
      <dsp:spPr>
        <a:xfrm>
          <a:off x="4554232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34E139-EBC8-4E4E-9A8E-B1FE6130E8FE}">
      <dsp:nvSpPr>
        <dsp:cNvPr id="0" name=""/>
        <dsp:cNvSpPr/>
      </dsp:nvSpPr>
      <dsp:spPr>
        <a:xfrm>
          <a:off x="4968156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/>
            <a:t>Quel pourcentage d'élèves du collège représentent ceux qui jouent du piano ?</a:t>
          </a:r>
          <a:endParaRPr lang="en-US" sz="2800" kern="1200"/>
        </a:p>
      </dsp:txBody>
      <dsp:txXfrm>
        <a:off x="5037441" y="1268851"/>
        <a:ext cx="3586751" cy="222700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0A13A5-C80E-45F9-92BB-EE85C0DBB2C5}">
      <dsp:nvSpPr>
        <dsp:cNvPr id="0" name=""/>
        <dsp:cNvSpPr/>
      </dsp:nvSpPr>
      <dsp:spPr>
        <a:xfrm>
          <a:off x="1061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0D8E9F-AEF3-4A8B-9D20-C04CACAA0286}">
      <dsp:nvSpPr>
        <dsp:cNvPr id="0" name=""/>
        <dsp:cNvSpPr/>
      </dsp:nvSpPr>
      <dsp:spPr>
        <a:xfrm>
          <a:off x="414985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venir Next LT Pro"/>
            </a:rPr>
            <a:t>En complément </a:t>
          </a:r>
          <a:endParaRPr lang="en-US" sz="2000" kern="1200" dirty="0"/>
        </a:p>
      </dsp:txBody>
      <dsp:txXfrm>
        <a:off x="484270" y="1268851"/>
        <a:ext cx="3586751" cy="2227009"/>
      </dsp:txXfrm>
    </dsp:sp>
    <dsp:sp modelId="{4DE11940-1E27-429F-8BCA-C70305A24112}">
      <dsp:nvSpPr>
        <dsp:cNvPr id="0" name=""/>
        <dsp:cNvSpPr/>
      </dsp:nvSpPr>
      <dsp:spPr>
        <a:xfrm>
          <a:off x="4554232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6E1A7-D143-4645-B3C0-01FFD9D5BCB4}">
      <dsp:nvSpPr>
        <dsp:cNvPr id="0" name=""/>
        <dsp:cNvSpPr/>
      </dsp:nvSpPr>
      <dsp:spPr>
        <a:xfrm>
          <a:off x="4968156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https://www.lumni.fr/quiz/les-pourcentages</a:t>
          </a:r>
          <a:endParaRPr lang="fr-FR" sz="2000" kern="1200" dirty="0">
            <a:latin typeface="Avenir Next LT Pro"/>
          </a:endParaRPr>
        </a:p>
      </dsp:txBody>
      <dsp:txXfrm>
        <a:off x="5037441" y="1268851"/>
        <a:ext cx="3586751" cy="22270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BD49BA-6AD6-4F44-A31F-8431572225A1}">
      <dsp:nvSpPr>
        <dsp:cNvPr id="0" name=""/>
        <dsp:cNvSpPr/>
      </dsp:nvSpPr>
      <dsp:spPr>
        <a:xfrm>
          <a:off x="1061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2910D0-0124-4591-9129-DB16EB02D96D}">
      <dsp:nvSpPr>
        <dsp:cNvPr id="0" name=""/>
        <dsp:cNvSpPr/>
      </dsp:nvSpPr>
      <dsp:spPr>
        <a:xfrm>
          <a:off x="414985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/>
            <a:t>Un lycée de 400 élèves compte 60% de demi-pensionnaires.</a:t>
          </a:r>
          <a:endParaRPr lang="en-US" sz="3000" kern="1200"/>
        </a:p>
      </dsp:txBody>
      <dsp:txXfrm>
        <a:off x="484270" y="1268851"/>
        <a:ext cx="3586751" cy="2227009"/>
      </dsp:txXfrm>
    </dsp:sp>
    <dsp:sp modelId="{E62C8480-19C6-4396-9379-A9FB6998DC9C}">
      <dsp:nvSpPr>
        <dsp:cNvPr id="0" name=""/>
        <dsp:cNvSpPr/>
      </dsp:nvSpPr>
      <dsp:spPr>
        <a:xfrm>
          <a:off x="4554232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27851D-9DDE-4D1E-990C-C96C323F5B16}">
      <dsp:nvSpPr>
        <dsp:cNvPr id="0" name=""/>
        <dsp:cNvSpPr/>
      </dsp:nvSpPr>
      <dsp:spPr>
        <a:xfrm>
          <a:off x="4968156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/>
            <a:t>Quel est le nombre d'élèves demi-pensionnaires dans ce lycée ?</a:t>
          </a:r>
          <a:endParaRPr lang="en-US" sz="3000" kern="1200"/>
        </a:p>
      </dsp:txBody>
      <dsp:txXfrm>
        <a:off x="5037441" y="1268851"/>
        <a:ext cx="3586751" cy="22270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3B5BE3-0635-425B-89BE-B1F5574151CF}">
      <dsp:nvSpPr>
        <dsp:cNvPr id="0" name=""/>
        <dsp:cNvSpPr/>
      </dsp:nvSpPr>
      <dsp:spPr>
        <a:xfrm>
          <a:off x="1061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C42635-3389-4D89-A073-BADC472BA8D4}">
      <dsp:nvSpPr>
        <dsp:cNvPr id="0" name=""/>
        <dsp:cNvSpPr/>
      </dsp:nvSpPr>
      <dsp:spPr>
        <a:xfrm>
          <a:off x="414985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/>
            <a:t>Le cerveau représente 2% de la masse du corps humain.</a:t>
          </a:r>
          <a:endParaRPr lang="en-US" sz="3000" kern="1200" dirty="0"/>
        </a:p>
      </dsp:txBody>
      <dsp:txXfrm>
        <a:off x="484270" y="1268851"/>
        <a:ext cx="3586751" cy="2227009"/>
      </dsp:txXfrm>
    </dsp:sp>
    <dsp:sp modelId="{7C7BEFD5-7538-4100-9604-60DD62028F9D}">
      <dsp:nvSpPr>
        <dsp:cNvPr id="0" name=""/>
        <dsp:cNvSpPr/>
      </dsp:nvSpPr>
      <dsp:spPr>
        <a:xfrm>
          <a:off x="4554232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2DA385-830D-4338-9082-BDE53428E6C2}">
      <dsp:nvSpPr>
        <dsp:cNvPr id="0" name=""/>
        <dsp:cNvSpPr/>
      </dsp:nvSpPr>
      <dsp:spPr>
        <a:xfrm>
          <a:off x="4968156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b="0" kern="1200" dirty="0"/>
            <a:t>Quelle est la masse du cerveau d'une personne pesant 53 kg  ?</a:t>
          </a:r>
          <a:endParaRPr lang="en-US" sz="3000" b="0" kern="1200" dirty="0"/>
        </a:p>
      </dsp:txBody>
      <dsp:txXfrm>
        <a:off x="5037441" y="1268851"/>
        <a:ext cx="3586751" cy="22270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ABB370-C99B-44C0-84A4-EB9C5A19FF11}">
      <dsp:nvSpPr>
        <dsp:cNvPr id="0" name=""/>
        <dsp:cNvSpPr/>
      </dsp:nvSpPr>
      <dsp:spPr>
        <a:xfrm>
          <a:off x="1061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37312D-336E-4165-9ABC-4E482D80696B}">
      <dsp:nvSpPr>
        <dsp:cNvPr id="0" name=""/>
        <dsp:cNvSpPr/>
      </dsp:nvSpPr>
      <dsp:spPr>
        <a:xfrm>
          <a:off x="414985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500" kern="1200"/>
            <a:t>Dans un lycée de 400 élèves, </a:t>
          </a:r>
          <a:br>
            <a:rPr lang="fr-FR" sz="3500" kern="1200"/>
          </a:br>
          <a:r>
            <a:rPr lang="fr-FR" sz="3500" kern="1200"/>
            <a:t>40 sont latinistes.</a:t>
          </a:r>
          <a:endParaRPr lang="en-US" sz="3500" kern="1200"/>
        </a:p>
      </dsp:txBody>
      <dsp:txXfrm>
        <a:off x="484270" y="1268851"/>
        <a:ext cx="3586751" cy="2227009"/>
      </dsp:txXfrm>
    </dsp:sp>
    <dsp:sp modelId="{9CCC8E5F-5D74-4F3C-AF54-22883380E5E3}">
      <dsp:nvSpPr>
        <dsp:cNvPr id="0" name=""/>
        <dsp:cNvSpPr/>
      </dsp:nvSpPr>
      <dsp:spPr>
        <a:xfrm>
          <a:off x="4554232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04E612-8A71-4EB8-A663-3B62D05892B2}">
      <dsp:nvSpPr>
        <dsp:cNvPr id="0" name=""/>
        <dsp:cNvSpPr/>
      </dsp:nvSpPr>
      <dsp:spPr>
        <a:xfrm>
          <a:off x="4968156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500" kern="1200"/>
            <a:t>Quel est le pourcentage de latinistes dans ce lycée ?</a:t>
          </a:r>
          <a:endParaRPr lang="en-US" sz="3500" kern="1200"/>
        </a:p>
      </dsp:txBody>
      <dsp:txXfrm>
        <a:off x="5037441" y="1268851"/>
        <a:ext cx="3586751" cy="22270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8C0D67-0A43-4BF1-B473-70AACB798C59}">
      <dsp:nvSpPr>
        <dsp:cNvPr id="0" name=""/>
        <dsp:cNvSpPr/>
      </dsp:nvSpPr>
      <dsp:spPr>
        <a:xfrm>
          <a:off x="1061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D8B6E6-0483-4880-AB57-937D5DDFBA60}">
      <dsp:nvSpPr>
        <dsp:cNvPr id="0" name=""/>
        <dsp:cNvSpPr/>
      </dsp:nvSpPr>
      <dsp:spPr>
        <a:xfrm>
          <a:off x="414985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/>
            <a:t>Sonia gagne 2 500 € par mois. Elle paie un loyer qui représente 20 % de son salaire.</a:t>
          </a:r>
          <a:endParaRPr lang="en-US" sz="2800" kern="1200"/>
        </a:p>
      </dsp:txBody>
      <dsp:txXfrm>
        <a:off x="484270" y="1268851"/>
        <a:ext cx="3586751" cy="2227009"/>
      </dsp:txXfrm>
    </dsp:sp>
    <dsp:sp modelId="{15BD2699-F892-48D2-8BF3-E7FB733FEB5A}">
      <dsp:nvSpPr>
        <dsp:cNvPr id="0" name=""/>
        <dsp:cNvSpPr/>
      </dsp:nvSpPr>
      <dsp:spPr>
        <a:xfrm>
          <a:off x="4554232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4C163C-7C64-499C-AAD0-E003F591832C}">
      <dsp:nvSpPr>
        <dsp:cNvPr id="0" name=""/>
        <dsp:cNvSpPr/>
      </dsp:nvSpPr>
      <dsp:spPr>
        <a:xfrm>
          <a:off x="4968156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/>
            <a:t>Quel est le montant de son loyer ?</a:t>
          </a:r>
          <a:endParaRPr lang="en-US" sz="2800" kern="1200"/>
        </a:p>
      </dsp:txBody>
      <dsp:txXfrm>
        <a:off x="5037441" y="1268851"/>
        <a:ext cx="3586751" cy="22270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E26FE5-E6E6-438D-AC25-CC34B4EA37EC}">
      <dsp:nvSpPr>
        <dsp:cNvPr id="0" name=""/>
        <dsp:cNvSpPr/>
      </dsp:nvSpPr>
      <dsp:spPr>
        <a:xfrm>
          <a:off x="1061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16DD25-C88F-40A7-8F41-9C7C73E35ED8}">
      <dsp:nvSpPr>
        <dsp:cNvPr id="0" name=""/>
        <dsp:cNvSpPr/>
      </dsp:nvSpPr>
      <dsp:spPr>
        <a:xfrm>
          <a:off x="414985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500" kern="1200"/>
            <a:t>Dans une classe de </a:t>
          </a:r>
          <a:br>
            <a:rPr lang="fr-FR" sz="3500" kern="1200"/>
          </a:br>
          <a:r>
            <a:rPr lang="fr-FR" sz="3500" kern="1200"/>
            <a:t>20 élèves, 5 sont absents.</a:t>
          </a:r>
          <a:endParaRPr lang="en-US" sz="3500" kern="1200"/>
        </a:p>
      </dsp:txBody>
      <dsp:txXfrm>
        <a:off x="484270" y="1268851"/>
        <a:ext cx="3586751" cy="2227009"/>
      </dsp:txXfrm>
    </dsp:sp>
    <dsp:sp modelId="{D8421B52-2185-4EBA-A752-1F8C08CBF6C4}">
      <dsp:nvSpPr>
        <dsp:cNvPr id="0" name=""/>
        <dsp:cNvSpPr/>
      </dsp:nvSpPr>
      <dsp:spPr>
        <a:xfrm>
          <a:off x="4554232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E3E6DA-52F1-4F8D-9F13-6863D98887F4}">
      <dsp:nvSpPr>
        <dsp:cNvPr id="0" name=""/>
        <dsp:cNvSpPr/>
      </dsp:nvSpPr>
      <dsp:spPr>
        <a:xfrm>
          <a:off x="4968156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500" kern="1200"/>
            <a:t>Quel est le pourcentage d'absents dans cette classe ?</a:t>
          </a:r>
          <a:endParaRPr lang="en-US" sz="3500" kern="1200"/>
        </a:p>
      </dsp:txBody>
      <dsp:txXfrm>
        <a:off x="5037441" y="1268851"/>
        <a:ext cx="3586751" cy="222700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8742C1-2059-4A16-8593-177BE9A6402C}">
      <dsp:nvSpPr>
        <dsp:cNvPr id="0" name=""/>
        <dsp:cNvSpPr/>
      </dsp:nvSpPr>
      <dsp:spPr>
        <a:xfrm>
          <a:off x="1061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440A54-901F-4917-BCB4-7DFEE2603056}">
      <dsp:nvSpPr>
        <dsp:cNvPr id="0" name=""/>
        <dsp:cNvSpPr/>
      </dsp:nvSpPr>
      <dsp:spPr>
        <a:xfrm>
          <a:off x="414985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/>
            <a:t>Dans un club de hand-ball, il y a 25 licenciés, parmi lesquels on trouve 10 garçons.</a:t>
          </a:r>
          <a:endParaRPr lang="en-US" sz="2800" kern="1200"/>
        </a:p>
      </dsp:txBody>
      <dsp:txXfrm>
        <a:off x="484270" y="1268851"/>
        <a:ext cx="3586751" cy="2227009"/>
      </dsp:txXfrm>
    </dsp:sp>
    <dsp:sp modelId="{2C62CFDE-6B96-4DE4-8EA9-38AAD10D747B}">
      <dsp:nvSpPr>
        <dsp:cNvPr id="0" name=""/>
        <dsp:cNvSpPr/>
      </dsp:nvSpPr>
      <dsp:spPr>
        <a:xfrm>
          <a:off x="4554232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044B9A-9482-4DFC-94E7-EAC9B730FCCB}">
      <dsp:nvSpPr>
        <dsp:cNvPr id="0" name=""/>
        <dsp:cNvSpPr/>
      </dsp:nvSpPr>
      <dsp:spPr>
        <a:xfrm>
          <a:off x="4968156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/>
            <a:t>Quel est le pourcentage de garçons ?</a:t>
          </a:r>
          <a:endParaRPr lang="en-US" sz="2800" kern="1200"/>
        </a:p>
      </dsp:txBody>
      <dsp:txXfrm>
        <a:off x="5037441" y="1268851"/>
        <a:ext cx="3586751" cy="222700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1605D4-7BCD-4729-ACAE-5A2F64CDBB4E}">
      <dsp:nvSpPr>
        <dsp:cNvPr id="0" name=""/>
        <dsp:cNvSpPr/>
      </dsp:nvSpPr>
      <dsp:spPr>
        <a:xfrm>
          <a:off x="1061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8B46E6-5125-4879-A9D6-E5765240F9E8}">
      <dsp:nvSpPr>
        <dsp:cNvPr id="0" name=""/>
        <dsp:cNvSpPr/>
      </dsp:nvSpPr>
      <dsp:spPr>
        <a:xfrm>
          <a:off x="414985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/>
            <a:t>Un cinéma de 300 places a accueilli 240 spectateurs à la dernière séance.</a:t>
          </a:r>
          <a:endParaRPr lang="en-US" sz="2900" kern="1200"/>
        </a:p>
      </dsp:txBody>
      <dsp:txXfrm>
        <a:off x="484270" y="1268851"/>
        <a:ext cx="3586751" cy="2227009"/>
      </dsp:txXfrm>
    </dsp:sp>
    <dsp:sp modelId="{587D20BE-E3FA-413B-9BFF-FB5078182E82}">
      <dsp:nvSpPr>
        <dsp:cNvPr id="0" name=""/>
        <dsp:cNvSpPr/>
      </dsp:nvSpPr>
      <dsp:spPr>
        <a:xfrm>
          <a:off x="4554232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4BE554-25F1-484C-994D-A3A11E45FCC6}">
      <dsp:nvSpPr>
        <dsp:cNvPr id="0" name=""/>
        <dsp:cNvSpPr/>
      </dsp:nvSpPr>
      <dsp:spPr>
        <a:xfrm>
          <a:off x="4968156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/>
            <a:t>Quel était le pourcentage de places occupées pour cette séance ?</a:t>
          </a:r>
          <a:endParaRPr lang="en-US" sz="2900" kern="1200"/>
        </a:p>
      </dsp:txBody>
      <dsp:txXfrm>
        <a:off x="5037441" y="1268851"/>
        <a:ext cx="3586751" cy="222700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05D928-57F0-4DD2-9F25-1023B1132824}">
      <dsp:nvSpPr>
        <dsp:cNvPr id="0" name=""/>
        <dsp:cNvSpPr/>
      </dsp:nvSpPr>
      <dsp:spPr>
        <a:xfrm>
          <a:off x="1061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1255FF-37DF-4D6F-BCDF-C44EB6561783}">
      <dsp:nvSpPr>
        <dsp:cNvPr id="0" name=""/>
        <dsp:cNvSpPr/>
      </dsp:nvSpPr>
      <dsp:spPr>
        <a:xfrm>
          <a:off x="414985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Dans une boîte de thon de 840 g, il y a 210 g de matière grasse.</a:t>
          </a:r>
          <a:endParaRPr lang="en-US" sz="3200" kern="1200"/>
        </a:p>
      </dsp:txBody>
      <dsp:txXfrm>
        <a:off x="484270" y="1268851"/>
        <a:ext cx="3586751" cy="2227009"/>
      </dsp:txXfrm>
    </dsp:sp>
    <dsp:sp modelId="{163B40E8-59BC-4CC9-881F-6166D91F969C}">
      <dsp:nvSpPr>
        <dsp:cNvPr id="0" name=""/>
        <dsp:cNvSpPr/>
      </dsp:nvSpPr>
      <dsp:spPr>
        <a:xfrm>
          <a:off x="4554232" y="806337"/>
          <a:ext cx="3725321" cy="2365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FC51E4-4F7F-43B8-BC55-C6432D8A4C60}">
      <dsp:nvSpPr>
        <dsp:cNvPr id="0" name=""/>
        <dsp:cNvSpPr/>
      </dsp:nvSpPr>
      <dsp:spPr>
        <a:xfrm>
          <a:off x="4968156" y="1199566"/>
          <a:ext cx="3725321" cy="2365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Quel est le pourcentage de matière grasse dans cette boîte ?</a:t>
          </a:r>
          <a:endParaRPr lang="en-US" sz="3200" kern="1200"/>
        </a:p>
      </dsp:txBody>
      <dsp:txXfrm>
        <a:off x="5037441" y="1268851"/>
        <a:ext cx="3586751" cy="22270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1E5064C2-8844-4EE6-9098-C99366FD04E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Lohit Hindi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E481343-E0C7-4E80-9154-A7224F91C636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9320" y="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Lohit Hindi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31BB71-DADB-4563-8F08-25C9B1B512FA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Lohit Hindi" pitchFamily="2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A6B56E6-6538-483F-BAAC-45DC524EE976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D52E67B6-E0B0-407C-AE69-DAB37F67B8C1}" type="slidenum">
              <a:t>‹N°›</a:t>
            </a:fld>
            <a:endParaRPr lang="fr-FR" sz="14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Lohit Hind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212654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0E24C22-8B81-493E-A719-607796C5087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6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11D3A6A-8929-4076-946F-600BD7825CB2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DD9F98F6-E14E-4568-800F-5B584598C91D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C8B70A5-FDE8-4579-9359-FAF82BC31006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9320" y="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D9E5FB9-E72C-49B5-B2CC-BCF86934841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01D697-8CFB-429D-84A7-969C8DA75A9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0C1507DF-6186-43D5-8B08-A9ECE4CF462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5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0" rtl="0" hangingPunct="0">
      <a:tabLst/>
      <a:defRPr lang="fr-FR" sz="2000" b="0" i="0" u="none" strike="noStrike" kern="1200">
        <a:ln>
          <a:noFill/>
        </a:ln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000B18-A3B7-4D9C-A331-4D87B0FFA76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5A64F18-5580-4354-B69E-0F3B6BCDA542}" type="slidenum">
              <a:t>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B2B6D60-86C3-4410-BBAE-1A6A0BE4B1B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8D084AFF-3E0E-4CEA-8146-7C9E9C7E35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fr-FR" sz="294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3447DC6-6860-46DF-ADB8-56B88ACE1CF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45F15F7-AF17-4210-8641-F658B3CD77E1}" type="slidenum">
              <a:t>12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B67422A-6BC1-4498-9F0B-4D396D88505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8FA912E-4F2E-429C-81EB-B562DFE545D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endParaRPr lang="fr-FR" sz="294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139EF4-FDD2-4D82-8FBF-95F883AD6C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DF77A20-A24F-43B8-907E-08C77062E489}" type="slidenum">
              <a:t>13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ED2A977E-2BDB-4CC0-9DD4-B821C81BB08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832C24F-8450-435B-A269-A4936A4F365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endParaRPr lang="fr-FR" sz="294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000B18-A3B7-4D9C-A331-4D87B0FFA76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5A64F18-5580-4354-B69E-0F3B6BCDA542}" type="slidenum">
              <a:t>14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B2B6D60-86C3-4410-BBAE-1A6A0BE4B1B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8D084AFF-3E0E-4CEA-8146-7C9E9C7E35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fr-FR" sz="2940"/>
          </a:p>
        </p:txBody>
      </p:sp>
    </p:spTree>
    <p:extLst>
      <p:ext uri="{BB962C8B-B14F-4D97-AF65-F5344CB8AC3E}">
        <p14:creationId xmlns:p14="http://schemas.microsoft.com/office/powerpoint/2010/main" val="2639068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147A7A8-BB3D-4AF8-8C0D-5C231A05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CEDC4ED-4A24-4F17-A589-1DAD100FC16A}" type="slidenum">
              <a:t>15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C3203DA-0FB9-421D-B967-8D2949B76E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C0A6F57-9B20-4750-BA72-B3A68A2285B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fr-FR" sz="294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DCA8F58-3376-4C1C-BC49-44DD079DDAD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0335582-22F0-42E9-AFC3-DB906A1FD653}" type="slidenum">
              <a:t>16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D1D62110-D701-4490-B601-0FB5C078A9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4C0BD3ED-03EA-46B5-B6D8-BFABCE343D6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fr-FR" sz="294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1E44D2E-58A5-4883-B4C0-53F417FBA2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470FA72-669B-41C1-A73E-6FFFAA920757}" type="slidenum">
              <a:t>17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C54C868-0282-4550-BCFE-F1DCD13F587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FA9EC1D-AF9D-4DC6-93EB-33C62867B0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fr-FR" sz="294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E14936F-1A4D-4FF5-A29C-48C4AE676B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4EDE8A4-D587-4525-8F20-E90BDC78A00D}" type="slidenum">
              <a:t>18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A5630F8-A52A-45D5-9C43-EB4A76A6DB2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6BB6A93-A8F4-4B3E-8E1E-C3EBC65931E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fr-FR" sz="294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D685216-81B2-4826-9F80-E069C2AF236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EBFD458-2800-4F5B-8F15-CDFB5450C6C6}" type="slidenum">
              <a:t>19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9B57564-335B-4726-8A7E-C4E5499E83D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53B95E8-D41E-4660-8602-55C1C8FC7AF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endParaRPr lang="fr-FR" sz="294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1F4051E-D0AC-4809-8B55-B413246FFE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6B3F719-4E34-464E-97D9-2C9BC31B9021}" type="slidenum">
              <a:t>20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E76E0672-36F8-4EAC-953E-7333C901633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837F66B-1E1A-45C3-8B8E-8475C91B79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endParaRPr lang="fr-FR" sz="294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1F4051E-D0AC-4809-8B55-B413246FFE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6B3F719-4E34-464E-97D9-2C9BC31B9021}" type="slidenum">
              <a:t>21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E76E0672-36F8-4EAC-953E-7333C901633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837F66B-1E1A-45C3-8B8E-8475C91B79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endParaRPr lang="fr-FR" sz="2940"/>
          </a:p>
        </p:txBody>
      </p:sp>
    </p:spTree>
    <p:extLst>
      <p:ext uri="{BB962C8B-B14F-4D97-AF65-F5344CB8AC3E}">
        <p14:creationId xmlns:p14="http://schemas.microsoft.com/office/powerpoint/2010/main" val="3755437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7AE8F4A-DD8C-437B-80C8-7C0BE34DB46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C8B0D51-7635-4BF0-A686-8979390192B9}" type="slidenum">
              <a:t>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CFC6FBA-2377-4305-BB5E-3FB1DBAB4A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DBDA3F4-7ADB-492E-8F0D-73189FFDA7E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fr-FR" sz="294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C4A784-9721-4979-A4F8-463E784368C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8D28982-8084-4ACE-ACF3-8A942559DF9F}" type="slidenum">
              <a:t>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A5C1CC1F-AF73-488C-9721-B9BF84EB3FE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3747E4E-E1EB-4755-AC94-D65283F12EC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endParaRPr lang="fr-FR" sz="294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0A991C-4959-4EC4-8200-6927F33A8E9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69167A-5FBC-4AEB-999E-CE27F33FE5CD}" type="slidenum">
              <a:t>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CA698BD-B532-4B25-BBCF-30F0E54C074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92C27E6B-CF35-4A7F-97B5-7FEAC32CB17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endParaRPr lang="fr-FR" sz="294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50706A-456C-4DD1-A791-A9BA7C9A8B0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7F557AC-7F7E-4074-83CB-3ED1D798AC46}" type="slidenum">
              <a:t>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AFB816F8-4E8C-4669-B804-7296AB60E15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1EB9EA38-C02B-44B6-8FEF-E4474AAC3DA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fr-FR" sz="294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000B18-A3B7-4D9C-A331-4D87B0FFA76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5A64F18-5580-4354-B69E-0F3B6BCDA542}" type="slidenum">
              <a:t>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B2B6D60-86C3-4410-BBAE-1A6A0BE4B1B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8D084AFF-3E0E-4CEA-8146-7C9E9C7E35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fr-FR" sz="2940"/>
          </a:p>
        </p:txBody>
      </p:sp>
    </p:spTree>
    <p:extLst>
      <p:ext uri="{BB962C8B-B14F-4D97-AF65-F5344CB8AC3E}">
        <p14:creationId xmlns:p14="http://schemas.microsoft.com/office/powerpoint/2010/main" val="1842775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BC9113D-F02F-4F93-87A6-7A9DB768844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C3417C6-5FB3-487D-95E3-62A19F396B0C}" type="slidenum">
              <a:t>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12B0C55-1E0E-4848-9850-DB47EBFAE0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9F3A48D5-3087-4FE6-99FD-8072DFC2C42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fr-FR" sz="294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A4D68AD-2A72-4DF3-BCDC-C250989ABC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72941E0-6812-4457-8BF7-5EC220F13B9E}" type="slidenum">
              <a:t>10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4F11466-1FF0-41B4-BB6F-19167179C1F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3148D9C-841F-48B2-AC9C-E35B6A25B5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fr-FR" sz="294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6489E9-1C2F-4F47-9E73-94DA3EA5C94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73D16C1-ED23-4B54-91B5-2567B03AAEB1}" type="slidenum">
              <a:t>11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C35FFEF-D5A3-4641-8D9B-B9EAAFB1CDA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F7BEBBF-2858-413F-8ECA-3C9034FCD66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fr-FR" sz="294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309" y="1239787"/>
            <a:ext cx="9125486" cy="3497610"/>
          </a:xfrm>
        </p:spPr>
        <p:txBody>
          <a:bodyPr anchor="b">
            <a:normAutofit/>
          </a:bodyPr>
          <a:lstStyle>
            <a:lvl1pPr algn="l">
              <a:defRPr sz="10668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6309" y="5211136"/>
            <a:ext cx="9125486" cy="1632890"/>
          </a:xfrm>
        </p:spPr>
        <p:txBody>
          <a:bodyPr>
            <a:normAutofit/>
          </a:bodyPr>
          <a:lstStyle>
            <a:lvl1pPr marL="0" indent="0" algn="l">
              <a:buNone/>
              <a:defRPr sz="3734"/>
            </a:lvl1pPr>
            <a:lvl2pPr marL="609676" indent="0" algn="ctr">
              <a:buNone/>
              <a:defRPr sz="2667"/>
            </a:lvl2pPr>
            <a:lvl3pPr marL="1219352" indent="0" algn="ctr">
              <a:buNone/>
              <a:defRPr sz="2400"/>
            </a:lvl3pPr>
            <a:lvl4pPr marL="1829029" indent="0" algn="ctr">
              <a:buNone/>
              <a:defRPr sz="2134"/>
            </a:lvl4pPr>
            <a:lvl5pPr marL="2438705" indent="0" algn="ctr">
              <a:buNone/>
              <a:defRPr sz="2134"/>
            </a:lvl5pPr>
            <a:lvl6pPr marL="3048381" indent="0" algn="ctr">
              <a:buNone/>
              <a:defRPr sz="2134"/>
            </a:lvl6pPr>
            <a:lvl7pPr marL="3658057" indent="0" algn="ctr">
              <a:buNone/>
              <a:defRPr sz="2134"/>
            </a:lvl7pPr>
            <a:lvl8pPr marL="4267733" indent="0" algn="ctr">
              <a:buNone/>
              <a:defRPr sz="2134"/>
            </a:lvl8pPr>
            <a:lvl9pPr marL="4877410" indent="0" algn="ctr">
              <a:buNone/>
              <a:defRPr sz="2134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6309" y="7006699"/>
            <a:ext cx="2268141" cy="402483"/>
          </a:xfrm>
        </p:spPr>
        <p:txBody>
          <a:bodyPr/>
          <a:lstStyle/>
          <a:p>
            <a:fld id="{965A7A7B-B71A-428D-833F-0F3507A6DB13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33655" y="7006699"/>
            <a:ext cx="2268141" cy="402483"/>
          </a:xfrm>
        </p:spPr>
        <p:txBody>
          <a:bodyPr/>
          <a:lstStyle/>
          <a:p>
            <a:fld id="{A65A5C87-DF58-40C8-B092-1DE63DB4547E}" type="slidenum">
              <a:rPr lang="en-US" dirty="0"/>
              <a:t>‹N°›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688884" y="479258"/>
            <a:ext cx="161273" cy="5821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478443" y="4961741"/>
            <a:ext cx="9123740" cy="20159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98855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F9EB-9D34-4B41-B66C-5FAF50876D2D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5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13947" y="402483"/>
            <a:ext cx="2173635" cy="640647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93043" y="402483"/>
            <a:ext cx="6394896" cy="640647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9A26-CAA1-4690-8C1F-1641B1B97745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831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461540" y="0"/>
            <a:ext cx="9233501" cy="2225360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468749" y="0"/>
            <a:ext cx="9223772" cy="2217505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12447" y="867910"/>
            <a:ext cx="105847" cy="7761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377" y="604774"/>
            <a:ext cx="8407241" cy="1300264"/>
          </a:xfrm>
        </p:spPr>
        <p:txBody>
          <a:bodyPr>
            <a:normAutofit/>
          </a:bodyPr>
          <a:lstStyle>
            <a:lvl1pPr>
              <a:defRPr sz="533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377" y="2731563"/>
            <a:ext cx="8407241" cy="407214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2377" y="7006699"/>
            <a:ext cx="2268141" cy="402483"/>
          </a:xfrm>
        </p:spPr>
        <p:txBody>
          <a:bodyPr/>
          <a:lstStyle/>
          <a:p>
            <a:fld id="{5CF65307-640F-4AE7-B0BE-50C709AD86C5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61478" y="7006699"/>
            <a:ext cx="2268141" cy="402483"/>
          </a:xfrm>
        </p:spPr>
        <p:txBody>
          <a:bodyPr/>
          <a:lstStyle/>
          <a:p>
            <a:fld id="{A65A5C87-DF58-40C8-B092-1DE63DB4547E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71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461541" y="5491094"/>
            <a:ext cx="9206637" cy="907161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12447" y="5642288"/>
            <a:ext cx="120968" cy="6047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189" y="705570"/>
            <a:ext cx="9004518" cy="4535805"/>
          </a:xfrm>
        </p:spPr>
        <p:txBody>
          <a:bodyPr anchor="b">
            <a:normAutofit/>
          </a:bodyPr>
          <a:lstStyle>
            <a:lvl1pPr>
              <a:defRPr sz="88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563" y="5624398"/>
            <a:ext cx="8770144" cy="645092"/>
          </a:xfrm>
        </p:spPr>
        <p:txBody>
          <a:bodyPr anchor="ctr">
            <a:normAutofit/>
          </a:bodyPr>
          <a:lstStyle>
            <a:lvl1pPr marL="0" indent="0">
              <a:buNone/>
              <a:defRPr sz="2667">
                <a:solidFill>
                  <a:schemeClr val="tx1"/>
                </a:solidFill>
              </a:defRPr>
            </a:lvl1pPr>
            <a:lvl2pPr marL="609676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35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9029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4pPr>
            <a:lvl5pPr marL="2438705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5pPr>
            <a:lvl6pPr marL="3048381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6pPr>
            <a:lvl7pPr marL="3658057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7pPr>
            <a:lvl8pPr marL="4267733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8pPr>
            <a:lvl9pPr marL="4877410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1F9-1F0F-4C65-8F6E-9729B924AAAC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961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461540" y="0"/>
            <a:ext cx="9233501" cy="2225360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468749" y="0"/>
            <a:ext cx="9223772" cy="2217505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12447" y="867910"/>
            <a:ext cx="105847" cy="7761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377" y="604774"/>
            <a:ext cx="8407241" cy="1300264"/>
          </a:xfrm>
        </p:spPr>
        <p:txBody>
          <a:bodyPr>
            <a:normAutofit/>
          </a:bodyPr>
          <a:lstStyle>
            <a:lvl1pPr>
              <a:defRPr sz="533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22377" y="2731563"/>
            <a:ext cx="4082653" cy="407214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46965" y="2731563"/>
            <a:ext cx="4082653" cy="407214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2377" y="7006699"/>
            <a:ext cx="2268141" cy="402483"/>
          </a:xfrm>
        </p:spPr>
        <p:txBody>
          <a:bodyPr/>
          <a:lstStyle/>
          <a:p>
            <a:fld id="{202278E8-5F4B-47D5-A617-8CCDF75D6A33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61478" y="7006699"/>
            <a:ext cx="2268141" cy="402483"/>
          </a:xfrm>
        </p:spPr>
        <p:txBody>
          <a:bodyPr/>
          <a:lstStyle/>
          <a:p>
            <a:fld id="{A65A5C87-DF58-40C8-B092-1DE63DB4547E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746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461540" y="0"/>
            <a:ext cx="9233501" cy="2225360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468749" y="0"/>
            <a:ext cx="9223772" cy="2217505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12447" y="867910"/>
            <a:ext cx="105847" cy="7761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377" y="604774"/>
            <a:ext cx="8407241" cy="1300264"/>
          </a:xfrm>
        </p:spPr>
        <p:txBody>
          <a:bodyPr>
            <a:normAutofit/>
          </a:bodyPr>
          <a:lstStyle>
            <a:lvl1pPr>
              <a:defRPr sz="533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2377" y="2615407"/>
            <a:ext cx="4082653" cy="908210"/>
          </a:xfrm>
        </p:spPr>
        <p:txBody>
          <a:bodyPr anchor="b"/>
          <a:lstStyle>
            <a:lvl1pPr marL="0" indent="0">
              <a:buNone/>
              <a:defRPr sz="3200" b="1" cap="none" baseline="0"/>
            </a:lvl1pPr>
            <a:lvl2pPr marL="609676" indent="0">
              <a:buNone/>
              <a:defRPr sz="2667" b="1"/>
            </a:lvl2pPr>
            <a:lvl3pPr marL="1219352" indent="0">
              <a:buNone/>
              <a:defRPr sz="2400" b="1"/>
            </a:lvl3pPr>
            <a:lvl4pPr marL="1829029" indent="0">
              <a:buNone/>
              <a:defRPr sz="2134" b="1"/>
            </a:lvl4pPr>
            <a:lvl5pPr marL="2438705" indent="0">
              <a:buNone/>
              <a:defRPr sz="2134" b="1"/>
            </a:lvl5pPr>
            <a:lvl6pPr marL="3048381" indent="0">
              <a:buNone/>
              <a:defRPr sz="2134" b="1"/>
            </a:lvl6pPr>
            <a:lvl7pPr marL="3658057" indent="0">
              <a:buNone/>
              <a:defRPr sz="2134" b="1"/>
            </a:lvl7pPr>
            <a:lvl8pPr marL="4267733" indent="0">
              <a:buNone/>
              <a:defRPr sz="2134" b="1"/>
            </a:lvl8pPr>
            <a:lvl9pPr marL="4877410" indent="0">
              <a:buNone/>
              <a:defRPr sz="213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2377" y="3531473"/>
            <a:ext cx="4082653" cy="3272235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46965" y="2615407"/>
            <a:ext cx="4082653" cy="908210"/>
          </a:xfrm>
        </p:spPr>
        <p:txBody>
          <a:bodyPr anchor="b"/>
          <a:lstStyle>
            <a:lvl1pPr marL="0" indent="0">
              <a:buNone/>
              <a:defRPr sz="3200" b="1" cap="none" baseline="0"/>
            </a:lvl1pPr>
            <a:lvl2pPr marL="609676" indent="0">
              <a:buNone/>
              <a:defRPr sz="2667" b="1"/>
            </a:lvl2pPr>
            <a:lvl3pPr marL="1219352" indent="0">
              <a:buNone/>
              <a:defRPr sz="2400" b="1"/>
            </a:lvl3pPr>
            <a:lvl4pPr marL="1829029" indent="0">
              <a:buNone/>
              <a:defRPr sz="2134" b="1"/>
            </a:lvl4pPr>
            <a:lvl5pPr marL="2438705" indent="0">
              <a:buNone/>
              <a:defRPr sz="2134" b="1"/>
            </a:lvl5pPr>
            <a:lvl6pPr marL="3048381" indent="0">
              <a:buNone/>
              <a:defRPr sz="2134" b="1"/>
            </a:lvl6pPr>
            <a:lvl7pPr marL="3658057" indent="0">
              <a:buNone/>
              <a:defRPr sz="2134" b="1"/>
            </a:lvl7pPr>
            <a:lvl8pPr marL="4267733" indent="0">
              <a:buNone/>
              <a:defRPr sz="2134" b="1"/>
            </a:lvl8pPr>
            <a:lvl9pPr marL="4877410" indent="0">
              <a:buNone/>
              <a:defRPr sz="213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46965" y="3531472"/>
            <a:ext cx="4082653" cy="327223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2377" y="7006699"/>
            <a:ext cx="2268141" cy="402483"/>
          </a:xfrm>
        </p:spPr>
        <p:txBody>
          <a:bodyPr/>
          <a:lstStyle/>
          <a:p>
            <a:fld id="{16AAFA52-7A21-407F-8339-40DF182D7460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61478" y="7006699"/>
            <a:ext cx="2268141" cy="402483"/>
          </a:xfrm>
        </p:spPr>
        <p:txBody>
          <a:bodyPr/>
          <a:lstStyle/>
          <a:p>
            <a:fld id="{A65A5C87-DF58-40C8-B092-1DE63DB4547E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5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550543" y="1690428"/>
            <a:ext cx="9026478" cy="417882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503604" y="3275857"/>
            <a:ext cx="105847" cy="10079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135" y="2136868"/>
            <a:ext cx="8414802" cy="3296018"/>
          </a:xfrm>
        </p:spPr>
        <p:txBody>
          <a:bodyPr>
            <a:normAutofit/>
          </a:bodyPr>
          <a:lstStyle>
            <a:lvl1pPr>
              <a:defRPr sz="72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70335-1C1A-4243-9BDD-9630C417D284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38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513F-8EBD-4612-96F4-CC3E309609AF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77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461541" y="1280926"/>
            <a:ext cx="3092930" cy="511842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12447" y="1783959"/>
            <a:ext cx="120968" cy="9071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244" y="1884879"/>
            <a:ext cx="2562999" cy="1884879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453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5335" y="1884879"/>
            <a:ext cx="5564505" cy="4515646"/>
          </a:xfrm>
        </p:spPr>
        <p:txBody>
          <a:bodyPr/>
          <a:lstStyle>
            <a:lvl1pPr>
              <a:defRPr sz="3734"/>
            </a:lvl1pPr>
            <a:lvl2pPr>
              <a:defRPr sz="3200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8244" y="3779838"/>
            <a:ext cx="2562999" cy="227798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609676" indent="0">
              <a:buNone/>
              <a:defRPr sz="1867"/>
            </a:lvl2pPr>
            <a:lvl3pPr marL="1219352" indent="0">
              <a:buNone/>
              <a:defRPr sz="1600"/>
            </a:lvl3pPr>
            <a:lvl4pPr marL="1829029" indent="0">
              <a:buNone/>
              <a:defRPr sz="1334"/>
            </a:lvl4pPr>
            <a:lvl5pPr marL="2438705" indent="0">
              <a:buNone/>
              <a:defRPr sz="1334"/>
            </a:lvl5pPr>
            <a:lvl6pPr marL="3048381" indent="0">
              <a:buNone/>
              <a:defRPr sz="1334"/>
            </a:lvl6pPr>
            <a:lvl7pPr marL="3658057" indent="0">
              <a:buNone/>
              <a:defRPr sz="1334"/>
            </a:lvl7pPr>
            <a:lvl8pPr marL="4267733" indent="0">
              <a:buNone/>
              <a:defRPr sz="1334"/>
            </a:lvl8pPr>
            <a:lvl9pPr marL="4877410" indent="0">
              <a:buNone/>
              <a:defRPr sz="1334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8244" y="7006699"/>
            <a:ext cx="2268141" cy="402483"/>
          </a:xfrm>
        </p:spPr>
        <p:txBody>
          <a:bodyPr/>
          <a:lstStyle/>
          <a:p>
            <a:fld id="{6E6483A1-31A8-47A2-AB0A-53A7803D5EBF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771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461541" y="1280926"/>
            <a:ext cx="3092930" cy="511842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12447" y="1783959"/>
            <a:ext cx="120968" cy="9071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244" y="1884879"/>
            <a:ext cx="2562999" cy="1884879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453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4105335" y="1280105"/>
            <a:ext cx="5564505" cy="5120420"/>
          </a:xfrm>
        </p:spPr>
        <p:txBody>
          <a:bodyPr anchor="t">
            <a:normAutofit/>
          </a:bodyPr>
          <a:lstStyle>
            <a:lvl1pPr marL="0" indent="0">
              <a:buNone/>
              <a:defRPr sz="3734"/>
            </a:lvl1pPr>
            <a:lvl2pPr marL="609676" indent="0">
              <a:buNone/>
              <a:defRPr sz="3734"/>
            </a:lvl2pPr>
            <a:lvl3pPr marL="1219352" indent="0">
              <a:buNone/>
              <a:defRPr sz="3200"/>
            </a:lvl3pPr>
            <a:lvl4pPr marL="1829029" indent="0">
              <a:buNone/>
              <a:defRPr sz="2667"/>
            </a:lvl4pPr>
            <a:lvl5pPr marL="2438705" indent="0">
              <a:buNone/>
              <a:defRPr sz="2667"/>
            </a:lvl5pPr>
            <a:lvl6pPr marL="3048381" indent="0">
              <a:buNone/>
              <a:defRPr sz="2667"/>
            </a:lvl6pPr>
            <a:lvl7pPr marL="3658057" indent="0">
              <a:buNone/>
              <a:defRPr sz="2667"/>
            </a:lvl7pPr>
            <a:lvl8pPr marL="4267733" indent="0">
              <a:buNone/>
              <a:defRPr sz="2667"/>
            </a:lvl8pPr>
            <a:lvl9pPr marL="4877410" indent="0">
              <a:buNone/>
              <a:defRPr sz="2667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8244" y="3789917"/>
            <a:ext cx="2562999" cy="2267903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609676" indent="0">
              <a:buNone/>
              <a:defRPr sz="1867"/>
            </a:lvl2pPr>
            <a:lvl3pPr marL="1219352" indent="0">
              <a:buNone/>
              <a:defRPr sz="1600"/>
            </a:lvl3pPr>
            <a:lvl4pPr marL="1829029" indent="0">
              <a:buNone/>
              <a:defRPr sz="1334"/>
            </a:lvl4pPr>
            <a:lvl5pPr marL="2438705" indent="0">
              <a:buNone/>
              <a:defRPr sz="1334"/>
            </a:lvl5pPr>
            <a:lvl6pPr marL="3048381" indent="0">
              <a:buNone/>
              <a:defRPr sz="1334"/>
            </a:lvl6pPr>
            <a:lvl7pPr marL="3658057" indent="0">
              <a:buNone/>
              <a:defRPr sz="1334"/>
            </a:lvl7pPr>
            <a:lvl8pPr marL="4267733" indent="0">
              <a:buNone/>
              <a:defRPr sz="1334"/>
            </a:lvl8pPr>
            <a:lvl9pPr marL="4877410" indent="0">
              <a:buNone/>
              <a:defRPr sz="1334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8244" y="7006699"/>
            <a:ext cx="2268141" cy="402483"/>
          </a:xfrm>
        </p:spPr>
        <p:txBody>
          <a:bodyPr/>
          <a:lstStyle/>
          <a:p>
            <a:fld id="{6D8810B9-2C7C-4CAF-99E2-617AE20BA331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108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43" y="402483"/>
            <a:ext cx="869453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043" y="2012414"/>
            <a:ext cx="869453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3043" y="7006699"/>
            <a:ext cx="22681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93E0A-5177-400C-87C9-C93AF466EC49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9207" y="7006699"/>
            <a:ext cx="340221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9441" y="7006699"/>
            <a:ext cx="22681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17615-2DB4-4DAA-9DE3-B2B689A846E0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49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234BCC6-39B9-47D9-8BF8-C665401AE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7559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 2" descr="Pour Cent, Discount, Remise">
            <a:extLst>
              <a:ext uri="{FF2B5EF4-FFF2-40B4-BE49-F238E27FC236}">
                <a16:creationId xmlns:a16="http://schemas.microsoft.com/office/drawing/2014/main" id="{B37B68E5-8E5A-C0CA-B90B-852F5C9FF5D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474" b="11445"/>
          <a:stretch/>
        </p:blipFill>
        <p:spPr>
          <a:xfrm>
            <a:off x="4037396" y="10"/>
            <a:ext cx="6043229" cy="3709270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pic>
        <p:nvPicPr>
          <p:cNvPr id="4" name="Image 3" descr="Remise, Code, La Publicité, Pourcentage">
            <a:extLst>
              <a:ext uri="{FF2B5EF4-FFF2-40B4-BE49-F238E27FC236}">
                <a16:creationId xmlns:a16="http://schemas.microsoft.com/office/drawing/2014/main" id="{CF1F59B0-EFFE-FF37-10B9-90972C2F472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7536" b="510"/>
          <a:stretch/>
        </p:blipFill>
        <p:spPr>
          <a:xfrm>
            <a:off x="4037396" y="3850394"/>
            <a:ext cx="6043229" cy="3709281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 useBgFill="1">
        <p:nvSpPr>
          <p:cNvPr id="14" name="Freeform: Shape 10">
            <a:extLst>
              <a:ext uri="{FF2B5EF4-FFF2-40B4-BE49-F238E27FC236}">
                <a16:creationId xmlns:a16="http://schemas.microsoft.com/office/drawing/2014/main" id="{72A9CE9D-DAC3-40AF-B504-78A64A909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0313" cy="7559675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2">
            <a:extLst>
              <a:ext uri="{FF2B5EF4-FFF2-40B4-BE49-F238E27FC236}">
                <a16:creationId xmlns:a16="http://schemas.microsoft.com/office/drawing/2014/main" id="{506D7452-6CDE-4381-86CE-07B2459383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33146" cy="7559675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8422FFC-F151-FA95-ED4C-D7BC399F7B72}"/>
              </a:ext>
            </a:extLst>
          </p:cNvPr>
          <p:cNvSpPr txBox="1"/>
          <p:nvPr/>
        </p:nvSpPr>
        <p:spPr>
          <a:xfrm>
            <a:off x="389879" y="1680654"/>
            <a:ext cx="4635482" cy="30579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Automatismes sur les pourcentages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62DA937-8B55-4317-BD32-98D7AF30E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4838" y="479258"/>
            <a:ext cx="161273" cy="5821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52EE5A8-045B-4D39-8ED1-51333408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397" y="4917557"/>
            <a:ext cx="4149885" cy="20159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4994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186367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15579" y="652381"/>
            <a:ext cx="114961" cy="153265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12227" y="905137"/>
            <a:ext cx="75355" cy="100462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02730" y="1472988"/>
            <a:ext cx="105597" cy="140781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4" name="Sous-titre 1">
            <a:extLst>
              <a:ext uri="{FF2B5EF4-FFF2-40B4-BE49-F238E27FC236}">
                <a16:creationId xmlns:a16="http://schemas.microsoft.com/office/drawing/2014/main" id="{60BCC452-4A00-37E7-153D-EE25260931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635182"/>
              </p:ext>
            </p:extLst>
          </p:nvPr>
        </p:nvGraphicFramePr>
        <p:xfrm>
          <a:off x="693042" y="2437474"/>
          <a:ext cx="8694540" cy="4371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186367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15579" y="652381"/>
            <a:ext cx="114961" cy="153265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12227" y="905137"/>
            <a:ext cx="75355" cy="100462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02730" y="1472988"/>
            <a:ext cx="105597" cy="140781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4" name="Sous-titre 1">
            <a:extLst>
              <a:ext uri="{FF2B5EF4-FFF2-40B4-BE49-F238E27FC236}">
                <a16:creationId xmlns:a16="http://schemas.microsoft.com/office/drawing/2014/main" id="{0ABA0AFF-3F36-2D56-29D4-0FCCB17FBE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0121265"/>
              </p:ext>
            </p:extLst>
          </p:nvPr>
        </p:nvGraphicFramePr>
        <p:xfrm>
          <a:off x="693042" y="2437474"/>
          <a:ext cx="8694540" cy="4371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186367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15579" y="652381"/>
            <a:ext cx="114961" cy="153265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12227" y="905137"/>
            <a:ext cx="75355" cy="100462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02730" y="1472988"/>
            <a:ext cx="105597" cy="140781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4" name="Sous-titre 1">
            <a:extLst>
              <a:ext uri="{FF2B5EF4-FFF2-40B4-BE49-F238E27FC236}">
                <a16:creationId xmlns:a16="http://schemas.microsoft.com/office/drawing/2014/main" id="{437D9FC9-5E3B-C660-5FF2-A50F54C7F0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213539"/>
              </p:ext>
            </p:extLst>
          </p:nvPr>
        </p:nvGraphicFramePr>
        <p:xfrm>
          <a:off x="693042" y="2437474"/>
          <a:ext cx="8694540" cy="4371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186367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15579" y="652381"/>
            <a:ext cx="114961" cy="153265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12227" y="905137"/>
            <a:ext cx="75355" cy="100462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02730" y="1472988"/>
            <a:ext cx="105597" cy="140781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4" name="Sous-titre 1">
            <a:extLst>
              <a:ext uri="{FF2B5EF4-FFF2-40B4-BE49-F238E27FC236}">
                <a16:creationId xmlns:a16="http://schemas.microsoft.com/office/drawing/2014/main" id="{31459AD2-7603-2570-E73A-334C9484E5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4546878"/>
              </p:ext>
            </p:extLst>
          </p:nvPr>
        </p:nvGraphicFramePr>
        <p:xfrm>
          <a:off x="693042" y="2437474"/>
          <a:ext cx="8694540" cy="4371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8F9CBE3F-79A8-4F8F-88D9-DAD03D0D2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7559675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1B37D16-8A7E-4C84-8739-BE56A5F34C65}"/>
              </a:ext>
            </a:extLst>
          </p:cNvPr>
          <p:cNvSpPr txBox="1"/>
          <p:nvPr/>
        </p:nvSpPr>
        <p:spPr>
          <a:xfrm>
            <a:off x="1258449" y="1332941"/>
            <a:ext cx="7563726" cy="25763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 </a:t>
            </a:r>
            <a:r>
              <a:rPr lang="en-US" sz="5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représentent</a:t>
            </a:r>
            <a:r>
              <a:rPr lang="en-US" sz="5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en</a:t>
            </a:r>
            <a:r>
              <a:rPr lang="en-US" sz="5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pourcentage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20 élèves sur 160  ?</a:t>
            </a:r>
          </a:p>
        </p:txBody>
      </p:sp>
      <p:sp>
        <p:nvSpPr>
          <p:cNvPr id="49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342" y="2626901"/>
            <a:ext cx="125293" cy="167040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7149" y="2497257"/>
            <a:ext cx="114961" cy="153265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1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5585" y="2796794"/>
            <a:ext cx="105597" cy="140781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783" y="3122821"/>
            <a:ext cx="79176" cy="105557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3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6756" y="3090877"/>
            <a:ext cx="75355" cy="100463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4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635" y="3574254"/>
            <a:ext cx="89814" cy="119739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55" name="Straight Connector 39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428401"/>
            <a:ext cx="10078104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203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186367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15579" y="652381"/>
            <a:ext cx="114961" cy="153265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12227" y="905137"/>
            <a:ext cx="75355" cy="100462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02730" y="1472988"/>
            <a:ext cx="105597" cy="140781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4" name="Sous-titre 1">
            <a:extLst>
              <a:ext uri="{FF2B5EF4-FFF2-40B4-BE49-F238E27FC236}">
                <a16:creationId xmlns:a16="http://schemas.microsoft.com/office/drawing/2014/main" id="{6649F5D6-9D89-035B-3418-8AE7E4C914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4543235"/>
              </p:ext>
            </p:extLst>
          </p:nvPr>
        </p:nvGraphicFramePr>
        <p:xfrm>
          <a:off x="693042" y="2437474"/>
          <a:ext cx="8694540" cy="4371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186367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15579" y="652381"/>
            <a:ext cx="114961" cy="153265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12227" y="905137"/>
            <a:ext cx="75355" cy="100462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02730" y="1472988"/>
            <a:ext cx="105597" cy="140781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4" name="Espace réservé du texte 1">
            <a:extLst>
              <a:ext uri="{FF2B5EF4-FFF2-40B4-BE49-F238E27FC236}">
                <a16:creationId xmlns:a16="http://schemas.microsoft.com/office/drawing/2014/main" id="{1A670C2C-7483-5B31-6D92-4FD960EAF9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3918170"/>
              </p:ext>
            </p:extLst>
          </p:nvPr>
        </p:nvGraphicFramePr>
        <p:xfrm>
          <a:off x="693042" y="2437474"/>
          <a:ext cx="8694540" cy="4371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75596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404" y="529177"/>
            <a:ext cx="9291816" cy="65013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1B3F2679-1392-4C20-A108-DAD6E2AB3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270804"/>
              </p:ext>
            </p:extLst>
          </p:nvPr>
        </p:nvGraphicFramePr>
        <p:xfrm>
          <a:off x="2497364" y="2483421"/>
          <a:ext cx="5085896" cy="2592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504">
                  <a:extLst>
                    <a:ext uri="{9D8B030D-6E8A-4147-A177-3AD203B41FA5}">
                      <a16:colId xmlns:a16="http://schemas.microsoft.com/office/drawing/2014/main" val="3813125685"/>
                    </a:ext>
                  </a:extLst>
                </a:gridCol>
                <a:gridCol w="3302392">
                  <a:extLst>
                    <a:ext uri="{9D8B030D-6E8A-4147-A177-3AD203B41FA5}">
                      <a16:colId xmlns:a16="http://schemas.microsoft.com/office/drawing/2014/main" val="1140302584"/>
                    </a:ext>
                  </a:extLst>
                </a:gridCol>
              </a:tblGrid>
              <a:tr h="2592832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3300" b="0" u="none" strike="noStrike" kern="1200" dirty="0">
                          <a:ln>
                            <a:noFill/>
                          </a:ln>
                        </a:rPr>
                        <a:t>  </a:t>
                      </a:r>
                      <a:r>
                        <a:rPr lang="fr-FR" sz="3300" b="0" u="none" strike="sngStrike" kern="1200" dirty="0">
                          <a:ln>
                            <a:noFill/>
                          </a:ln>
                        </a:rPr>
                        <a:t>70</a:t>
                      </a:r>
                      <a:r>
                        <a:rPr lang="fr-FR" sz="3300" b="0" u="none" strike="noStrike" kern="1200" dirty="0">
                          <a:ln>
                            <a:noFill/>
                          </a:ln>
                        </a:rPr>
                        <a:t> €  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br>
                        <a:rPr lang="fr-FR" sz="3300" b="0" u="none" strike="noStrike" kern="1200" dirty="0">
                          <a:ln>
                            <a:noFill/>
                          </a:ln>
                        </a:rPr>
                      </a:br>
                      <a:endParaRPr lang="fr-FR" sz="3300" b="0" u="none" strike="noStrike" kern="1200" dirty="0">
                        <a:ln>
                          <a:noFill/>
                        </a:ln>
                      </a:endParaRPr>
                    </a:p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3300" b="0" u="none" strike="noStrike" kern="1200" dirty="0">
                          <a:ln>
                            <a:noFill/>
                          </a:ln>
                        </a:rPr>
                        <a:t>Soldes : -40%</a:t>
                      </a:r>
                      <a:endParaRPr lang="fr-FR" sz="3300" b="0" i="0" u="none" strike="noStrike" kern="1200" dirty="0">
                        <a:ln>
                          <a:noFill/>
                        </a:ln>
                        <a:latin typeface="Liberation Sans" pitchFamily="18"/>
                        <a:ea typeface="DejaVu Sans" pitchFamily="2"/>
                        <a:cs typeface="Lohit Hindi" pitchFamily="2"/>
                      </a:endParaRPr>
                    </a:p>
                  </a:txBody>
                  <a:tcPr marL="55880" marR="55880" marT="27940" marB="27940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fr-FR" sz="1100" b="0" u="none" strike="noStrike" kern="1200">
                        <a:ln>
                          <a:noFill/>
                        </a:ln>
                      </a:endParaRPr>
                    </a:p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2700" b="0" u="none" strike="noStrike" kern="1200" dirty="0">
                          <a:ln>
                            <a:noFill/>
                          </a:ln>
                        </a:rPr>
                        <a:t>Calculer le </a:t>
                      </a:r>
                      <a:r>
                        <a:rPr lang="fr-FR" sz="2700" b="1" u="none" strike="noStrike" kern="1200" dirty="0">
                          <a:ln>
                            <a:noFill/>
                          </a:ln>
                        </a:rPr>
                        <a:t>prix         soldé</a:t>
                      </a:r>
                      <a:r>
                        <a:rPr lang="fr-FR" sz="2700" b="0" u="none" strike="noStrike" kern="1200" dirty="0">
                          <a:ln>
                            <a:noFill/>
                          </a:ln>
                        </a:rPr>
                        <a:t> qui sera          affiché sous              l'ancien prix barré.</a:t>
                      </a:r>
                      <a:endParaRPr lang="fr-FR" sz="2700" b="0" i="0" u="none" strike="noStrike" kern="1200" dirty="0">
                        <a:ln>
                          <a:noFill/>
                        </a:ln>
                        <a:latin typeface="Liberation Sans" pitchFamily="18"/>
                        <a:ea typeface="DejaVu Sans" pitchFamily="2"/>
                        <a:cs typeface="Lohit Hindi" pitchFamily="2"/>
                      </a:endParaRPr>
                    </a:p>
                  </a:txBody>
                  <a:tcPr marL="55880" marR="55880" marT="27940" marB="27940" anchor="ctr"/>
                </a:tc>
                <a:extLst>
                  <a:ext uri="{0D108BD9-81ED-4DB2-BD59-A6C34878D82A}">
                    <a16:rowId xmlns:a16="http://schemas.microsoft.com/office/drawing/2014/main" val="209162364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186367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15579" y="652381"/>
            <a:ext cx="114961" cy="153265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12227" y="905137"/>
            <a:ext cx="75355" cy="100462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02730" y="1472988"/>
            <a:ext cx="105597" cy="140781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4" name="Espace réservé du texte 1">
            <a:extLst>
              <a:ext uri="{FF2B5EF4-FFF2-40B4-BE49-F238E27FC236}">
                <a16:creationId xmlns:a16="http://schemas.microsoft.com/office/drawing/2014/main" id="{9E2E2E6A-3E9C-7FF3-E752-F6F56E3B58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9475568"/>
              </p:ext>
            </p:extLst>
          </p:nvPr>
        </p:nvGraphicFramePr>
        <p:xfrm>
          <a:off x="693042" y="2437474"/>
          <a:ext cx="8694540" cy="4371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186367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15579" y="652381"/>
            <a:ext cx="114961" cy="153265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12227" y="905137"/>
            <a:ext cx="75355" cy="100462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02730" y="1472988"/>
            <a:ext cx="105597" cy="140781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4" name="Sous-titre 1">
            <a:extLst>
              <a:ext uri="{FF2B5EF4-FFF2-40B4-BE49-F238E27FC236}">
                <a16:creationId xmlns:a16="http://schemas.microsoft.com/office/drawing/2014/main" id="{6234A651-536A-26DA-3415-C587625BF2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507825"/>
              </p:ext>
            </p:extLst>
          </p:nvPr>
        </p:nvGraphicFramePr>
        <p:xfrm>
          <a:off x="693042" y="2437474"/>
          <a:ext cx="8694540" cy="4371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234BCC6-39B9-47D9-8BF8-C665401AE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7559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 2" descr="Pour Cent, Discount, Remise">
            <a:extLst>
              <a:ext uri="{FF2B5EF4-FFF2-40B4-BE49-F238E27FC236}">
                <a16:creationId xmlns:a16="http://schemas.microsoft.com/office/drawing/2014/main" id="{B37B68E5-8E5A-C0CA-B90B-852F5C9FF5D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474" b="11445"/>
          <a:stretch/>
        </p:blipFill>
        <p:spPr>
          <a:xfrm>
            <a:off x="4037396" y="10"/>
            <a:ext cx="6043229" cy="3709270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pic>
        <p:nvPicPr>
          <p:cNvPr id="4" name="Image 3" descr="Remise, Code, La Publicité, Pourcentage">
            <a:extLst>
              <a:ext uri="{FF2B5EF4-FFF2-40B4-BE49-F238E27FC236}">
                <a16:creationId xmlns:a16="http://schemas.microsoft.com/office/drawing/2014/main" id="{CF1F59B0-EFFE-FF37-10B9-90972C2F472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7536" b="510"/>
          <a:stretch/>
        </p:blipFill>
        <p:spPr>
          <a:xfrm>
            <a:off x="4037396" y="3850394"/>
            <a:ext cx="6043229" cy="3709281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 useBgFill="1">
        <p:nvSpPr>
          <p:cNvPr id="14" name="Freeform: Shape 10">
            <a:extLst>
              <a:ext uri="{FF2B5EF4-FFF2-40B4-BE49-F238E27FC236}">
                <a16:creationId xmlns:a16="http://schemas.microsoft.com/office/drawing/2014/main" id="{72A9CE9D-DAC3-40AF-B504-78A64A909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0313" cy="7559675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2">
            <a:extLst>
              <a:ext uri="{FF2B5EF4-FFF2-40B4-BE49-F238E27FC236}">
                <a16:creationId xmlns:a16="http://schemas.microsoft.com/office/drawing/2014/main" id="{506D7452-6CDE-4381-86CE-07B2459383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33146" cy="7559675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8422FFC-F151-FA95-ED4C-D7BC399F7B72}"/>
              </a:ext>
            </a:extLst>
          </p:cNvPr>
          <p:cNvSpPr txBox="1"/>
          <p:nvPr/>
        </p:nvSpPr>
        <p:spPr>
          <a:xfrm>
            <a:off x="389879" y="1680654"/>
            <a:ext cx="4635482" cy="30579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z="3200" dirty="0">
                <a:latin typeface="+mj-lt"/>
                <a:ea typeface="+mj-ea"/>
                <a:cs typeface="+mj-cs"/>
              </a:rPr>
              <a:t>VIDEO D'INTRODUCTION</a:t>
            </a:r>
            <a:endParaRPr lang="en-US" sz="3200" dirty="0">
              <a:latin typeface="+mj-lt"/>
              <a:ea typeface="+mj-ea"/>
              <a:cs typeface="+mj-cs"/>
            </a:endParaRPr>
          </a:p>
          <a:p>
            <a:endParaRPr lang="fr-FR" sz="3200" dirty="0">
              <a:latin typeface="+mj-lt"/>
              <a:ea typeface="+mj-ea"/>
              <a:cs typeface="+mj-cs"/>
            </a:endParaRPr>
          </a:p>
          <a:p>
            <a:r>
              <a:rPr lang="fr-FR" sz="3200" dirty="0">
                <a:latin typeface="+mj-lt"/>
                <a:ea typeface="+mj-ea"/>
                <a:cs typeface="+mj-cs"/>
              </a:rPr>
              <a:t>SIMPLEX : VIVE LES SOLDES, LES POURCENTAGES</a:t>
            </a:r>
            <a:endParaRPr lang="en-US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62DA937-8B55-4317-BD32-98D7AF30E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4838" y="479258"/>
            <a:ext cx="161273" cy="5821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52EE5A8-045B-4D39-8ED1-51333408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397" y="4917557"/>
            <a:ext cx="4149885" cy="20159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 4" descr="Une image contenant motif, conception, typographie&#10;&#10;Description générée automatiquement">
            <a:extLst>
              <a:ext uri="{FF2B5EF4-FFF2-40B4-BE49-F238E27FC236}">
                <a16:creationId xmlns:a16="http://schemas.microsoft.com/office/drawing/2014/main" id="{65E82736-0DC0-C6D3-AA44-E5A764580E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940" y="5345048"/>
            <a:ext cx="1561663" cy="1581150"/>
          </a:xfrm>
          <a:prstGeom prst="rect">
            <a:avLst/>
          </a:prstGeom>
        </p:spPr>
      </p:pic>
      <p:sp>
        <p:nvSpPr>
          <p:cNvPr id="6" name="ZoneTexte 6">
            <a:extLst>
              <a:ext uri="{FF2B5EF4-FFF2-40B4-BE49-F238E27FC236}">
                <a16:creationId xmlns:a16="http://schemas.microsoft.com/office/drawing/2014/main" id="{020D1BE9-1B38-C5BC-8314-E27F5EF4EE2D}"/>
              </a:ext>
            </a:extLst>
          </p:cNvPr>
          <p:cNvSpPr txBox="1"/>
          <p:nvPr/>
        </p:nvSpPr>
        <p:spPr>
          <a:xfrm>
            <a:off x="1960976" y="5666168"/>
            <a:ext cx="2743200" cy="46166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https://www.youtube.com/watch?v=XnnpuTcn-xM</a:t>
            </a:r>
          </a:p>
        </p:txBody>
      </p:sp>
    </p:spTree>
    <p:extLst>
      <p:ext uri="{BB962C8B-B14F-4D97-AF65-F5344CB8AC3E}">
        <p14:creationId xmlns:p14="http://schemas.microsoft.com/office/powerpoint/2010/main" val="715175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186367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15579" y="652381"/>
            <a:ext cx="114961" cy="153265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12227" y="905137"/>
            <a:ext cx="75355" cy="100462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02730" y="1472988"/>
            <a:ext cx="105597" cy="140781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4" name="Sous-titre 1">
            <a:extLst>
              <a:ext uri="{FF2B5EF4-FFF2-40B4-BE49-F238E27FC236}">
                <a16:creationId xmlns:a16="http://schemas.microsoft.com/office/drawing/2014/main" id="{3AB04209-146F-21CE-F888-F53E48FBD8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3462255"/>
              </p:ext>
            </p:extLst>
          </p:nvPr>
        </p:nvGraphicFramePr>
        <p:xfrm>
          <a:off x="693042" y="2437474"/>
          <a:ext cx="8694540" cy="4371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186367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15579" y="652381"/>
            <a:ext cx="114961" cy="153265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12227" y="905137"/>
            <a:ext cx="75355" cy="100462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02730" y="1472988"/>
            <a:ext cx="105597" cy="140781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4" name="Sous-titre 1">
            <a:extLst>
              <a:ext uri="{FF2B5EF4-FFF2-40B4-BE49-F238E27FC236}">
                <a16:creationId xmlns:a16="http://schemas.microsoft.com/office/drawing/2014/main" id="{3AB04209-146F-21CE-F888-F53E48FBD81C}"/>
              </a:ext>
            </a:extLst>
          </p:cNvPr>
          <p:cNvGraphicFramePr/>
          <p:nvPr/>
        </p:nvGraphicFramePr>
        <p:xfrm>
          <a:off x="693042" y="2437474"/>
          <a:ext cx="8694540" cy="4371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Image 2">
            <a:extLst>
              <a:ext uri="{FF2B5EF4-FFF2-40B4-BE49-F238E27FC236}">
                <a16:creationId xmlns:a16="http://schemas.microsoft.com/office/drawing/2014/main" id="{448664C5-F75A-E255-3A0D-98B49929442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99474" y="5189483"/>
            <a:ext cx="1035103" cy="104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198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7559675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1B37D16-8A7E-4C84-8739-BE56A5F34C65}"/>
              </a:ext>
            </a:extLst>
          </p:cNvPr>
          <p:cNvSpPr txBox="1"/>
          <p:nvPr/>
        </p:nvSpPr>
        <p:spPr>
          <a:xfrm>
            <a:off x="1733037" y="2246658"/>
            <a:ext cx="5920347" cy="30092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/>
            </a:pPr>
            <a:r>
              <a:rPr lang="en-US" sz="6600" b="0" i="0" u="none" strike="noStrike" kern="1200" dirty="0" err="1">
                <a:ln>
                  <a:noFill/>
                </a:ln>
                <a:solidFill>
                  <a:srgbClr val="FFFFFF"/>
                </a:solidFill>
                <a:latin typeface="+mj-lt"/>
                <a:ea typeface="+mj-ea"/>
                <a:cs typeface="+mj-cs"/>
              </a:rPr>
              <a:t>Calculer</a:t>
            </a:r>
            <a:r>
              <a:rPr lang="en-US" sz="6600" b="0" i="0" u="none" strike="noStrike" kern="1200" dirty="0">
                <a:ln>
                  <a:noFill/>
                </a:ln>
                <a:solidFill>
                  <a:srgbClr val="FFFFFF"/>
                </a:solidFill>
                <a:latin typeface="+mj-lt"/>
                <a:ea typeface="+mj-ea"/>
                <a:cs typeface="+mj-cs"/>
              </a:rPr>
              <a:t> les 20% </a:t>
            </a:r>
            <a:br>
              <a:rPr lang="en-US" sz="6600" b="0" i="0" u="none" strike="noStrike" kern="1200" dirty="0">
                <a:ln>
                  <a:noFill/>
                </a:ln>
                <a:latin typeface="+mj-lt"/>
                <a:ea typeface="+mj-ea"/>
                <a:cs typeface="+mj-cs"/>
              </a:rPr>
            </a:br>
            <a:r>
              <a:rPr lang="en-US" sz="6600" b="0" i="0" u="none" strike="noStrike" kern="1200" dirty="0">
                <a:ln>
                  <a:noFill/>
                </a:ln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 50 €.</a:t>
            </a:r>
            <a:endParaRPr lang="fr-FR" sz="1400" dirty="0">
              <a:ea typeface="+mj-ea"/>
              <a:cs typeface="+mj-cs"/>
            </a:endParaRPr>
          </a:p>
        </p:txBody>
      </p:sp>
      <p:sp>
        <p:nvSpPr>
          <p:cNvPr id="9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72679" y="643029"/>
            <a:ext cx="114961" cy="153265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69327" y="895785"/>
            <a:ext cx="75355" cy="100462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59830" y="1143173"/>
            <a:ext cx="105597" cy="140781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7854" y="3861444"/>
            <a:ext cx="0" cy="368844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59804" y="6213395"/>
            <a:ext cx="125293" cy="167041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97768" y="6720547"/>
            <a:ext cx="89814" cy="119739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26527" y="6876271"/>
            <a:ext cx="79175" cy="105557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186367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15579" y="652381"/>
            <a:ext cx="114961" cy="153265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12227" y="905137"/>
            <a:ext cx="75355" cy="100462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02730" y="1472988"/>
            <a:ext cx="105597" cy="140781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24" name="Sous-titre 1">
            <a:extLst>
              <a:ext uri="{FF2B5EF4-FFF2-40B4-BE49-F238E27FC236}">
                <a16:creationId xmlns:a16="http://schemas.microsoft.com/office/drawing/2014/main" id="{B425E400-E2E0-FB12-39D7-2FB1324905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2968393"/>
              </p:ext>
            </p:extLst>
          </p:nvPr>
        </p:nvGraphicFramePr>
        <p:xfrm>
          <a:off x="693042" y="2437474"/>
          <a:ext cx="8694540" cy="4371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186367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15579" y="652381"/>
            <a:ext cx="114961" cy="153265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12227" y="905137"/>
            <a:ext cx="75355" cy="100462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02730" y="1472988"/>
            <a:ext cx="105597" cy="140781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4" name="Sous-titre 1">
            <a:extLst>
              <a:ext uri="{FF2B5EF4-FFF2-40B4-BE49-F238E27FC236}">
                <a16:creationId xmlns:a16="http://schemas.microsoft.com/office/drawing/2014/main" id="{0BCFB641-CB38-E92C-0DD5-9B592F58C9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8903696"/>
              </p:ext>
            </p:extLst>
          </p:nvPr>
        </p:nvGraphicFramePr>
        <p:xfrm>
          <a:off x="693042" y="2437474"/>
          <a:ext cx="8694540" cy="4371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186367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15579" y="652381"/>
            <a:ext cx="114961" cy="153265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12227" y="905137"/>
            <a:ext cx="75355" cy="100462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02730" y="1472988"/>
            <a:ext cx="105597" cy="140781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4" name="Sous-titre 1">
            <a:extLst>
              <a:ext uri="{FF2B5EF4-FFF2-40B4-BE49-F238E27FC236}">
                <a16:creationId xmlns:a16="http://schemas.microsoft.com/office/drawing/2014/main" id="{96895BB5-2920-53A0-D879-74102FF2BE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2595213"/>
              </p:ext>
            </p:extLst>
          </p:nvPr>
        </p:nvGraphicFramePr>
        <p:xfrm>
          <a:off x="693042" y="2437474"/>
          <a:ext cx="8694540" cy="4371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186367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15579" y="652381"/>
            <a:ext cx="114961" cy="153265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12227" y="905137"/>
            <a:ext cx="75355" cy="100462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02730" y="1472988"/>
            <a:ext cx="105597" cy="140781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4" name="Sous-titre 1">
            <a:extLst>
              <a:ext uri="{FF2B5EF4-FFF2-40B4-BE49-F238E27FC236}">
                <a16:creationId xmlns:a16="http://schemas.microsoft.com/office/drawing/2014/main" id="{8DC3C531-D346-0D0A-696A-F4927912C6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3663777"/>
              </p:ext>
            </p:extLst>
          </p:nvPr>
        </p:nvGraphicFramePr>
        <p:xfrm>
          <a:off x="693042" y="2437474"/>
          <a:ext cx="8694540" cy="4371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7559675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1B37D16-8A7E-4C84-8739-BE56A5F34C65}"/>
              </a:ext>
            </a:extLst>
          </p:cNvPr>
          <p:cNvSpPr txBox="1"/>
          <p:nvPr/>
        </p:nvSpPr>
        <p:spPr>
          <a:xfrm>
            <a:off x="1733037" y="2246658"/>
            <a:ext cx="5920347" cy="45909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5400" dirty="0">
                <a:solidFill>
                  <a:schemeClr val="bg1"/>
                </a:solidFill>
                <a:latin typeface="Segoe UI"/>
                <a:ea typeface="+mj-ea"/>
                <a:cs typeface="Segoe UI"/>
              </a:rPr>
              <a:t>Que représentent (en %) 8 élèves sur un total </a:t>
            </a:r>
            <a:r>
              <a:rPr lang="fr-FR" sz="5400" b="0" i="0" u="none" strike="noStrike" kern="1200" dirty="0">
                <a:ln>
                  <a:noFill/>
                </a:ln>
                <a:solidFill>
                  <a:schemeClr val="bg1"/>
                </a:solidFill>
                <a:latin typeface="Segoe UI"/>
                <a:ea typeface="+mj-ea"/>
                <a:cs typeface="Segoe UI"/>
              </a:rPr>
              <a:t>de</a:t>
            </a:r>
            <a:endParaRPr lang="fr-FR">
              <a:ea typeface="+mj-ea"/>
            </a:endParaRPr>
          </a:p>
          <a:p>
            <a:r>
              <a:rPr lang="fr-FR" sz="5400" dirty="0">
                <a:solidFill>
                  <a:schemeClr val="bg1"/>
                </a:solidFill>
                <a:latin typeface="Segoe UI"/>
                <a:ea typeface="+mj-ea"/>
                <a:cs typeface="Segoe UI"/>
              </a:rPr>
              <a:t>2OO élèves ?</a:t>
            </a:r>
            <a:endParaRPr lang="fr-FR" dirty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9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72679" y="643029"/>
            <a:ext cx="114961" cy="153265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69327" y="895785"/>
            <a:ext cx="75355" cy="100462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59830" y="1143173"/>
            <a:ext cx="105597" cy="140781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7854" y="3861444"/>
            <a:ext cx="0" cy="368844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59804" y="6213395"/>
            <a:ext cx="125293" cy="167041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97768" y="6720547"/>
            <a:ext cx="89814" cy="119739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26527" y="6876271"/>
            <a:ext cx="79175" cy="105557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452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186367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15579" y="652381"/>
            <a:ext cx="114961" cy="153265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12227" y="905137"/>
            <a:ext cx="75355" cy="100462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02730" y="1472988"/>
            <a:ext cx="105597" cy="140781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985796F-1B89-4BF9-8984-836DB6B0065F}"/>
              </a:ext>
            </a:extLst>
          </p:cNvPr>
          <p:cNvSpPr txBox="1"/>
          <p:nvPr/>
        </p:nvSpPr>
        <p:spPr>
          <a:xfrm>
            <a:off x="4464000" y="3744000"/>
            <a:ext cx="181822" cy="683605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spcBef>
                <a:spcPts val="0"/>
              </a:spcBef>
              <a:spcAft>
                <a:spcPts val="600"/>
              </a:spcAft>
              <a:buNone/>
              <a:tabLst/>
            </a:pPr>
            <a:endParaRPr lang="fr-FR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Lohit Hindi" pitchFamily="2"/>
            </a:endParaRPr>
          </a:p>
          <a:p>
            <a:pPr marL="0" marR="0" lvl="0" indent="0" rtl="0" hangingPunct="0">
              <a:spcBef>
                <a:spcPts val="0"/>
              </a:spcBef>
              <a:spcAft>
                <a:spcPts val="600"/>
              </a:spcAft>
              <a:buNone/>
              <a:tabLst/>
            </a:pPr>
            <a:endParaRPr lang="fr-FR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Lohit Hindi" pitchFamily="2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1CFBA73-961C-4201-9093-33757AD17F63}"/>
              </a:ext>
            </a:extLst>
          </p:cNvPr>
          <p:cNvSpPr txBox="1"/>
          <p:nvPr/>
        </p:nvSpPr>
        <p:spPr>
          <a:xfrm>
            <a:off x="-1368000" y="6623999"/>
            <a:ext cx="181822" cy="683605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spcBef>
                <a:spcPts val="0"/>
              </a:spcBef>
              <a:spcAft>
                <a:spcPts val="600"/>
              </a:spcAft>
              <a:buNone/>
              <a:tabLst/>
            </a:pPr>
            <a:endParaRPr lang="fr-FR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Lohit Hindi" pitchFamily="2"/>
            </a:endParaRPr>
          </a:p>
          <a:p>
            <a:pPr marL="0" marR="0" lvl="0" indent="0" rtl="0" hangingPunct="0">
              <a:spcBef>
                <a:spcPts val="0"/>
              </a:spcBef>
              <a:spcAft>
                <a:spcPts val="600"/>
              </a:spcAft>
              <a:buNone/>
              <a:tabLst/>
            </a:pPr>
            <a:endParaRPr lang="fr-FR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Lohit Hindi" pitchFamily="2"/>
            </a:endParaRPr>
          </a:p>
        </p:txBody>
      </p:sp>
      <p:graphicFrame>
        <p:nvGraphicFramePr>
          <p:cNvPr id="6" name="Sous-titre 3">
            <a:extLst>
              <a:ext uri="{FF2B5EF4-FFF2-40B4-BE49-F238E27FC236}">
                <a16:creationId xmlns:a16="http://schemas.microsoft.com/office/drawing/2014/main" id="{C751C0FF-19E6-6780-A5E8-B98DE6DD56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4242936"/>
              </p:ext>
            </p:extLst>
          </p:nvPr>
        </p:nvGraphicFramePr>
        <p:xfrm>
          <a:off x="693042" y="2437474"/>
          <a:ext cx="8694540" cy="4371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ccentBoxVTI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AccentBox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F4FE582F-5DDE-4E50-A331-B77FB79D7361}" vid="{42624B42-66F4-4B9A-A3DB-EB561F16279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436</Words>
  <Application>Microsoft Office PowerPoint</Application>
  <PresentationFormat>Personnalisé</PresentationFormat>
  <Paragraphs>64</Paragraphs>
  <Slides>21</Slides>
  <Notes>19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8" baseType="lpstr">
      <vt:lpstr>Arial</vt:lpstr>
      <vt:lpstr>Avenir Next LT Pro</vt:lpstr>
      <vt:lpstr>Calibri</vt:lpstr>
      <vt:lpstr>Liberation Sans</vt:lpstr>
      <vt:lpstr>Segoe UI</vt:lpstr>
      <vt:lpstr>Times New Roman</vt:lpstr>
      <vt:lpstr>AccentBoxVTI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loric</dc:creator>
  <cp:lastModifiedBy>Aurore Auberix</cp:lastModifiedBy>
  <cp:revision>133</cp:revision>
  <dcterms:created xsi:type="dcterms:W3CDTF">2014-01-16T20:24:57Z</dcterms:created>
  <dcterms:modified xsi:type="dcterms:W3CDTF">2024-09-06T17:42:43Z</dcterms:modified>
</cp:coreProperties>
</file>