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560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52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14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54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218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10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12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46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90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41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84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B021D64-8347-49A1-B8B9-067FB757DD41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7688DFB-92D0-44BA-8C75-EAB418809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57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Questions flash n°7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1708" y="4765189"/>
            <a:ext cx="9070848" cy="457201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rgbClr val="7030A0"/>
                </a:solidFill>
              </a:rPr>
              <a:t>4</a:t>
            </a:r>
            <a:r>
              <a:rPr lang="fr-FR" sz="2000" baseline="30000" dirty="0">
                <a:solidFill>
                  <a:srgbClr val="7030A0"/>
                </a:solidFill>
              </a:rPr>
              <a:t>ème</a:t>
            </a:r>
            <a:endParaRPr lang="fr-FR" sz="2000" baseline="30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3942"/>
          </a:xfrm>
        </p:spPr>
        <p:txBody>
          <a:bodyPr>
            <a:normAutofit/>
          </a:bodyPr>
          <a:lstStyle/>
          <a:p>
            <a:r>
              <a:rPr lang="fr-FR" sz="3500" dirty="0" smtClean="0"/>
              <a:t>1) Calculer</a:t>
            </a:r>
            <a:endParaRPr lang="fr-FR" sz="3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425661" y="1221819"/>
                <a:ext cx="5249872" cy="4351338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fr-FR" sz="5500" dirty="0" smtClean="0">
                    <a:solidFill>
                      <a:schemeClr val="accent5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	</a:t>
                </a:r>
                <a:r>
                  <a:rPr lang="fr-FR" sz="5500" i="1" u="sng" dirty="0" smtClean="0">
                    <a:solidFill>
                      <a:schemeClr val="accent5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Niveau 2</a:t>
                </a:r>
                <a:endParaRPr lang="fr-FR" sz="5500" b="0" i="1" dirty="0" smtClean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5000" b="0" i="1" dirty="0" smtClean="0">
                        <a:latin typeface="Cambria Math" panose="02040503050406030204" pitchFamily="18" charset="0"/>
                      </a:rPr>
                      <m:t>75</m:t>
                    </m:r>
                    <m:r>
                      <a:rPr lang="fr-FR" sz="5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5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5000" b="0" i="1" dirty="0" smtClean="0">
                        <a:latin typeface="Cambria Math" panose="02040503050406030204" pitchFamily="18" charset="0"/>
                      </a:rPr>
                      <m:t>98=</m:t>
                    </m:r>
                  </m:oMath>
                </a14:m>
                <a:endParaRPr lang="fr-FR" sz="50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5000" b="0" i="1" smtClean="0">
                        <a:latin typeface="Cambria Math" panose="02040503050406030204" pitchFamily="18" charset="0"/>
                      </a:rPr>
                      <m:t>−3+8=</m:t>
                    </m:r>
                  </m:oMath>
                </a14:m>
                <a:endParaRPr lang="fr-FR" sz="50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5000" b="0" i="1" smtClean="0">
                        <a:latin typeface="Cambria Math" panose="02040503050406030204" pitchFamily="18" charset="0"/>
                      </a:rPr>
                      <m:t>−28−</m:t>
                    </m:r>
                    <m:d>
                      <m:dPr>
                        <m:ctrlPr>
                          <a:rPr lang="fr-FR" sz="5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5000" b="0" i="1" smtClean="0">
                            <a:latin typeface="Cambria Math" panose="02040503050406030204" pitchFamily="18" charset="0"/>
                          </a:rPr>
                          <m:t>−47</m:t>
                        </m:r>
                      </m:e>
                    </m:d>
                    <m:r>
                      <a:rPr lang="fr-FR" sz="5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50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5000" b="0" i="1" smtClean="0">
                        <a:latin typeface="Cambria Math" panose="02040503050406030204" pitchFamily="18" charset="0"/>
                      </a:rPr>
                      <m:t>−11</m:t>
                    </m:r>
                    <m:r>
                      <a:rPr lang="fr-FR" sz="5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5000" b="0" i="1" smtClean="0">
                        <a:latin typeface="Cambria Math" panose="02040503050406030204" pitchFamily="18" charset="0"/>
                      </a:rPr>
                      <m:t>5−</m:t>
                    </m:r>
                    <m:d>
                      <m:dPr>
                        <m:ctrlPr>
                          <a:rPr lang="fr-FR" sz="5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50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r>
                      <a:rPr lang="fr-FR" sz="5000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fr-FR" sz="5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50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fr-FR" sz="55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25661" y="1221819"/>
                <a:ext cx="5249872" cy="4351338"/>
              </a:xfrm>
              <a:blipFill>
                <a:blip r:embed="rId2"/>
                <a:stretch>
                  <a:fillRect t="-63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/>
          <p:cNvCxnSpPr/>
          <p:nvPr/>
        </p:nvCxnSpPr>
        <p:spPr>
          <a:xfrm>
            <a:off x="5832400" y="682097"/>
            <a:ext cx="6926" cy="543078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/>
              <p:cNvSpPr txBox="1">
                <a:spLocks/>
              </p:cNvSpPr>
              <p:nvPr/>
            </p:nvSpPr>
            <p:spPr>
              <a:xfrm>
                <a:off x="699653" y="1221819"/>
                <a:ext cx="5260572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fr-FR" sz="5500" i="1" dirty="0" smtClean="0">
                    <a:solidFill>
                      <a:schemeClr val="accent5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	</a:t>
                </a:r>
                <a:r>
                  <a:rPr lang="fr-FR" sz="5100" i="1" u="sng" dirty="0" smtClean="0">
                    <a:solidFill>
                      <a:schemeClr val="accent5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Niveau 1</a:t>
                </a:r>
                <a:r>
                  <a:rPr lang="fr-FR" sz="5100" i="1" dirty="0" smtClean="0">
                    <a:latin typeface="Cambria Math" panose="02040503050406030204" pitchFamily="18" charset="0"/>
                  </a:rPr>
                  <a:t>	</a:t>
                </a:r>
                <a:r>
                  <a:rPr lang="fr-FR" sz="5500" i="1" dirty="0" smtClean="0">
                    <a:latin typeface="Cambria Math" panose="02040503050406030204" pitchFamily="18" charset="0"/>
                  </a:rPr>
                  <a:t>	</a:t>
                </a:r>
                <a:endParaRPr lang="fr-FR" sz="5000" i="1" dirty="0" smtClean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4600" dirty="0" smtClean="0"/>
                  <a:t> </a:t>
                </a:r>
                <a14:m>
                  <m:oMath xmlns:m="http://schemas.openxmlformats.org/officeDocument/2006/math">
                    <m:r>
                      <a:rPr lang="fr-FR" sz="4600" i="1" dirty="0">
                        <a:latin typeface="Cambria Math" panose="02040503050406030204" pitchFamily="18" charset="0"/>
                      </a:rPr>
                      <m:t>14 </m:t>
                    </m:r>
                    <m:r>
                      <a:rPr lang="fr-FR" sz="4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4600" i="1" dirty="0">
                        <a:latin typeface="Cambria Math" panose="02040503050406030204" pitchFamily="18" charset="0"/>
                      </a:rPr>
                      <m:t>99= </m:t>
                    </m:r>
                  </m:oMath>
                </a14:m>
                <a:endParaRPr lang="fr-FR" sz="46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4600" i="1" dirty="0" smtClean="0">
                        <a:latin typeface="Cambria Math" panose="02040503050406030204" pitchFamily="18" charset="0"/>
                      </a:rPr>
                      <m:t>7+(−9)=</m:t>
                    </m:r>
                  </m:oMath>
                </a14:m>
                <a:endParaRPr lang="fr-FR" sz="46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4600" b="0" i="1" smtClean="0">
                        <a:latin typeface="Cambria Math" panose="02040503050406030204" pitchFamily="18" charset="0"/>
                      </a:rPr>
                      <m:t>120−</m:t>
                    </m:r>
                    <m:d>
                      <m:dPr>
                        <m:ctrlPr>
                          <a:rPr lang="fr-FR" sz="4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4600" b="0" i="1" smtClean="0">
                            <a:latin typeface="Cambria Math" panose="02040503050406030204" pitchFamily="18" charset="0"/>
                          </a:rPr>
                          <m:t>−25</m:t>
                        </m:r>
                      </m:e>
                    </m:d>
                    <m:r>
                      <a:rPr lang="fr-FR" sz="4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46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46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fr-FR" sz="460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fr-FR" sz="4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4600" i="1" smtClean="0">
                        <a:latin typeface="Cambria Math" panose="02040503050406030204" pitchFamily="18" charset="0"/>
                      </a:rPr>
                      <m:t>8+</m:t>
                    </m:r>
                    <m:r>
                      <a:rPr lang="fr-FR" sz="46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fr-FR" sz="46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4600" dirty="0" smtClean="0"/>
                  <a:t>		</a:t>
                </a:r>
                <a:endParaRPr lang="fr-FR" sz="4600" dirty="0"/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endParaRPr lang="fr-FR" sz="5500" dirty="0"/>
              </a:p>
            </p:txBody>
          </p:sp>
        </mc:Choice>
        <mc:Fallback xmlns="">
          <p:sp>
            <p:nvSpPr>
              <p:cNvPr id="6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53" y="1221819"/>
                <a:ext cx="5260572" cy="4351338"/>
              </a:xfrm>
              <a:prstGeom prst="rect">
                <a:avLst/>
              </a:prstGeom>
              <a:blipFill>
                <a:blip r:embed="rId3"/>
                <a:stretch>
                  <a:fillRect l="-3244" t="-60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592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3942"/>
          </a:xfrm>
        </p:spPr>
        <p:txBody>
          <a:bodyPr>
            <a:normAutofit fontScale="90000"/>
          </a:bodyPr>
          <a:lstStyle/>
          <a:p>
            <a:r>
              <a:rPr lang="fr-FR" sz="3500" dirty="0"/>
              <a:t>2</a:t>
            </a:r>
            <a:r>
              <a:rPr lang="fr-FR" sz="3500" dirty="0" smtClean="0"/>
              <a:t>) Quelle est la nature de chacun de ces quadrilatères ?</a:t>
            </a:r>
            <a:endParaRPr lang="fr-FR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5661" y="1290013"/>
            <a:ext cx="52498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500" dirty="0" smtClean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</a:rPr>
              <a:t>	</a:t>
            </a:r>
            <a:r>
              <a:rPr lang="fr-FR" sz="5500" i="1" u="sng" dirty="0" smtClean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</a:rPr>
              <a:t>Niveau 2</a:t>
            </a:r>
            <a:endParaRPr lang="fr-FR" sz="5500" b="0" i="1" dirty="0" smtClean="0">
              <a:solidFill>
                <a:schemeClr val="accent5">
                  <a:lumMod val="75000"/>
                </a:schemeClr>
              </a:solidFill>
              <a:latin typeface="Cambria Math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sz="55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832400" y="1191574"/>
            <a:ext cx="28073" cy="5242477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76282" y="1290013"/>
            <a:ext cx="526057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5500" i="1" dirty="0" smtClean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</a:rPr>
              <a:t>	</a:t>
            </a:r>
            <a:r>
              <a:rPr lang="fr-FR" sz="5100" i="1" u="sng" dirty="0" smtClean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</a:rPr>
              <a:t>Niveau 1</a:t>
            </a:r>
            <a:r>
              <a:rPr lang="fr-FR" sz="5100" i="1" dirty="0" smtClean="0">
                <a:latin typeface="Cambria Math" panose="02040503050406030204" pitchFamily="18" charset="0"/>
              </a:rPr>
              <a:t>	</a:t>
            </a:r>
            <a:r>
              <a:rPr lang="fr-FR" sz="5500" i="1" dirty="0" smtClean="0">
                <a:latin typeface="Cambria Math" panose="02040503050406030204" pitchFamily="18" charset="0"/>
              </a:rPr>
              <a:t>	</a:t>
            </a:r>
            <a:endParaRPr lang="fr-FR" sz="5000" i="1" dirty="0" smtClean="0">
              <a:solidFill>
                <a:schemeClr val="accent5">
                  <a:lumMod val="75000"/>
                </a:schemeClr>
              </a:solidFill>
              <a:latin typeface="Cambria Math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fr-FR" sz="55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E5ED676-BC47-4011-8F98-5E84F7734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94" y="2187765"/>
            <a:ext cx="2951090" cy="244102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5155" y="2187765"/>
            <a:ext cx="2672122" cy="218730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156" y="4047330"/>
            <a:ext cx="2688698" cy="260615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6587" y="3873790"/>
            <a:ext cx="2909668" cy="249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37</TotalTime>
  <Words>19</Words>
  <Application>Microsoft Office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Century Gothic</vt:lpstr>
      <vt:lpstr>Garamond</vt:lpstr>
      <vt:lpstr>Savon</vt:lpstr>
      <vt:lpstr>Questions flash n°7</vt:lpstr>
      <vt:lpstr>1) Calculer</vt:lpstr>
      <vt:lpstr>2) Quelle est la nature de chacun de ces quadrilatères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flash n°1</dc:title>
  <dc:creator>Christelle Meriochaud</dc:creator>
  <cp:lastModifiedBy>Christelle Meriochaud</cp:lastModifiedBy>
  <cp:revision>15</cp:revision>
  <cp:lastPrinted>2020-09-14T21:21:32Z</cp:lastPrinted>
  <dcterms:created xsi:type="dcterms:W3CDTF">2020-09-12T09:26:32Z</dcterms:created>
  <dcterms:modified xsi:type="dcterms:W3CDTF">2022-10-02T11:08:18Z</dcterms:modified>
</cp:coreProperties>
</file>