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8" r:id="rId3"/>
    <p:sldId id="269" r:id="rId4"/>
    <p:sldId id="257" r:id="rId5"/>
    <p:sldId id="263" r:id="rId6"/>
    <p:sldId id="259" r:id="rId7"/>
    <p:sldId id="264" r:id="rId8"/>
    <p:sldId id="260" r:id="rId9"/>
    <p:sldId id="265" r:id="rId10"/>
    <p:sldId id="261" r:id="rId11"/>
    <p:sldId id="266" r:id="rId12"/>
    <p:sldId id="262" r:id="rId13"/>
    <p:sldId id="281" r:id="rId14"/>
    <p:sldId id="270" r:id="rId15"/>
    <p:sldId id="27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67" r:id="rId24"/>
    <p:sldId id="282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FF47791-DCEE-A5E3-2B14-0131FDDAFE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CC0666-F131-4FA7-A6E2-478464C147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B4BE3-B3D1-4B46-91CF-602F6B4A6CE4}" type="datetime10">
              <a:rPr lang="fr-FR" smtClean="0"/>
              <a:t>09:30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13FB57-CB9D-3A3B-80C6-10C542F9CC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108D03-47A1-53A8-5D09-B0BFD09AA5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516FE-F78A-43C2-8467-2EFF92262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8002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91DE6-D6D3-445F-A71B-BA91CACA5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2660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662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99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799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487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028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92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9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6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961EFA3-7683-475A-896B-EE3C9F992848}" type="datetime10">
              <a:rPr lang="fr-FR" smtClean="0"/>
              <a:t>09:30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77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4678A5-C435-F1A6-AB72-086464857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3B55FB-7627-BF2C-137D-0A2E7D281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BEA92C-A3ED-3A32-1CAD-3EDA6068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9DF54-CD8C-464D-85DF-57F42461B44F}" type="datetime10">
              <a:rPr lang="fr-FR" smtClean="0"/>
              <a:t>09:30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FAB76D-2583-026E-6423-872375517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3F11AA-376B-057D-CB00-BCE08D817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64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CF2DE7-C25F-5613-BD4E-349DAE1BF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AF5353-DDB9-177B-47B3-ECE94C10E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42A0FD-4958-1FC2-97FE-ABF73EC3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90BA-3807-42DF-A0DD-FADB89033EFD}" type="datetime10">
              <a:rPr lang="fr-FR" smtClean="0"/>
              <a:t>09:30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CB8A60-EC2F-D510-157F-6F2D21EA5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389DA4-9006-BE50-08DA-96B3FB0CD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67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25863A-C1B7-0550-6A43-662C32D3A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2BAFB3-6ACE-5D0B-E4A7-BC29D3A99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901FD7-8CC4-438B-5295-979063FA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6484A-6B97-4391-AAC6-2C8484425F94}" type="datetime10">
              <a:rPr lang="fr-FR" smtClean="0"/>
              <a:t>09:30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A49CC3-4D84-4E7B-242A-908BADDA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F16ED2-0926-4A2A-93A6-8216E0D4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35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BA8B2-94C5-43A0-5EF2-650F1331F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7E3525-0B27-536B-B152-092CC9972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AD3084-87A0-46BD-D94B-69063C0F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52C98-DEA4-499E-A542-D9F8CE8B548A}" type="datetime10">
              <a:rPr lang="fr-FR" smtClean="0"/>
              <a:t>09:30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1BC164-C39A-C6AF-AC65-D9D96FF5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79EB6D-9EA6-D3A1-2123-C13FEBBB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38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D1B598-E1AC-43C0-A6BD-8A8D27800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B7972B-F298-114C-D67B-69C5C6AEF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EFE138-E563-961D-6EE5-78431D2E1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D7239-990C-40DA-A363-B08F7E3D0E50}" type="datetime10">
              <a:rPr lang="fr-FR" smtClean="0"/>
              <a:t>09:30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1FD4FF-7FC2-26F5-AF44-15E8D5F6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EB53F2-27E9-7CCE-2E9B-47D283783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72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D86085-FC25-6480-772F-2E7A3222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ED57E6-3AB1-7055-297D-FFC8F2124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225ADF-71EF-E0FE-FD3A-C663E620E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09B63F-AD8B-F3FB-FB98-4ED9CD578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60654-034C-4BF8-8519-9100F648757D}" type="datetime10">
              <a:rPr lang="fr-FR" smtClean="0"/>
              <a:t>09:30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877C01-B0DA-48D0-304F-EC37DBA9B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F499E9-E708-F363-9F46-580F307B9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A0B9B0-B7CF-5092-54A1-C45464245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D379F6-CFBB-6A2D-FFFB-634BA3A57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7FB26F-6D37-DDC1-529B-BCF053A00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5A0D955-7DD0-EAA5-C8A6-D13C00B88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595503D-F956-B8D9-482F-986E7F85C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050946-8C9C-F14E-7707-70968C97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A958-53B5-4B5F-8947-53523E35D917}" type="datetime10">
              <a:rPr lang="fr-FR" smtClean="0"/>
              <a:t>09:30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5B664C9-AD6E-2FB8-3F32-E4F0BFFB2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0FE03E-0558-D9D2-AA55-005DAE853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52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92DB0C-B1B6-8EEE-6E58-0804469DA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127AC16-DE4D-D437-91E3-DEB999F55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E305-089C-42F6-B3DE-6FF16EDF649B}" type="datetime10">
              <a:rPr lang="fr-FR" smtClean="0"/>
              <a:t>09:30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B625B9B-7A37-CFBE-9F40-99657E419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B8BE9A3-7ECB-A117-519A-BC25FD920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603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4582001-E4E5-06F5-5AAE-2ADCA457D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9BB9-4F4C-4353-937D-C253D2792FCA}" type="datetime10">
              <a:rPr lang="fr-FR" smtClean="0"/>
              <a:t>09:30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DA16B97-6258-DDB1-318A-86C554C99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71CD60-5644-BBFD-D461-ADDA34A3C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76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14701A-D58B-8322-5396-59AC46110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7B5078-AB04-7718-26D6-16B2F2E52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8C558BA-AB53-1FB1-64D9-261DBDC84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5EC5F1-7011-B494-3782-9FDBDCB61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C4203-4F38-44C7-BA55-50AFC37AFE39}" type="datetime10">
              <a:rPr lang="fr-FR" smtClean="0"/>
              <a:t>09:30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F32325-4283-A2D2-0C31-A954AFAA3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F20C5E-A876-259D-70CE-E45913552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2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18E36-D7D6-CB53-29B2-4F9D33F15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13A52C-53EE-EEEF-54EA-55265E851F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39462D-A6B5-852D-7743-11DA65C2F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EBFB5F-F547-3478-8DE8-77AFDDE34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F049-22AC-4C59-8EB5-A2A84471C840}" type="datetime10">
              <a:rPr lang="fr-FR" smtClean="0"/>
              <a:t>09:30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98AC96-EF63-658B-6C16-B07E0E119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055A2F-1547-F658-2DAE-D348A742A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31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BF5D7F4-909B-C9C1-14EB-98D6C69DC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BFCF45-94CB-D36F-8CC6-04388F962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B7C5AC-F2CA-B050-B77F-E0373483E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05EABD-21F1-4370-88D3-3CB3B5CC1600}" type="datetime10">
              <a:rPr lang="fr-FR" smtClean="0"/>
              <a:t>09:30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13FE95-F12B-6F9E-1B90-2A6828CE07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5C1C5C-288E-F9C4-B837-4B6F76CA1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F89025-2899-4A58-848D-332EC07559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92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0975" y="182880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SALON DE LA DATA 				SNT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2A5BF5B4-F922-D3F9-A92A-FDD4449EC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600" dirty="0">
                <a:solidFill>
                  <a:schemeClr val="bg1">
                    <a:lumMod val="95000"/>
                  </a:schemeClr>
                </a:solidFill>
              </a:rPr>
              <a:t>THEME DU SALON : </a:t>
            </a:r>
          </a:p>
          <a:p>
            <a:pPr marL="0" indent="0">
              <a:buNone/>
            </a:pPr>
            <a:endParaRPr lang="fr-FR" sz="36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fr-FR" sz="3600" dirty="0">
                <a:solidFill>
                  <a:schemeClr val="bg1">
                    <a:lumMod val="95000"/>
                  </a:schemeClr>
                </a:solidFill>
              </a:rPr>
              <a:t>Suffit-il de n’avoir rien à cacher pour ne pas avoir à se préoccuper de nos données personnelles ?</a:t>
            </a:r>
          </a:p>
          <a:p>
            <a:pPr marL="0" indent="0">
              <a:buNone/>
            </a:pPr>
            <a:endParaRPr lang="fr-FR" sz="36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fr-FR" sz="3600" dirty="0">
                <a:solidFill>
                  <a:schemeClr val="bg1">
                    <a:lumMod val="95000"/>
                  </a:schemeClr>
                </a:solidFill>
              </a:rPr>
              <a:t>Animation = 5 minutes par stand</a:t>
            </a:r>
          </a:p>
          <a:p>
            <a:pPr marL="0" indent="0">
              <a:buNone/>
            </a:pPr>
            <a:r>
              <a:rPr lang="fr-FR" sz="3600" dirty="0">
                <a:solidFill>
                  <a:schemeClr val="bg1">
                    <a:lumMod val="95000"/>
                  </a:schemeClr>
                </a:solidFill>
              </a:rPr>
              <a:t>Prise de note et changement de stand = 3 minutes</a:t>
            </a:r>
          </a:p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1E302A2-8530-5A42-E329-3F9305D1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4633" y="6176963"/>
            <a:ext cx="2743200" cy="365125"/>
          </a:xfrm>
        </p:spPr>
        <p:txBody>
          <a:bodyPr/>
          <a:lstStyle/>
          <a:p>
            <a:fld id="{2BEE300D-EC2A-4D28-927A-A5A60C620435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01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7388" y="136525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Visite 3/10</a:t>
            </a:r>
            <a:endParaRPr lang="en-US" sz="44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11418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E14B7A7-4F8F-DD79-D08E-0AD2A1E8BA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86472" y="975575"/>
            <a:ext cx="2743200" cy="365125"/>
          </a:xfrm>
        </p:spPr>
        <p:txBody>
          <a:bodyPr/>
          <a:lstStyle/>
          <a:p>
            <a:fld id="{8C931805-E875-444A-9D3B-A1A05B59F36A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1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3" name="chimes.wav"/>
          </p:stSnd>
        </p:sndAc>
      </p:transition>
    </mc:Choice>
    <mc:Fallback xmlns="">
      <p:transition spd="slow" advTm="300000">
        <p:sndAc>
          <p:stSnd>
            <p:snd r:embed="rId5" name="chimes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indent="0">
              <a:buNone/>
            </a:pPr>
            <a:r>
              <a:rPr lang="fr-FR" sz="6000" dirty="0">
                <a:solidFill>
                  <a:schemeClr val="bg1"/>
                </a:solidFill>
              </a:rPr>
              <a:t>Prise de notes et changement de stand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FAFB5-4280-D879-D1C2-5E39BA884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8A6096-A6CC-AF60-AE90-9C555DB7E7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4712" y="2579878"/>
            <a:ext cx="2743200" cy="365125"/>
          </a:xfrm>
        </p:spPr>
        <p:txBody>
          <a:bodyPr/>
          <a:lstStyle/>
          <a:p>
            <a:fld id="{BA1D6E4D-6B7D-42CE-964B-2C2F13B22C7C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chimes.wav"/>
          </p:stSnd>
        </p:sndAc>
      </p:transition>
    </mc:Choice>
    <mc:Fallback xmlns="">
      <p:transition spd="slow" advTm="180000">
        <p:sndAc>
          <p:stSnd>
            <p:snd r:embed="rId4" name="chimes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7388" y="175336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Visite 4/10</a:t>
            </a:r>
            <a:endParaRPr lang="en-US" sz="44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362511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4B94B6-FE5E-7796-00A0-82F8B800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7912" y="769621"/>
            <a:ext cx="2743200" cy="365125"/>
          </a:xfrm>
        </p:spPr>
        <p:txBody>
          <a:bodyPr/>
          <a:lstStyle/>
          <a:p>
            <a:fld id="{83D0ED6B-BFDD-47B3-AA6B-270F4AC3AE47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0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3" name="chimes.wav"/>
          </p:stSnd>
        </p:sndAc>
      </p:transition>
    </mc:Choice>
    <mc:Fallback xmlns="">
      <p:transition spd="slow" advTm="300000">
        <p:sndAc>
          <p:stSnd>
            <p:snd r:embed="rId5" name="chimes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Prise de notes et changement de stand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FAFB5-4280-D879-D1C2-5E39BA884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8A6096-A6CC-AF60-AE90-9C555DB7E7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4712" y="2579878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D6E4D-6B7D-42CE-964B-2C2F13B22C7C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77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chimes.wav"/>
          </p:stSnd>
        </p:sndAc>
      </p:transition>
    </mc:Choice>
    <mc:Fallback xmlns="">
      <p:transition spd="slow" advTm="180000">
        <p:sndAc>
          <p:stSnd>
            <p:snd r:embed="rId4" name="chimes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5336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Visite 5/10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 Display" panose="02110004020202020204"/>
              <a:ea typeface="+mn-ea"/>
              <a:cs typeface="+mn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729396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Bienfaits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EE25860-A958-92B2-942D-5D0DEF37B4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33140" y="493776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109725-9C29-409E-86F0-57877EDE07D6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04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3" name="chimes.wav"/>
          </p:stSnd>
        </p:sndAc>
      </p:transition>
    </mc:Choice>
    <mc:Fallback xmlns="">
      <p:transition spd="slow" advTm="300000">
        <p:sndAc>
          <p:stSnd>
            <p:snd r:embed="rId5" name="chimes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Prise de notes et changement de stand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FAFB5-4280-D879-D1C2-5E39BA884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8A6096-A6CC-AF60-AE90-9C555DB7E7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4712" y="2579878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D6E4D-6B7D-42CE-964B-2C2F13B22C7C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8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chimes.wav"/>
          </p:stSnd>
        </p:sndAc>
      </p:transition>
    </mc:Choice>
    <mc:Fallback xmlns="">
      <p:transition spd="slow" advTm="180000">
        <p:sndAc>
          <p:stSnd>
            <p:snd r:embed="rId4" name="chimes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90771" y="175336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Visite 6/10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 Display" panose="02110004020202020204"/>
              <a:ea typeface="+mn-ea"/>
              <a:cs typeface="+mn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02834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E7B306A-43FD-178A-CA39-01FB3CE54F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56089" y="551008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EAC7A2-59D2-40C1-8FD5-482D01D0C869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958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3" name="chimes.wav"/>
          </p:stSnd>
        </p:sndAc>
      </p:transition>
    </mc:Choice>
    <mc:Fallback xmlns="">
      <p:transition spd="slow" advTm="300000">
        <p:sndAc>
          <p:stSnd>
            <p:snd r:embed="rId5" name="chimes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0975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Prise de notes et changement de stand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E92F53-FEDC-DC1C-3EAD-A5409C3A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6696" y="2534158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343C71-A217-4E26-B100-1DD0A379B613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30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chimes.wav"/>
          </p:stSnd>
        </p:sndAc>
      </p:transition>
    </mc:Choice>
    <mc:Fallback xmlns="">
      <p:transition spd="slow" advTm="180000">
        <p:sndAc>
          <p:stSnd>
            <p:snd r:embed="rId4" name="chimes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5336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Visite 7/10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 Display" panose="02110004020202020204"/>
              <a:ea typeface="+mn-ea"/>
              <a:cs typeface="+mn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560789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60A125-AAE5-A092-85E4-A33F2EA12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41336" y="769621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DFEAF7-09E5-4793-9F88-8689269827E2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48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3" name="chimes.wav"/>
          </p:stSnd>
        </p:sndAc>
      </p:transition>
    </mc:Choice>
    <mc:Fallback xmlns="">
      <p:transition spd="slow" advTm="300000">
        <p:sndAc>
          <p:stSnd>
            <p:snd r:embed="rId5" name="chimes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Prise de notes et changement de stand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FAFB5-4280-D879-D1C2-5E39BA884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923F85-7FD5-AF0D-AB7B-861F661B6B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5568" y="2534158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80BDB-8BF6-47BA-AB88-796F767C6B7B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14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chimes.wav"/>
          </p:stSnd>
        </p:sndAc>
      </p:transition>
    </mc:Choice>
    <mc:Fallback xmlns="">
      <p:transition spd="slow" advTm="180000">
        <p:sndAc>
          <p:stSnd>
            <p:snd r:embed="rId4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0975" y="182880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Rappel des </a:t>
            </a:r>
            <a:r>
              <a:rPr lang="en-US" sz="4400" b="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critères</a:t>
            </a:r>
            <a:r>
              <a:rPr lang="en-US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d’évaluation</a:t>
            </a:r>
            <a:r>
              <a:rPr lang="en-US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	SNT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1E302A2-8530-5A42-E329-3F9305D1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4633" y="6176963"/>
            <a:ext cx="2743200" cy="365125"/>
          </a:xfrm>
        </p:spPr>
        <p:txBody>
          <a:bodyPr/>
          <a:lstStyle/>
          <a:p>
            <a:fld id="{2BEE300D-EC2A-4D28-927A-A5A60C620435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A55B3CE3-409E-A058-5DA0-C0BDB0C8C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chemeClr val="bg1"/>
                </a:solidFill>
              </a:rPr>
              <a:t>Les recherches ont été menées sérieusement</a:t>
            </a:r>
          </a:p>
          <a:p>
            <a:r>
              <a:rPr lang="fr-FR" dirty="0">
                <a:solidFill>
                  <a:schemeClr val="bg1"/>
                </a:solidFill>
              </a:rPr>
              <a:t>Le propos est clair, le contenu est maitrisé.</a:t>
            </a:r>
          </a:p>
          <a:p>
            <a:r>
              <a:rPr lang="fr-FR" dirty="0">
                <a:solidFill>
                  <a:schemeClr val="bg1"/>
                </a:solidFill>
              </a:rPr>
              <a:t>Les explications sont pertinentes et rendent accessible les points nouveaux pour les visiteurs. Le vocabulaire est bien choisi. Le registre de langage est adapté. </a:t>
            </a:r>
          </a:p>
          <a:p>
            <a:r>
              <a:rPr lang="fr-FR" dirty="0">
                <a:solidFill>
                  <a:schemeClr val="bg1"/>
                </a:solidFill>
              </a:rPr>
              <a:t>L’animation est bien choisie. </a:t>
            </a:r>
          </a:p>
          <a:p>
            <a:r>
              <a:rPr lang="fr-FR" dirty="0">
                <a:solidFill>
                  <a:schemeClr val="bg1"/>
                </a:solidFill>
              </a:rPr>
              <a:t>L’animation et bien menée. L’interaction est réussie. </a:t>
            </a:r>
          </a:p>
          <a:p>
            <a:r>
              <a:rPr lang="fr-FR" dirty="0">
                <a:solidFill>
                  <a:schemeClr val="bg1"/>
                </a:solidFill>
              </a:rPr>
              <a:t>Le temps imparti est respecté. </a:t>
            </a:r>
          </a:p>
          <a:p>
            <a:r>
              <a:rPr lang="fr-FR" dirty="0">
                <a:solidFill>
                  <a:schemeClr val="bg1"/>
                </a:solidFill>
              </a:rPr>
              <a:t>La voix est audible, le débit est adapté. L’animateur ne récite pas son discours, il désire convaincre et tente de capter l’attention.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9846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7388" y="136525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Visite 8/10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 Display" panose="02110004020202020204"/>
              <a:ea typeface="+mn-ea"/>
              <a:cs typeface="+mn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940387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E14B7A7-4F8F-DD79-D08E-0AD2A1E8BA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86472" y="975575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31805-E875-444A-9D3B-A1A05B59F36A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036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3" name="chimes.wav"/>
          </p:stSnd>
        </p:sndAc>
      </p:transition>
    </mc:Choice>
    <mc:Fallback xmlns="">
      <p:transition spd="slow" advTm="300000">
        <p:sndAc>
          <p:stSnd>
            <p:snd r:embed="rId5" name="chimes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Prise de notes et changement de stand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FAFB5-4280-D879-D1C2-5E39BA884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8A6096-A6CC-AF60-AE90-9C555DB7E7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4712" y="2579878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D6E4D-6B7D-42CE-964B-2C2F13B22C7C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697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0">
        <p:sndAc>
          <p:stSnd>
            <p:snd r:embed="rId2" name="chimes.wav"/>
          </p:stSnd>
        </p:sndAc>
      </p:transition>
    </mc:Choice>
    <mc:Fallback xmlns="">
      <p:transition spd="slow" advTm="120000">
        <p:sndAc>
          <p:stSnd>
            <p:snd r:embed="rId4" name="chimes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7388" y="175336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Visite 9/10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 Display" panose="02110004020202020204"/>
              <a:ea typeface="+mn-ea"/>
              <a:cs typeface="+mn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79707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4B94B6-FE5E-7796-00A0-82F8B800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7912" y="769621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0ED6B-BFDD-47B3-AA6B-270F4AC3AE47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32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3" name="chimes.wav"/>
          </p:stSnd>
        </p:sndAc>
      </p:transition>
    </mc:Choice>
    <mc:Fallback xmlns="">
      <p:transition spd="slow" advTm="300000">
        <p:sndAc>
          <p:stSnd>
            <p:snd r:embed="rId5" name="chimes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indent="0">
              <a:buNone/>
            </a:pPr>
            <a:r>
              <a:rPr lang="fr-FR" sz="6000" dirty="0">
                <a:solidFill>
                  <a:schemeClr val="bg1"/>
                </a:solidFill>
              </a:rPr>
              <a:t>Prise de notes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FAFB5-4280-D879-D1C2-5E39BA884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23CE84-1133-FE75-F098-914F6E9ED7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96384" y="2461006"/>
            <a:ext cx="2743200" cy="365125"/>
          </a:xfrm>
        </p:spPr>
        <p:txBody>
          <a:bodyPr/>
          <a:lstStyle/>
          <a:p>
            <a:fld id="{71C57979-4B7B-49E2-B974-B239788D632B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28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0"/>
    </mc:Choice>
    <mc:Fallback xmlns="">
      <p:transition spd="slow" advTm="12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7388" y="175336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Visite 10/10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ptos Display" panose="02110004020202020204"/>
              <a:ea typeface="+mn-ea"/>
              <a:cs typeface="+mn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168164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4B94B6-FE5E-7796-00A0-82F8B800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7912" y="769621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0ED6B-BFDD-47B3-AA6B-270F4AC3AE47}" type="datetime10">
              <a:rPr kumimoji="0" lang="fr-FR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09:30</a:t>
            </a:fld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22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3" name="chimes.wav"/>
          </p:stSnd>
        </p:sndAc>
      </p:transition>
    </mc:Choice>
    <mc:Fallback xmlns="">
      <p:transition spd="slow" advTm="300000">
        <p:sndAc>
          <p:stSnd>
            <p:snd r:embed="rId5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0975" y="182880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Fiche de </a:t>
            </a:r>
            <a:r>
              <a:rPr lang="en-US" sz="4400" b="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visite</a:t>
            </a:r>
            <a:r>
              <a:rPr lang="en-US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						SNT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1E302A2-8530-5A42-E329-3F9305D1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4633" y="6176963"/>
            <a:ext cx="2743200" cy="365125"/>
          </a:xfrm>
        </p:spPr>
        <p:txBody>
          <a:bodyPr/>
          <a:lstStyle/>
          <a:p>
            <a:fld id="{2BEE300D-EC2A-4D28-927A-A5A60C620435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26" name="Espace réservé du contenu 25">
            <a:extLst>
              <a:ext uri="{FF2B5EF4-FFF2-40B4-BE49-F238E27FC236}">
                <a16:creationId xmlns:a16="http://schemas.microsoft.com/office/drawing/2014/main" id="{9CD874BC-0A85-A87B-AC57-ADCC192AC9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872938"/>
              </p:ext>
            </p:extLst>
          </p:nvPr>
        </p:nvGraphicFramePr>
        <p:xfrm>
          <a:off x="314633" y="1495708"/>
          <a:ext cx="11283696" cy="4587113"/>
        </p:xfrm>
        <a:graphic>
          <a:graphicData uri="http://schemas.openxmlformats.org/drawingml/2006/table">
            <a:tbl>
              <a:tblPr firstRow="1" firstCol="1">
                <a:tableStyleId>{00A15C55-8517-42AA-B614-E9B94910E393}</a:tableStyleId>
              </a:tblPr>
              <a:tblGrid>
                <a:gridCol w="709764">
                  <a:extLst>
                    <a:ext uri="{9D8B030D-6E8A-4147-A177-3AD203B41FA5}">
                      <a16:colId xmlns:a16="http://schemas.microsoft.com/office/drawing/2014/main" val="321090162"/>
                    </a:ext>
                  </a:extLst>
                </a:gridCol>
                <a:gridCol w="1468375">
                  <a:extLst>
                    <a:ext uri="{9D8B030D-6E8A-4147-A177-3AD203B41FA5}">
                      <a16:colId xmlns:a16="http://schemas.microsoft.com/office/drawing/2014/main" val="1364574412"/>
                    </a:ext>
                  </a:extLst>
                </a:gridCol>
                <a:gridCol w="3304584">
                  <a:extLst>
                    <a:ext uri="{9D8B030D-6E8A-4147-A177-3AD203B41FA5}">
                      <a16:colId xmlns:a16="http://schemas.microsoft.com/office/drawing/2014/main" val="3994225693"/>
                    </a:ext>
                  </a:extLst>
                </a:gridCol>
                <a:gridCol w="3305326">
                  <a:extLst>
                    <a:ext uri="{9D8B030D-6E8A-4147-A177-3AD203B41FA5}">
                      <a16:colId xmlns:a16="http://schemas.microsoft.com/office/drawing/2014/main" val="3004899572"/>
                    </a:ext>
                  </a:extLst>
                </a:gridCol>
                <a:gridCol w="2495647">
                  <a:extLst>
                    <a:ext uri="{9D8B030D-6E8A-4147-A177-3AD203B41FA5}">
                      <a16:colId xmlns:a16="http://schemas.microsoft.com/office/drawing/2014/main" val="1790845439"/>
                    </a:ext>
                  </a:extLst>
                </a:gridCol>
              </a:tblGrid>
              <a:tr h="5819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dirty="0">
                          <a:effectLst/>
                        </a:rPr>
                        <a:t>Stand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dirty="0">
                          <a:effectLst/>
                        </a:rPr>
                        <a:t>visité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>
                          <a:effectLst/>
                        </a:rPr>
                        <a:t>prénoms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>
                          <a:effectLst/>
                        </a:rPr>
                        <a:t>des animateurs et animatrices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>
                          <a:effectLst/>
                        </a:rPr>
                        <a:t>Ce que j’ai appris, ce qui me semble essentiel à retenir, les notions clés. 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>
                          <a:effectLst/>
                        </a:rPr>
                        <a:t>Ce qui m’a étonné(e), les questions que je me pose à l’issue de cette visite, l’idée que je suis prêt(e) à défendre.</a:t>
                      </a:r>
                      <a:endParaRPr lang="fr-F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000" dirty="0">
                          <a:effectLst/>
                        </a:rPr>
                        <a:t>Evaluation de l’atelier proposé (clarté des explications, intérêt de l’activité) de 1 à 3 étoiles, avec un commentaire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734388"/>
                  </a:ext>
                </a:extLst>
              </a:tr>
              <a:tr h="730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980855"/>
                  </a:ext>
                </a:extLst>
              </a:tr>
              <a:tr h="730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601500"/>
                  </a:ext>
                </a:extLst>
              </a:tr>
              <a:tr h="730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972205"/>
                  </a:ext>
                </a:extLst>
              </a:tr>
              <a:tr h="730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701276"/>
                  </a:ext>
                </a:extLst>
              </a:tr>
              <a:tr h="8479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7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93" marR="448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551696"/>
                  </a:ext>
                </a:extLst>
              </a:tr>
            </a:tbl>
          </a:graphicData>
        </a:graphic>
      </p:graphicFrame>
      <p:pic>
        <p:nvPicPr>
          <p:cNvPr id="27" name="Graphique 1" descr="Évaluation 3 étoiles contour">
            <a:extLst>
              <a:ext uri="{FF2B5EF4-FFF2-40B4-BE49-F238E27FC236}">
                <a16:creationId xmlns:a16="http://schemas.microsoft.com/office/drawing/2014/main" id="{902DB313-DCA4-B39F-EB2F-83C323364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90494" y="2142934"/>
            <a:ext cx="523875" cy="523875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EAA7D76E-6F6E-2480-F839-021971B318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0068" y="2960791"/>
            <a:ext cx="524301" cy="524301"/>
          </a:xfrm>
          <a:prstGeom prst="rect">
            <a:avLst/>
          </a:prstGeom>
        </p:spPr>
      </p:pic>
      <p:pic>
        <p:nvPicPr>
          <p:cNvPr id="29" name="Graphique 1" descr="Évaluation 3 étoiles contour">
            <a:extLst>
              <a:ext uri="{FF2B5EF4-FFF2-40B4-BE49-F238E27FC236}">
                <a16:creationId xmlns:a16="http://schemas.microsoft.com/office/drawing/2014/main" id="{22446D6F-CF9B-128E-95C2-710EEA476B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90068" y="3738156"/>
            <a:ext cx="523875" cy="523875"/>
          </a:xfrm>
          <a:prstGeom prst="rect">
            <a:avLst/>
          </a:prstGeom>
        </p:spPr>
      </p:pic>
      <p:pic>
        <p:nvPicPr>
          <p:cNvPr id="30" name="Graphique 1" descr="Évaluation 3 étoiles contour">
            <a:extLst>
              <a:ext uri="{FF2B5EF4-FFF2-40B4-BE49-F238E27FC236}">
                <a16:creationId xmlns:a16="http://schemas.microsoft.com/office/drawing/2014/main" id="{C057BA4B-C84A-E65C-6283-48802D9F6C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90067" y="4494380"/>
            <a:ext cx="523875" cy="523875"/>
          </a:xfrm>
          <a:prstGeom prst="rect">
            <a:avLst/>
          </a:prstGeom>
        </p:spPr>
      </p:pic>
      <p:pic>
        <p:nvPicPr>
          <p:cNvPr id="31" name="Graphique 1" descr="Évaluation 3 étoiles contour">
            <a:extLst>
              <a:ext uri="{FF2B5EF4-FFF2-40B4-BE49-F238E27FC236}">
                <a16:creationId xmlns:a16="http://schemas.microsoft.com/office/drawing/2014/main" id="{025D5147-2D91-0DBB-8453-F5004DA9A6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90066" y="5199831"/>
            <a:ext cx="523875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82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5336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Préparation</a:t>
            </a:r>
            <a:r>
              <a:rPr lang="en-US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des stands</a:t>
            </a: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090501"/>
              </p:ext>
            </p:extLst>
          </p:nvPr>
        </p:nvGraphicFramePr>
        <p:xfrm>
          <a:off x="415511" y="158670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Groupes de préparation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Aide à la préparation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15" name="Espace réservé de la date 14">
            <a:extLst>
              <a:ext uri="{FF2B5EF4-FFF2-40B4-BE49-F238E27FC236}">
                <a16:creationId xmlns:a16="http://schemas.microsoft.com/office/drawing/2014/main" id="{057DA2DC-FB81-AAD2-2715-A460219E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34167" y="421894"/>
            <a:ext cx="2743200" cy="365125"/>
          </a:xfrm>
        </p:spPr>
        <p:txBody>
          <a:bodyPr/>
          <a:lstStyle/>
          <a:p>
            <a:fld id="{86FC9952-1D5A-4EBA-A63C-443DFC785C0F}" type="datetime10">
              <a:rPr lang="fr-FR" sz="3600" smtClean="0">
                <a:solidFill>
                  <a:schemeClr val="bg1"/>
                </a:solidFill>
              </a:rPr>
              <a:t>09:30</a:t>
            </a:fld>
            <a:endParaRPr lang="fr-F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2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3" name="chimes.wav"/>
          </p:stSnd>
        </p:sndAc>
      </p:transition>
    </mc:Choice>
    <mc:Fallback xmlns="">
      <p:transition spd="slow" advTm="300000">
        <p:sndAc>
          <p:stSnd>
            <p:snd r:embed="rId5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indent="0">
              <a:buNone/>
            </a:pPr>
            <a:r>
              <a:rPr lang="fr-FR" sz="6000" dirty="0">
                <a:solidFill>
                  <a:schemeClr val="bg1"/>
                </a:solidFill>
              </a:rPr>
              <a:t>Prise de notes et changement de stand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5B4931-6C42-A182-4108-DE87CF88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27904" y="2717038"/>
            <a:ext cx="2743200" cy="365125"/>
          </a:xfrm>
        </p:spPr>
        <p:txBody>
          <a:bodyPr/>
          <a:lstStyle/>
          <a:p>
            <a:fld id="{8C9BD9B8-84F5-4185-9316-D3178383635E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6DE4307E-880C-DA31-DAA1-4E7300417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1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chimes.wav"/>
          </p:stSnd>
        </p:sndAc>
      </p:transition>
    </mc:Choice>
    <mc:Fallback xmlns="">
      <p:transition spd="slow" advTm="180000">
        <p:sndAc>
          <p:stSnd>
            <p:snd r:embed="rId4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90771" y="175336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Visite 1/10</a:t>
            </a:r>
            <a:endParaRPr lang="en-US" sz="44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015739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E7B306A-43FD-178A-CA39-01FB3CE54F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56089" y="551008"/>
            <a:ext cx="2743200" cy="365125"/>
          </a:xfrm>
        </p:spPr>
        <p:txBody>
          <a:bodyPr/>
          <a:lstStyle/>
          <a:p>
            <a:fld id="{DBEAC7A2-59D2-40C1-8FD5-482D01D0C869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04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2" name="chimes.wav"/>
          </p:stSnd>
        </p:sndAc>
      </p:transition>
    </mc:Choice>
    <mc:Fallback xmlns="">
      <p:transition spd="slow" advTm="300000">
        <p:sndAc>
          <p:stSnd>
            <p:snd r:embed="rId4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80975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indent="0">
              <a:buNone/>
            </a:pPr>
            <a:r>
              <a:rPr lang="fr-FR" sz="6000" dirty="0">
                <a:solidFill>
                  <a:schemeClr val="bg1"/>
                </a:solidFill>
              </a:rPr>
              <a:t>Prise de notes et changement de stand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E92F53-FEDC-DC1C-3EAD-A5409C3A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6696" y="2534158"/>
            <a:ext cx="2743200" cy="365125"/>
          </a:xfrm>
        </p:spPr>
        <p:txBody>
          <a:bodyPr/>
          <a:lstStyle/>
          <a:p>
            <a:fld id="{17343C71-A217-4E26-B100-1DD0A379B613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69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chimes.wav"/>
          </p:stSnd>
        </p:sndAc>
      </p:transition>
    </mc:Choice>
    <mc:Fallback xmlns="">
      <p:transition spd="slow" advTm="180000">
        <p:sndAc>
          <p:stSnd>
            <p:snd r:embed="rId4" name="chimes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5336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Visite 2/10</a:t>
            </a:r>
            <a:endParaRPr lang="en-US" sz="44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D84062B3-71DE-2537-C111-16FC8DE2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081489"/>
              </p:ext>
            </p:extLst>
          </p:nvPr>
        </p:nvGraphicFramePr>
        <p:xfrm>
          <a:off x="580103" y="2585884"/>
          <a:ext cx="10844974" cy="35691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49282">
                  <a:extLst>
                    <a:ext uri="{9D8B030D-6E8A-4147-A177-3AD203B41FA5}">
                      <a16:colId xmlns:a16="http://schemas.microsoft.com/office/drawing/2014/main" val="3708098210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438254934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1698252329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794540846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687894101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3884894908"/>
                    </a:ext>
                  </a:extLst>
                </a:gridCol>
                <a:gridCol w="1549282">
                  <a:extLst>
                    <a:ext uri="{9D8B030D-6E8A-4147-A177-3AD203B41FA5}">
                      <a16:colId xmlns:a16="http://schemas.microsoft.com/office/drawing/2014/main" val="478533746"/>
                    </a:ext>
                  </a:extLst>
                </a:gridCol>
              </a:tblGrid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STAND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Traces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Dangers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Bienfaits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Crédit social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Etude de cas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 Se protéger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287661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Animation</a:t>
                      </a:r>
                      <a:endParaRPr lang="fr-FR" sz="18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53595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Visite</a:t>
                      </a: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87282"/>
                  </a:ext>
                </a:extLst>
              </a:tr>
            </a:tbl>
          </a:graphicData>
        </a:graphic>
      </p:graphicFrame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60A125-AAE5-A092-85E4-A33F2EA12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41336" y="769621"/>
            <a:ext cx="2743200" cy="365125"/>
          </a:xfrm>
        </p:spPr>
        <p:txBody>
          <a:bodyPr/>
          <a:lstStyle/>
          <a:p>
            <a:fld id="{E0DFEAF7-09E5-4793-9F88-8689269827E2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3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0">
        <p:sndAc>
          <p:stSnd>
            <p:snd r:embed="rId2" name="chimes.wav"/>
          </p:stSnd>
        </p:sndAc>
      </p:transition>
    </mc:Choice>
    <mc:Fallback xmlns="">
      <p:transition spd="slow" advTm="300000">
        <p:sndAc>
          <p:stSnd>
            <p:snd r:embed="rId4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 descr="Arrière-plan abstrait de sphères de verre reliées entre elles">
            <a:extLst>
              <a:ext uri="{FF2B5EF4-FFF2-40B4-BE49-F238E27FC236}">
                <a16:creationId xmlns:a16="http://schemas.microsoft.com/office/drawing/2014/main" id="{82F2D905-8BB6-0E0E-AC3F-08C84564A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1125"/>
          <a:stretch/>
        </p:blipFill>
        <p:spPr>
          <a:xfrm>
            <a:off x="169433" y="179108"/>
            <a:ext cx="11823637" cy="64997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3EACF88-809F-AB2A-7AC8-C933C3CEE79C}"/>
              </a:ext>
            </a:extLst>
          </p:cNvPr>
          <p:cNvSpPr txBox="1"/>
          <p:nvPr/>
        </p:nvSpPr>
        <p:spPr>
          <a:xfrm>
            <a:off x="314633" y="525195"/>
            <a:ext cx="11533238" cy="7923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indent="0">
              <a:buNone/>
            </a:pPr>
            <a:r>
              <a:rPr lang="fr-FR" sz="6000" dirty="0">
                <a:solidFill>
                  <a:schemeClr val="bg1"/>
                </a:solidFill>
              </a:rPr>
              <a:t>Prise de notes et changement de stand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7FAFB5-4280-D879-D1C2-5E39BA884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923F85-7FD5-AF0D-AB7B-861F661B6B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5568" y="2534158"/>
            <a:ext cx="2743200" cy="365125"/>
          </a:xfrm>
        </p:spPr>
        <p:txBody>
          <a:bodyPr/>
          <a:lstStyle/>
          <a:p>
            <a:fld id="{9FA80BDB-8BF6-47BA-AB88-796F767C6B7B}" type="datetime10">
              <a:rPr lang="fr-FR" sz="3200" smtClean="0">
                <a:solidFill>
                  <a:schemeClr val="bg1"/>
                </a:solidFill>
              </a:rPr>
              <a:t>09:30</a:t>
            </a:fld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6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chimes.wav"/>
          </p:stSnd>
        </p:sndAc>
      </p:transition>
    </mc:Choice>
    <mc:Fallback xmlns="">
      <p:transition spd="slow" advTm="180000">
        <p:sndAc>
          <p:stSnd>
            <p:snd r:embed="rId4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555</Words>
  <Application>Microsoft Office PowerPoint</Application>
  <PresentationFormat>Grand écran</PresentationFormat>
  <Paragraphs>218</Paragraphs>
  <Slides>24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9" baseType="lpstr">
      <vt:lpstr>Aptos</vt:lpstr>
      <vt:lpstr>Aptos Display</vt:lpstr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Céline Tarrade</dc:creator>
  <cp:lastModifiedBy>Céline Tarrade</cp:lastModifiedBy>
  <cp:revision>10</cp:revision>
  <dcterms:created xsi:type="dcterms:W3CDTF">2024-04-01T12:40:47Z</dcterms:created>
  <dcterms:modified xsi:type="dcterms:W3CDTF">2024-11-04T08:32:28Z</dcterms:modified>
</cp:coreProperties>
</file>