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Default Extension="fntdata" ContentType="application/x-fontdata"/>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5400675" cy="5400675"/>
  <p:notesSz cx="7559675" cy="10691813"/>
</p:presentation>
</file>

<file path=ppt/presProps.xml><?xml version="1.0" encoding="utf-8"?>
<p:presentationPr xmlns:a="http://schemas.openxmlformats.org/drawingml/2006/main" xmlns:p="http://schemas.openxmlformats.org/presentationml/2006/main" xmlns:r="http://schemas.openxmlformats.org/officeDocument/2006/relationships">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Slide">
    <p:bg>
      <p:bgPr>
        <a:solidFill>
          <a:schemeClr val="lt1"/>
        </a:solidFill>
      </p:bgPr>
    </p:bg>
    <p:spTree>
      <p:nvGrpSpPr>
        <p:cNvPr id="1" name=""/>
        <p:cNvGrpSpPr/>
        <p:nvPr/>
      </p:nvGrpSpPr>
      <p:grpSpPr>
        <a:xfrm>
          <a:off x="0" y="0"/>
          <a:ext cx="0" cy="0"/>
          <a:chOff x="0" y="0"/>
          <a:chExt cx="0" cy="0"/>
        </a:xfrm>
      </p:grpSpPr>
      <p:sp>
        <p:nvSpPr>
          <p:cNvPr id="2" name="bk object 16"/>
          <p:cNvSpPr/>
          <p:nvPr/>
        </p:nvSpPr>
        <p:spPr>
          <a:xfrm>
            <a:off x="2522880" y="1271880"/>
            <a:ext cx="530280" cy="467640"/>
          </a:xfrm>
          <a:custGeom>
            <a:avLst/>
            <a:gdLst>
              <a:gd name="textAreaLeft" fmla="*/ 0 w 530280"/>
              <a:gd name="textAreaRight" fmla="*/ 530640 w 530280"/>
              <a:gd name="textAreaTop" fmla="*/ 0 h 467640"/>
              <a:gd name="textAreaBottom" fmla="*/ 468000 h 467640"/>
            </a:gdLst>
            <a:ahLst/>
            <a:cxnLst/>
            <a:rect l="textAreaLeft" t="textAreaTop" r="textAreaRight" b="textAreaBottom"/>
            <a:pathLst>
              <a:path w="973454" h="594360">
                <a:moveTo>
                  <a:pt x="0" y="99060"/>
                </a:moveTo>
                <a:lnTo>
                  <a:pt x="7798" y="60543"/>
                </a:lnTo>
                <a:lnTo>
                  <a:pt x="29051" y="29051"/>
                </a:lnTo>
                <a:lnTo>
                  <a:pt x="60543" y="7798"/>
                </a:lnTo>
                <a:lnTo>
                  <a:pt x="99060" y="0"/>
                </a:lnTo>
                <a:lnTo>
                  <a:pt x="874395" y="0"/>
                </a:lnTo>
                <a:lnTo>
                  <a:pt x="912965" y="7798"/>
                </a:lnTo>
                <a:lnTo>
                  <a:pt x="944451" y="29051"/>
                </a:lnTo>
                <a:lnTo>
                  <a:pt x="965674" y="60543"/>
                </a:lnTo>
                <a:lnTo>
                  <a:pt x="973454" y="99060"/>
                </a:lnTo>
                <a:lnTo>
                  <a:pt x="973454" y="495300"/>
                </a:lnTo>
                <a:lnTo>
                  <a:pt x="965674" y="533870"/>
                </a:lnTo>
                <a:lnTo>
                  <a:pt x="944451" y="565356"/>
                </a:lnTo>
                <a:lnTo>
                  <a:pt x="912965" y="586579"/>
                </a:lnTo>
                <a:lnTo>
                  <a:pt x="874395" y="594360"/>
                </a:lnTo>
                <a:lnTo>
                  <a:pt x="99060" y="594360"/>
                </a:lnTo>
                <a:lnTo>
                  <a:pt x="60543" y="586579"/>
                </a:lnTo>
                <a:lnTo>
                  <a:pt x="29051" y="565356"/>
                </a:lnTo>
                <a:lnTo>
                  <a:pt x="7798" y="533870"/>
                </a:lnTo>
                <a:lnTo>
                  <a:pt x="0" y="495300"/>
                </a:lnTo>
                <a:lnTo>
                  <a:pt x="0" y="99060"/>
                </a:lnTo>
                <a:close/>
              </a:path>
            </a:pathLst>
          </a:custGeom>
          <a:noFill/>
          <a:ln w="3175">
            <a:solidFill>
              <a:srgbClr val="000000"/>
            </a:solidFill>
            <a:round/>
          </a:ln>
        </p:spPr>
        <p:style>
          <a:lnRef idx="0"/>
          <a:fillRef idx="0"/>
          <a:effectRef idx="0"/>
          <a:fontRef idx="minor"/>
        </p:style>
        <p:txBody>
          <a:bodyPr lIns="0" rIns="0" tIns="0" bIns="0" anchor="t">
            <a:noAutofit/>
          </a:bodyPr>
          <a:p>
            <a:pPr defTabSz="588960">
              <a:lnSpc>
                <a:spcPct val="100000"/>
              </a:lnSpc>
            </a:pPr>
            <a:endParaRPr b="0" lang="fr-FR" sz="740" strike="noStrike" u="none">
              <a:solidFill>
                <a:schemeClr val="dk1"/>
              </a:solidFill>
              <a:effectLst/>
              <a:uFillTx/>
              <a:latin typeface="Calibri"/>
            </a:endParaRPr>
          </a:p>
        </p:txBody>
      </p:sp>
      <p:sp>
        <p:nvSpPr>
          <p:cNvPr id="3" name="PlaceHolder 1"/>
          <p:cNvSpPr>
            <a:spLocks noGrp="1"/>
          </p:cNvSpPr>
          <p:nvPr>
            <p:ph type="title"/>
          </p:nvPr>
        </p:nvSpPr>
        <p:spPr>
          <a:xfrm>
            <a:off x="405000" y="1674360"/>
            <a:ext cx="4590360" cy="228960"/>
          </a:xfrm>
          <a:prstGeom prst="rect">
            <a:avLst/>
          </a:prstGeom>
          <a:noFill/>
          <a:ln w="0">
            <a:noFill/>
          </a:ln>
        </p:spPr>
        <p:txBody>
          <a:bodyPr lIns="0" rIns="0" tIns="0" bIns="0" anchor="t">
            <a:spAutoFit/>
          </a:bodyPr>
          <a:p>
            <a:pPr indent="0">
              <a:buNone/>
            </a:pPr>
            <a:r>
              <a:rPr b="0" lang="fr-FR" sz="1500" strike="noStrike" u="none">
                <a:solidFill>
                  <a:schemeClr val="dk1"/>
                </a:solidFill>
                <a:effectLst/>
                <a:uFillTx/>
                <a:latin typeface="Calibri"/>
              </a:rPr>
              <a:t>Cliquez pour éditer le format du texte-titre</a:t>
            </a:r>
            <a:endParaRPr b="0" lang="fr-FR" sz="1500" strike="noStrike" u="none">
              <a:solidFill>
                <a:schemeClr val="dk1"/>
              </a:solidFill>
              <a:effectLst/>
              <a:uFillTx/>
              <a:latin typeface="Calibri"/>
            </a:endParaRPr>
          </a:p>
        </p:txBody>
      </p:sp>
      <p:sp>
        <p:nvSpPr>
          <p:cNvPr id="4" name="PlaceHolder 2"/>
          <p:cNvSpPr>
            <a:spLocks noGrp="1"/>
          </p:cNvSpPr>
          <p:nvPr>
            <p:ph type="ftr" idx="1"/>
          </p:nvPr>
        </p:nvSpPr>
        <p:spPr>
          <a:xfrm>
            <a:off x="1836360" y="5022720"/>
            <a:ext cx="1728000" cy="178200"/>
          </a:xfrm>
          <a:prstGeom prst="rect">
            <a:avLst/>
          </a:prstGeom>
          <a:noFill/>
          <a:ln w="0">
            <a:noFill/>
          </a:ln>
        </p:spPr>
        <p:txBody>
          <a:bodyPr lIns="0" rIns="0" tIns="0" bIns="0" anchor="t">
            <a:noAutofit/>
          </a:bodyPr>
          <a:lstStyle>
            <a:lvl1pPr indent="0" algn="ctr">
              <a:buNone/>
              <a:defRPr b="0" lang="fr-FR" sz="1400" strike="noStrike" u="none">
                <a:solidFill>
                  <a:srgbClr val="000000"/>
                </a:solidFill>
                <a:effectLst/>
                <a:uFillTx/>
                <a:latin typeface="Calibri"/>
              </a:defRPr>
            </a:lvl1pPr>
          </a:lstStyle>
          <a:p>
            <a:pPr indent="0" algn="ctr">
              <a:buNone/>
            </a:pPr>
            <a:r>
              <a:rPr b="0" lang="fr-FR" sz="1400" strike="noStrike" u="none">
                <a:solidFill>
                  <a:srgbClr val="000000"/>
                </a:solidFill>
                <a:effectLst/>
                <a:uFillTx/>
                <a:latin typeface="Calibri"/>
              </a:rPr>
              <a:t> </a:t>
            </a:r>
            <a:endParaRPr b="0" lang="fr-FR" sz="1400" strike="noStrike" u="none">
              <a:solidFill>
                <a:srgbClr val="000000"/>
              </a:solidFill>
              <a:effectLst/>
              <a:uFillTx/>
              <a:latin typeface="Calibri"/>
            </a:endParaRPr>
          </a:p>
        </p:txBody>
      </p:sp>
      <p:sp>
        <p:nvSpPr>
          <p:cNvPr id="5" name="PlaceHolder 3"/>
          <p:cNvSpPr>
            <a:spLocks noGrp="1"/>
          </p:cNvSpPr>
          <p:nvPr>
            <p:ph type="dt" idx="2"/>
          </p:nvPr>
        </p:nvSpPr>
        <p:spPr>
          <a:xfrm>
            <a:off x="270000" y="5022720"/>
            <a:ext cx="1241640" cy="178200"/>
          </a:xfrm>
          <a:prstGeom prst="rect">
            <a:avLst/>
          </a:prstGeom>
          <a:noFill/>
          <a:ln w="0">
            <a:noFill/>
          </a:ln>
        </p:spPr>
        <p:txBody>
          <a:bodyPr lIns="0" rIns="0" tIns="0" bIns="0" anchor="t">
            <a:noAutofit/>
          </a:bodyPr>
          <a:lstStyle>
            <a:lvl1pPr indent="0" defTabSz="588960">
              <a:lnSpc>
                <a:spcPct val="100000"/>
              </a:lnSpc>
              <a:buNone/>
              <a:defRPr b="0" lang="en-US" sz="1160" strike="noStrike" u="none">
                <a:solidFill>
                  <a:schemeClr val="dk1">
                    <a:tint val="75000"/>
                  </a:schemeClr>
                </a:solidFill>
                <a:effectLst/>
                <a:uFillTx/>
                <a:latin typeface="Calibri"/>
              </a:defRPr>
            </a:lvl1pPr>
          </a:lstStyle>
          <a:p>
            <a:pPr indent="0" defTabSz="588960">
              <a:lnSpc>
                <a:spcPct val="100000"/>
              </a:lnSpc>
              <a:buNone/>
            </a:pPr>
            <a:r>
              <a:rPr b="0" lang="en-US" sz="1160" strike="noStrike" u="none">
                <a:solidFill>
                  <a:schemeClr val="dk1">
                    <a:tint val="75000"/>
                  </a:schemeClr>
                </a:solidFill>
                <a:effectLst/>
                <a:uFillTx/>
                <a:latin typeface="Calibri"/>
              </a:rPr>
              <a:t> </a:t>
            </a:r>
            <a:endParaRPr b="0" lang="fr-FR" sz="1160" strike="noStrike" u="none">
              <a:solidFill>
                <a:srgbClr val="000000"/>
              </a:solidFill>
              <a:effectLst/>
              <a:uFillTx/>
              <a:latin typeface="Calibri"/>
            </a:endParaRPr>
          </a:p>
        </p:txBody>
      </p:sp>
      <p:sp>
        <p:nvSpPr>
          <p:cNvPr id="6" name="PlaceHolder 4"/>
          <p:cNvSpPr>
            <a:spLocks noGrp="1"/>
          </p:cNvSpPr>
          <p:nvPr>
            <p:ph type="sldNum" idx="3"/>
          </p:nvPr>
        </p:nvSpPr>
        <p:spPr>
          <a:xfrm>
            <a:off x="3888360" y="5022720"/>
            <a:ext cx="1241640" cy="178200"/>
          </a:xfrm>
          <a:prstGeom prst="rect">
            <a:avLst/>
          </a:prstGeom>
          <a:noFill/>
          <a:ln w="0">
            <a:noFill/>
          </a:ln>
        </p:spPr>
        <p:txBody>
          <a:bodyPr lIns="0" rIns="0" tIns="0" bIns="0" anchor="t">
            <a:noAutofit/>
          </a:bodyPr>
          <a:lstStyle>
            <a:lvl1pPr indent="0" algn="r" defTabSz="588960">
              <a:lnSpc>
                <a:spcPct val="100000"/>
              </a:lnSpc>
              <a:buNone/>
              <a:defRPr b="0" lang="fr-FR" sz="1160" strike="noStrike" u="none">
                <a:solidFill>
                  <a:schemeClr val="dk1">
                    <a:tint val="75000"/>
                  </a:schemeClr>
                </a:solidFill>
                <a:effectLst/>
                <a:uFillTx/>
                <a:latin typeface="Calibri"/>
              </a:defRPr>
            </a:lvl1pPr>
          </a:lstStyle>
          <a:p>
            <a:pPr indent="0" algn="r" defTabSz="588960">
              <a:lnSpc>
                <a:spcPct val="100000"/>
              </a:lnSpc>
              <a:buNone/>
            </a:pPr>
            <a:fld id="{2A895CF5-DA94-4513-9F25-D690D72FA788}" type="slidenum">
              <a:rPr b="0" lang="fr-FR" sz="1160" strike="noStrike" u="none">
                <a:solidFill>
                  <a:schemeClr val="dk1">
                    <a:tint val="75000"/>
                  </a:schemeClr>
                </a:solidFill>
                <a:effectLst/>
                <a:uFillTx/>
                <a:latin typeface="Calibri"/>
              </a:rPr>
              <a:t>1</a:t>
            </a:fld>
            <a:endParaRPr b="0" lang="fr-FR" sz="1160" strike="noStrike" u="none">
              <a:solidFill>
                <a:srgbClr val="000000"/>
              </a:solidFill>
              <a:effectLst/>
              <a:uFillTx/>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and Content">
    <p:bg>
      <p:bgPr>
        <a:solidFill>
          <a:schemeClr val="lt1"/>
        </a:solidFill>
      </p:bgPr>
    </p:bg>
    <p:spTree>
      <p:nvGrpSpPr>
        <p:cNvPr id="1" name=""/>
        <p:cNvGrpSpPr/>
        <p:nvPr/>
      </p:nvGrpSpPr>
      <p:grpSpPr>
        <a:xfrm>
          <a:off x="0" y="0"/>
          <a:ext cx="0" cy="0"/>
          <a:chOff x="0" y="0"/>
          <a:chExt cx="0" cy="0"/>
        </a:xfrm>
      </p:grpSpPr>
      <p:sp>
        <p:nvSpPr>
          <p:cNvPr id="7" name="bk object 16" hidden="1"/>
          <p:cNvSpPr/>
          <p:nvPr/>
        </p:nvSpPr>
        <p:spPr>
          <a:xfrm>
            <a:off x="2522880" y="1271880"/>
            <a:ext cx="530280" cy="467640"/>
          </a:xfrm>
          <a:custGeom>
            <a:avLst/>
            <a:gdLst>
              <a:gd name="textAreaLeft" fmla="*/ 0 w 530280"/>
              <a:gd name="textAreaRight" fmla="*/ 530640 w 530280"/>
              <a:gd name="textAreaTop" fmla="*/ 0 h 467640"/>
              <a:gd name="textAreaBottom" fmla="*/ 468000 h 467640"/>
            </a:gdLst>
            <a:ahLst/>
            <a:cxnLst/>
            <a:rect l="textAreaLeft" t="textAreaTop" r="textAreaRight" b="textAreaBottom"/>
            <a:pathLst>
              <a:path w="973454" h="594360">
                <a:moveTo>
                  <a:pt x="0" y="99060"/>
                </a:moveTo>
                <a:lnTo>
                  <a:pt x="7798" y="60543"/>
                </a:lnTo>
                <a:lnTo>
                  <a:pt x="29051" y="29051"/>
                </a:lnTo>
                <a:lnTo>
                  <a:pt x="60543" y="7798"/>
                </a:lnTo>
                <a:lnTo>
                  <a:pt x="99060" y="0"/>
                </a:lnTo>
                <a:lnTo>
                  <a:pt x="874395" y="0"/>
                </a:lnTo>
                <a:lnTo>
                  <a:pt x="912965" y="7798"/>
                </a:lnTo>
                <a:lnTo>
                  <a:pt x="944451" y="29051"/>
                </a:lnTo>
                <a:lnTo>
                  <a:pt x="965674" y="60543"/>
                </a:lnTo>
                <a:lnTo>
                  <a:pt x="973454" y="99060"/>
                </a:lnTo>
                <a:lnTo>
                  <a:pt x="973454" y="495300"/>
                </a:lnTo>
                <a:lnTo>
                  <a:pt x="965674" y="533870"/>
                </a:lnTo>
                <a:lnTo>
                  <a:pt x="944451" y="565356"/>
                </a:lnTo>
                <a:lnTo>
                  <a:pt x="912965" y="586579"/>
                </a:lnTo>
                <a:lnTo>
                  <a:pt x="874395" y="594360"/>
                </a:lnTo>
                <a:lnTo>
                  <a:pt x="99060" y="594360"/>
                </a:lnTo>
                <a:lnTo>
                  <a:pt x="60543" y="586579"/>
                </a:lnTo>
                <a:lnTo>
                  <a:pt x="29051" y="565356"/>
                </a:lnTo>
                <a:lnTo>
                  <a:pt x="7798" y="533870"/>
                </a:lnTo>
                <a:lnTo>
                  <a:pt x="0" y="495300"/>
                </a:lnTo>
                <a:lnTo>
                  <a:pt x="0" y="99060"/>
                </a:lnTo>
                <a:close/>
              </a:path>
            </a:pathLst>
          </a:custGeom>
          <a:noFill/>
          <a:ln w="3175">
            <a:solidFill>
              <a:srgbClr val="000000"/>
            </a:solidFill>
            <a:round/>
          </a:ln>
        </p:spPr>
        <p:style>
          <a:lnRef idx="0"/>
          <a:fillRef idx="0"/>
          <a:effectRef idx="0"/>
          <a:fontRef idx="minor"/>
        </p:style>
        <p:txBody>
          <a:bodyPr lIns="0" rIns="0" tIns="0" bIns="0" anchor="t">
            <a:noAutofit/>
          </a:bodyPr>
          <a:p>
            <a:pPr defTabSz="588960">
              <a:lnSpc>
                <a:spcPct val="100000"/>
              </a:lnSpc>
            </a:pPr>
            <a:endParaRPr b="0" lang="fr-FR" sz="740" strike="noStrike" u="none">
              <a:solidFill>
                <a:schemeClr val="dk1"/>
              </a:solidFill>
              <a:effectLst/>
              <a:uFillTx/>
              <a:latin typeface="Calibri"/>
            </a:endParaRPr>
          </a:p>
        </p:txBody>
      </p:sp>
      <p:sp>
        <p:nvSpPr>
          <p:cNvPr id="8" name="Rectangle 6"/>
          <p:cNvSpPr/>
          <p:nvPr/>
        </p:nvSpPr>
        <p:spPr>
          <a:xfrm>
            <a:off x="0" y="0"/>
            <a:ext cx="1404720" cy="5400360"/>
          </a:xfrm>
          <a:prstGeom prst="rect">
            <a:avLst/>
          </a:prstGeom>
          <a:solidFill>
            <a:schemeClr val="dk1">
              <a:tint val="50000"/>
              <a:satMod val="300000"/>
            </a:schemeClr>
          </a:solidFill>
          <a:ln>
            <a:noFill/>
          </a:ln>
          <a:effectLst>
            <a:outerShdw blurRad="39960" dir="5400000" dist="20160" rotWithShape="0">
              <a:srgbClr val="000000">
                <a:alpha val="38000"/>
              </a:srgbClr>
            </a:outerShdw>
          </a:effectLst>
        </p:spPr>
        <p:style>
          <a:lnRef idx="1">
            <a:schemeClr val="dk1"/>
          </a:lnRef>
          <a:fillRef idx="2">
            <a:schemeClr val="dk1"/>
          </a:fillRef>
          <a:effectRef idx="1">
            <a:schemeClr val="dk1"/>
          </a:effectRef>
          <a:fontRef idx="minor"/>
        </p:style>
        <p:txBody>
          <a:bodyPr lIns="90000" rIns="90000" tIns="45000" bIns="45000" anchor="ctr">
            <a:noAutofit/>
          </a:bodyPr>
          <a:p>
            <a:pPr algn="ctr" defTabSz="588960">
              <a:lnSpc>
                <a:spcPct val="100000"/>
              </a:lnSpc>
            </a:pPr>
            <a:endParaRPr b="0" lang="fr-FR" sz="1160" strike="noStrike" u="none">
              <a:solidFill>
                <a:schemeClr val="dk1"/>
              </a:solidFill>
              <a:effectLst/>
              <a:uFillTx/>
              <a:latin typeface="Calibri"/>
            </a:endParaRPr>
          </a:p>
        </p:txBody>
      </p:sp>
      <p:sp>
        <p:nvSpPr>
          <p:cNvPr id="9" name="PlaceHolder 1"/>
          <p:cNvSpPr>
            <a:spLocks noGrp="1"/>
          </p:cNvSpPr>
          <p:nvPr>
            <p:ph type="title"/>
          </p:nvPr>
        </p:nvSpPr>
        <p:spPr>
          <a:xfrm>
            <a:off x="270000" y="215280"/>
            <a:ext cx="4860000" cy="901440"/>
          </a:xfrm>
          <a:prstGeom prst="rect">
            <a:avLst/>
          </a:prstGeom>
          <a:noFill/>
          <a:ln w="0">
            <a:noFill/>
          </a:ln>
        </p:spPr>
        <p:txBody>
          <a:bodyPr lIns="0" rIns="0" tIns="0" bIns="0" anchor="ctr">
            <a:noAutofit/>
          </a:bodyPr>
          <a:p>
            <a:pPr indent="0">
              <a:buNone/>
            </a:pPr>
            <a:r>
              <a:rPr b="0" lang="fr-FR" sz="1160" strike="noStrike" u="none">
                <a:solidFill>
                  <a:schemeClr val="dk1"/>
                </a:solidFill>
                <a:effectLst/>
                <a:uFillTx/>
                <a:latin typeface="Calibri"/>
              </a:rPr>
              <a:t>Cliquez pour éditer le format du texte-titre</a:t>
            </a:r>
            <a:endParaRPr b="0" lang="fr-FR" sz="1160" strike="noStrike" u="none">
              <a:solidFill>
                <a:schemeClr val="dk1"/>
              </a:solidFill>
              <a:effectLst/>
              <a:uFillTx/>
              <a:latin typeface="Calibri"/>
            </a:endParaRPr>
          </a:p>
        </p:txBody>
      </p:sp>
      <p:sp>
        <p:nvSpPr>
          <p:cNvPr id="10" name="PlaceHolder 2"/>
          <p:cNvSpPr>
            <a:spLocks noGrp="1"/>
          </p:cNvSpPr>
          <p:nvPr>
            <p:ph type="body"/>
          </p:nvPr>
        </p:nvSpPr>
        <p:spPr>
          <a:xfrm>
            <a:off x="270000" y="1263600"/>
            <a:ext cx="4860000" cy="3132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FR" sz="1800" strike="noStrike" u="none">
                <a:solidFill>
                  <a:schemeClr val="dk1"/>
                </a:solidFill>
                <a:effectLst/>
                <a:uFillTx/>
                <a:latin typeface="Calibri"/>
              </a:rPr>
              <a:t>Cliquez pour éditer le format du plan de texte</a:t>
            </a:r>
            <a:endParaRPr b="0" lang="fr-FR" sz="1800" strike="noStrike" u="none">
              <a:solidFill>
                <a:schemeClr val="dk1"/>
              </a:solidFill>
              <a:effectLst/>
              <a:uFillTx/>
              <a:latin typeface="Calibri"/>
            </a:endParaRPr>
          </a:p>
          <a:p>
            <a:pPr lvl="1" marL="864000" indent="-324000">
              <a:spcBef>
                <a:spcPts val="1134"/>
              </a:spcBef>
              <a:buClr>
                <a:srgbClr val="000000"/>
              </a:buClr>
              <a:buSzPct val="75000"/>
              <a:buFont typeface="Symbol" charset="2"/>
              <a:buChar char=""/>
            </a:pPr>
            <a:r>
              <a:rPr b="0" lang="fr-FR" sz="1800" strike="noStrike" u="none">
                <a:solidFill>
                  <a:schemeClr val="dk1"/>
                </a:solidFill>
                <a:effectLst/>
                <a:uFillTx/>
                <a:latin typeface="Calibri"/>
              </a:rPr>
              <a:t>Second niveau de plan</a:t>
            </a:r>
            <a:endParaRPr b="0" lang="fr-FR" sz="1800" strike="noStrike" u="none">
              <a:solidFill>
                <a:schemeClr val="dk1"/>
              </a:solidFill>
              <a:effectLst/>
              <a:uFillTx/>
              <a:latin typeface="Calibri"/>
            </a:endParaRPr>
          </a:p>
          <a:p>
            <a:pPr lvl="2" marL="1296000" indent="-288000">
              <a:spcBef>
                <a:spcPts val="850"/>
              </a:spcBef>
              <a:buClr>
                <a:srgbClr val="000000"/>
              </a:buClr>
              <a:buSzPct val="45000"/>
              <a:buFont typeface="Wingdings" charset="2"/>
              <a:buChar char=""/>
            </a:pPr>
            <a:r>
              <a:rPr b="0" lang="fr-FR" sz="1800" strike="noStrike" u="none">
                <a:solidFill>
                  <a:schemeClr val="dk1"/>
                </a:solidFill>
                <a:effectLst/>
                <a:uFillTx/>
                <a:latin typeface="Calibri"/>
              </a:rPr>
              <a:t>Troisième niveau de plan</a:t>
            </a:r>
            <a:endParaRPr b="0" lang="fr-FR" sz="1800" strike="noStrike" u="none">
              <a:solidFill>
                <a:schemeClr val="dk1"/>
              </a:solidFill>
              <a:effectLst/>
              <a:uFillTx/>
              <a:latin typeface="Calibri"/>
            </a:endParaRPr>
          </a:p>
          <a:p>
            <a:pPr lvl="3" marL="1728000" indent="-216000">
              <a:spcBef>
                <a:spcPts val="567"/>
              </a:spcBef>
              <a:buClr>
                <a:srgbClr val="000000"/>
              </a:buClr>
              <a:buSzPct val="75000"/>
              <a:buFont typeface="Symbol" charset="2"/>
              <a:buChar char=""/>
            </a:pPr>
            <a:r>
              <a:rPr b="0" lang="fr-FR" sz="1800" strike="noStrike" u="none">
                <a:solidFill>
                  <a:schemeClr val="dk1"/>
                </a:solidFill>
                <a:effectLst/>
                <a:uFillTx/>
                <a:latin typeface="Calibri"/>
              </a:rPr>
              <a:t>Quatrième niveau de plan</a:t>
            </a:r>
            <a:endParaRPr b="0" lang="fr-FR" sz="1800" strike="noStrike" u="none">
              <a:solidFill>
                <a:schemeClr val="dk1"/>
              </a:solidFill>
              <a:effectLst/>
              <a:uFillTx/>
              <a:latin typeface="Calibri"/>
            </a:endParaRPr>
          </a:p>
          <a:p>
            <a:pPr lvl="4" marL="2160000" indent="-216000">
              <a:spcBef>
                <a:spcPts val="283"/>
              </a:spcBef>
              <a:buClr>
                <a:srgbClr val="000000"/>
              </a:buClr>
              <a:buSzPct val="45000"/>
              <a:buFont typeface="Wingdings" charset="2"/>
              <a:buChar char=""/>
            </a:pPr>
            <a:r>
              <a:rPr b="0" lang="fr-FR" sz="2000" strike="noStrike" u="none">
                <a:solidFill>
                  <a:schemeClr val="dk1"/>
                </a:solidFill>
                <a:effectLst/>
                <a:uFillTx/>
                <a:latin typeface="Calibri"/>
              </a:rPr>
              <a:t>Cinquième niveau de plan</a:t>
            </a:r>
            <a:endParaRPr b="0" lang="fr-FR" sz="2000" strike="noStrike" u="none">
              <a:solidFill>
                <a:schemeClr val="dk1"/>
              </a:solidFill>
              <a:effectLst/>
              <a:uFillTx/>
              <a:latin typeface="Calibri"/>
            </a:endParaRPr>
          </a:p>
          <a:p>
            <a:pPr lvl="5" marL="2592000" indent="-216000">
              <a:spcBef>
                <a:spcPts val="283"/>
              </a:spcBef>
              <a:buClr>
                <a:srgbClr val="000000"/>
              </a:buClr>
              <a:buSzPct val="45000"/>
              <a:buFont typeface="Wingdings" charset="2"/>
              <a:buChar char=""/>
            </a:pPr>
            <a:r>
              <a:rPr b="0" lang="fr-FR" sz="2000" strike="noStrike" u="none">
                <a:solidFill>
                  <a:schemeClr val="dk1"/>
                </a:solidFill>
                <a:effectLst/>
                <a:uFillTx/>
                <a:latin typeface="Calibri"/>
              </a:rPr>
              <a:t>Sixième niveau de plan</a:t>
            </a:r>
            <a:endParaRPr b="0" lang="fr-FR" sz="2000" strike="noStrike" u="none">
              <a:solidFill>
                <a:schemeClr val="dk1"/>
              </a:solidFill>
              <a:effectLst/>
              <a:uFillTx/>
              <a:latin typeface="Calibri"/>
            </a:endParaRPr>
          </a:p>
          <a:p>
            <a:pPr lvl="6" marL="3024000" indent="-216000">
              <a:spcBef>
                <a:spcPts val="283"/>
              </a:spcBef>
              <a:buClr>
                <a:srgbClr val="000000"/>
              </a:buClr>
              <a:buSzPct val="45000"/>
              <a:buFont typeface="Wingdings" charset="2"/>
              <a:buChar char=""/>
            </a:pPr>
            <a:r>
              <a:rPr b="0" lang="fr-FR" sz="2000" strike="noStrike" u="none">
                <a:solidFill>
                  <a:schemeClr val="dk1"/>
                </a:solidFill>
                <a:effectLst/>
                <a:uFillTx/>
                <a:latin typeface="Calibri"/>
              </a:rPr>
              <a:t>Septième niveau de plan</a:t>
            </a:r>
            <a:endParaRPr b="0" lang="fr-FR" sz="2000" strike="noStrike" u="none">
              <a:solidFill>
                <a:schemeClr val="dk1"/>
              </a:solidFill>
              <a:effectLst/>
              <a:uFillTx/>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wo Content">
    <p:bg>
      <p:bgPr>
        <a:solidFill>
          <a:schemeClr val="lt1"/>
        </a:solidFill>
      </p:bgPr>
    </p:bg>
    <p:spTree>
      <p:nvGrpSpPr>
        <p:cNvPr id="1" name=""/>
        <p:cNvGrpSpPr/>
        <p:nvPr/>
      </p:nvGrpSpPr>
      <p:grpSpPr>
        <a:xfrm>
          <a:off x="0" y="0"/>
          <a:ext cx="0" cy="0"/>
          <a:chOff x="0" y="0"/>
          <a:chExt cx="0" cy="0"/>
        </a:xfrm>
      </p:grpSpPr>
      <p:sp>
        <p:nvSpPr>
          <p:cNvPr id="11" name="bk object 16"/>
          <p:cNvSpPr/>
          <p:nvPr/>
        </p:nvSpPr>
        <p:spPr>
          <a:xfrm>
            <a:off x="2522880" y="1271880"/>
            <a:ext cx="530280" cy="467640"/>
          </a:xfrm>
          <a:custGeom>
            <a:avLst/>
            <a:gdLst>
              <a:gd name="textAreaLeft" fmla="*/ 0 w 530280"/>
              <a:gd name="textAreaRight" fmla="*/ 530640 w 530280"/>
              <a:gd name="textAreaTop" fmla="*/ 0 h 467640"/>
              <a:gd name="textAreaBottom" fmla="*/ 468000 h 467640"/>
            </a:gdLst>
            <a:ahLst/>
            <a:cxnLst/>
            <a:rect l="textAreaLeft" t="textAreaTop" r="textAreaRight" b="textAreaBottom"/>
            <a:pathLst>
              <a:path w="973454" h="594360">
                <a:moveTo>
                  <a:pt x="0" y="99060"/>
                </a:moveTo>
                <a:lnTo>
                  <a:pt x="7798" y="60543"/>
                </a:lnTo>
                <a:lnTo>
                  <a:pt x="29051" y="29051"/>
                </a:lnTo>
                <a:lnTo>
                  <a:pt x="60543" y="7798"/>
                </a:lnTo>
                <a:lnTo>
                  <a:pt x="99060" y="0"/>
                </a:lnTo>
                <a:lnTo>
                  <a:pt x="874395" y="0"/>
                </a:lnTo>
                <a:lnTo>
                  <a:pt x="912965" y="7798"/>
                </a:lnTo>
                <a:lnTo>
                  <a:pt x="944451" y="29051"/>
                </a:lnTo>
                <a:lnTo>
                  <a:pt x="965674" y="60543"/>
                </a:lnTo>
                <a:lnTo>
                  <a:pt x="973454" y="99060"/>
                </a:lnTo>
                <a:lnTo>
                  <a:pt x="973454" y="495300"/>
                </a:lnTo>
                <a:lnTo>
                  <a:pt x="965674" y="533870"/>
                </a:lnTo>
                <a:lnTo>
                  <a:pt x="944451" y="565356"/>
                </a:lnTo>
                <a:lnTo>
                  <a:pt x="912965" y="586579"/>
                </a:lnTo>
                <a:lnTo>
                  <a:pt x="874395" y="594360"/>
                </a:lnTo>
                <a:lnTo>
                  <a:pt x="99060" y="594360"/>
                </a:lnTo>
                <a:lnTo>
                  <a:pt x="60543" y="586579"/>
                </a:lnTo>
                <a:lnTo>
                  <a:pt x="29051" y="565356"/>
                </a:lnTo>
                <a:lnTo>
                  <a:pt x="7798" y="533870"/>
                </a:lnTo>
                <a:lnTo>
                  <a:pt x="0" y="495300"/>
                </a:lnTo>
                <a:lnTo>
                  <a:pt x="0" y="99060"/>
                </a:lnTo>
                <a:close/>
              </a:path>
            </a:pathLst>
          </a:custGeom>
          <a:noFill/>
          <a:ln w="3175">
            <a:solidFill>
              <a:srgbClr val="000000"/>
            </a:solidFill>
            <a:round/>
          </a:ln>
        </p:spPr>
        <p:style>
          <a:lnRef idx="0"/>
          <a:fillRef idx="0"/>
          <a:effectRef idx="0"/>
          <a:fontRef idx="minor"/>
        </p:style>
        <p:txBody>
          <a:bodyPr lIns="0" rIns="0" tIns="0" bIns="0" anchor="t">
            <a:noAutofit/>
          </a:bodyPr>
          <a:p>
            <a:pPr defTabSz="588960">
              <a:lnSpc>
                <a:spcPct val="100000"/>
              </a:lnSpc>
            </a:pPr>
            <a:endParaRPr b="0" lang="fr-FR" sz="740" strike="noStrike" u="none">
              <a:solidFill>
                <a:schemeClr val="dk1"/>
              </a:solidFill>
              <a:effectLst/>
              <a:uFillTx/>
              <a:latin typeface="Calibri"/>
            </a:endParaRPr>
          </a:p>
        </p:txBody>
      </p:sp>
      <p:sp>
        <p:nvSpPr>
          <p:cNvPr id="12" name="PlaceHolder 1"/>
          <p:cNvSpPr>
            <a:spLocks noGrp="1"/>
          </p:cNvSpPr>
          <p:nvPr>
            <p:ph type="title"/>
          </p:nvPr>
        </p:nvSpPr>
        <p:spPr>
          <a:xfrm>
            <a:off x="106200" y="92520"/>
            <a:ext cx="5188320" cy="125280"/>
          </a:xfrm>
          <a:prstGeom prst="rect">
            <a:avLst/>
          </a:prstGeom>
          <a:noFill/>
          <a:ln w="0">
            <a:noFill/>
          </a:ln>
        </p:spPr>
        <p:txBody>
          <a:bodyPr lIns="0" rIns="0" tIns="0" bIns="0" anchor="t">
            <a:noAutofit/>
          </a:bodyPr>
          <a:p>
            <a:pPr indent="0">
              <a:buNone/>
            </a:pPr>
            <a:r>
              <a:rPr b="0" lang="fr-FR" sz="820" strike="noStrike" u="none">
                <a:solidFill>
                  <a:schemeClr val="dk1"/>
                </a:solidFill>
                <a:effectLst/>
                <a:uFillTx/>
                <a:latin typeface="Calibri"/>
              </a:rPr>
              <a:t>Cliquez pour éditer le format du texte-titre</a:t>
            </a:r>
            <a:endParaRPr b="0" lang="fr-FR" sz="820" strike="noStrike" u="none">
              <a:solidFill>
                <a:schemeClr val="dk1"/>
              </a:solidFill>
              <a:effectLst/>
              <a:uFillTx/>
              <a:latin typeface="Calibri"/>
            </a:endParaRPr>
          </a:p>
        </p:txBody>
      </p:sp>
      <p:sp>
        <p:nvSpPr>
          <p:cNvPr id="13" name="PlaceHolder 2"/>
          <p:cNvSpPr>
            <a:spLocks noGrp="1"/>
          </p:cNvSpPr>
          <p:nvPr>
            <p:ph type="body"/>
          </p:nvPr>
        </p:nvSpPr>
        <p:spPr>
          <a:xfrm>
            <a:off x="270000" y="1242000"/>
            <a:ext cx="2349000" cy="21006360"/>
          </a:xfrm>
          <a:prstGeom prst="rect">
            <a:avLst/>
          </a:prstGeom>
          <a:noFill/>
          <a:ln w="0">
            <a:noFill/>
          </a:ln>
        </p:spPr>
        <p:txBody>
          <a:bodyPr lIns="0" rIns="0" tIns="0" bIns="0" anchor="t">
            <a:spAutoFit/>
          </a:bodyPr>
          <a:p>
            <a:pPr marL="432000" indent="-324000">
              <a:spcBef>
                <a:spcPts val="1417"/>
              </a:spcBef>
              <a:buClr>
                <a:srgbClr val="000000"/>
              </a:buClr>
              <a:buSzPct val="45000"/>
              <a:buFont typeface="Wingdings" charset="2"/>
              <a:buChar char=""/>
            </a:pPr>
            <a:r>
              <a:rPr b="0" lang="fr-FR" sz="1800" strike="noStrike" u="none">
                <a:solidFill>
                  <a:schemeClr val="dk1"/>
                </a:solidFill>
                <a:effectLst/>
                <a:uFillTx/>
                <a:latin typeface="Calibri"/>
              </a:rPr>
              <a:t>Cliquez pour éditer le format du plan de texte</a:t>
            </a:r>
            <a:endParaRPr b="0" lang="fr-FR" sz="1800" strike="noStrike" u="none">
              <a:solidFill>
                <a:schemeClr val="dk1"/>
              </a:solidFill>
              <a:effectLst/>
              <a:uFillTx/>
              <a:latin typeface="Calibri"/>
            </a:endParaRPr>
          </a:p>
          <a:p>
            <a:pPr lvl="1" marL="864000" indent="-324000">
              <a:spcBef>
                <a:spcPts val="1134"/>
              </a:spcBef>
              <a:buClr>
                <a:srgbClr val="000000"/>
              </a:buClr>
              <a:buSzPct val="75000"/>
              <a:buFont typeface="Symbol" charset="2"/>
              <a:buChar char=""/>
            </a:pPr>
            <a:r>
              <a:rPr b="0" lang="fr-FR" sz="1800" strike="noStrike" u="none">
                <a:solidFill>
                  <a:schemeClr val="dk1"/>
                </a:solidFill>
                <a:effectLst/>
                <a:uFillTx/>
                <a:latin typeface="Calibri"/>
              </a:rPr>
              <a:t>Second niveau de plan</a:t>
            </a:r>
            <a:endParaRPr b="0" lang="fr-FR" sz="1800" strike="noStrike" u="none">
              <a:solidFill>
                <a:schemeClr val="dk1"/>
              </a:solidFill>
              <a:effectLst/>
              <a:uFillTx/>
              <a:latin typeface="Calibri"/>
            </a:endParaRPr>
          </a:p>
          <a:p>
            <a:pPr lvl="2" marL="1296000" indent="-288000">
              <a:spcBef>
                <a:spcPts val="850"/>
              </a:spcBef>
              <a:buClr>
                <a:srgbClr val="000000"/>
              </a:buClr>
              <a:buSzPct val="45000"/>
              <a:buFont typeface="Wingdings" charset="2"/>
              <a:buChar char=""/>
            </a:pPr>
            <a:r>
              <a:rPr b="0" lang="fr-FR" sz="1800" strike="noStrike" u="none">
                <a:solidFill>
                  <a:schemeClr val="dk1"/>
                </a:solidFill>
                <a:effectLst/>
                <a:uFillTx/>
                <a:latin typeface="Calibri"/>
              </a:rPr>
              <a:t>Troisième niveau de plan</a:t>
            </a:r>
            <a:endParaRPr b="0" lang="fr-FR" sz="1800" strike="noStrike" u="none">
              <a:solidFill>
                <a:schemeClr val="dk1"/>
              </a:solidFill>
              <a:effectLst/>
              <a:uFillTx/>
              <a:latin typeface="Calibri"/>
            </a:endParaRPr>
          </a:p>
          <a:p>
            <a:pPr lvl="3" marL="1728000" indent="-216000">
              <a:spcBef>
                <a:spcPts val="567"/>
              </a:spcBef>
              <a:buClr>
                <a:srgbClr val="000000"/>
              </a:buClr>
              <a:buSzPct val="75000"/>
              <a:buFont typeface="Symbol" charset="2"/>
              <a:buChar char=""/>
            </a:pPr>
            <a:r>
              <a:rPr b="0" lang="fr-FR" sz="1800" strike="noStrike" u="none">
                <a:solidFill>
                  <a:schemeClr val="dk1"/>
                </a:solidFill>
                <a:effectLst/>
                <a:uFillTx/>
                <a:latin typeface="Calibri"/>
              </a:rPr>
              <a:t>Quatrième niveau de plan</a:t>
            </a:r>
            <a:endParaRPr b="0" lang="fr-FR" sz="1800" strike="noStrike" u="none">
              <a:solidFill>
                <a:schemeClr val="dk1"/>
              </a:solidFill>
              <a:effectLst/>
              <a:uFillTx/>
              <a:latin typeface="Calibri"/>
            </a:endParaRPr>
          </a:p>
          <a:p>
            <a:pPr lvl="4" marL="2160000" indent="-216000">
              <a:spcBef>
                <a:spcPts val="283"/>
              </a:spcBef>
              <a:buClr>
                <a:srgbClr val="000000"/>
              </a:buClr>
              <a:buSzPct val="45000"/>
              <a:buFont typeface="Wingdings" charset="2"/>
              <a:buChar char=""/>
            </a:pPr>
            <a:r>
              <a:rPr b="0" lang="fr-FR" sz="1800" strike="noStrike" u="none">
                <a:solidFill>
                  <a:schemeClr val="dk1"/>
                </a:solidFill>
                <a:effectLst/>
                <a:uFillTx/>
                <a:latin typeface="Calibri"/>
              </a:rPr>
              <a:t>Cinquième niveau de plan</a:t>
            </a:r>
            <a:endParaRPr b="0" lang="fr-FR" sz="1800" strike="noStrike" u="none">
              <a:solidFill>
                <a:schemeClr val="dk1"/>
              </a:solidFill>
              <a:effectLst/>
              <a:uFillTx/>
              <a:latin typeface="Calibri"/>
            </a:endParaRPr>
          </a:p>
          <a:p>
            <a:pPr lvl="5" marL="2592000" indent="-216000">
              <a:spcBef>
                <a:spcPts val="283"/>
              </a:spcBef>
              <a:buClr>
                <a:srgbClr val="000000"/>
              </a:buClr>
              <a:buSzPct val="45000"/>
              <a:buFont typeface="Wingdings" charset="2"/>
              <a:buChar char=""/>
            </a:pPr>
            <a:r>
              <a:rPr b="0" lang="fr-FR" sz="1800" strike="noStrike" u="none">
                <a:solidFill>
                  <a:schemeClr val="dk1"/>
                </a:solidFill>
                <a:effectLst/>
                <a:uFillTx/>
                <a:latin typeface="Calibri"/>
              </a:rPr>
              <a:t>Sixième niveau de plan</a:t>
            </a:r>
            <a:endParaRPr b="0" lang="fr-FR" sz="1800" strike="noStrike" u="none">
              <a:solidFill>
                <a:schemeClr val="dk1"/>
              </a:solidFill>
              <a:effectLst/>
              <a:uFillTx/>
              <a:latin typeface="Calibri"/>
            </a:endParaRPr>
          </a:p>
          <a:p>
            <a:pPr lvl="6" marL="3024000" indent="-216000">
              <a:spcBef>
                <a:spcPts val="283"/>
              </a:spcBef>
              <a:buClr>
                <a:srgbClr val="000000"/>
              </a:buClr>
              <a:buSzPct val="45000"/>
              <a:buFont typeface="Wingdings" charset="2"/>
              <a:buChar char=""/>
            </a:pPr>
            <a:r>
              <a:rPr b="0" lang="fr-FR" sz="1800" strike="noStrike" u="none">
                <a:solidFill>
                  <a:schemeClr val="dk1"/>
                </a:solidFill>
                <a:effectLst/>
                <a:uFillTx/>
                <a:latin typeface="Calibri"/>
              </a:rPr>
              <a:t>Septième niveau de plan</a:t>
            </a:r>
            <a:endParaRPr b="0" lang="fr-FR" sz="1800" strike="noStrike" u="none">
              <a:solidFill>
                <a:schemeClr val="dk1"/>
              </a:solidFill>
              <a:effectLst/>
              <a:uFillTx/>
              <a:latin typeface="Calibri"/>
            </a:endParaRPr>
          </a:p>
        </p:txBody>
      </p:sp>
      <p:sp>
        <p:nvSpPr>
          <p:cNvPr id="14" name="PlaceHolder 3"/>
          <p:cNvSpPr>
            <a:spLocks noGrp="1"/>
          </p:cNvSpPr>
          <p:nvPr>
            <p:ph type="body"/>
          </p:nvPr>
        </p:nvSpPr>
        <p:spPr>
          <a:xfrm>
            <a:off x="2781360" y="1242000"/>
            <a:ext cx="2349000" cy="21006360"/>
          </a:xfrm>
          <a:prstGeom prst="rect">
            <a:avLst/>
          </a:prstGeom>
          <a:noFill/>
          <a:ln w="0">
            <a:noFill/>
          </a:ln>
        </p:spPr>
        <p:txBody>
          <a:bodyPr lIns="0" rIns="0" tIns="0" bIns="0" anchor="t">
            <a:spAutoFit/>
          </a:bodyPr>
          <a:p>
            <a:pPr marL="432000" indent="-324000">
              <a:spcBef>
                <a:spcPts val="1417"/>
              </a:spcBef>
              <a:buClr>
                <a:srgbClr val="000000"/>
              </a:buClr>
              <a:buSzPct val="45000"/>
              <a:buFont typeface="Wingdings" charset="2"/>
              <a:buChar char=""/>
            </a:pPr>
            <a:r>
              <a:rPr b="0" lang="fr-FR" sz="1800" strike="noStrike" u="none">
                <a:solidFill>
                  <a:schemeClr val="dk1"/>
                </a:solidFill>
                <a:effectLst/>
                <a:uFillTx/>
                <a:latin typeface="Calibri"/>
              </a:rPr>
              <a:t>Cliquez pour éditer le format du plan de texte</a:t>
            </a:r>
            <a:endParaRPr b="0" lang="fr-FR" sz="1800" strike="noStrike" u="none">
              <a:solidFill>
                <a:schemeClr val="dk1"/>
              </a:solidFill>
              <a:effectLst/>
              <a:uFillTx/>
              <a:latin typeface="Calibri"/>
            </a:endParaRPr>
          </a:p>
          <a:p>
            <a:pPr lvl="1" marL="864000" indent="-324000">
              <a:spcBef>
                <a:spcPts val="1134"/>
              </a:spcBef>
              <a:buClr>
                <a:srgbClr val="000000"/>
              </a:buClr>
              <a:buSzPct val="75000"/>
              <a:buFont typeface="Symbol" charset="2"/>
              <a:buChar char=""/>
            </a:pPr>
            <a:r>
              <a:rPr b="0" lang="fr-FR" sz="1800" strike="noStrike" u="none">
                <a:solidFill>
                  <a:schemeClr val="dk1"/>
                </a:solidFill>
                <a:effectLst/>
                <a:uFillTx/>
                <a:latin typeface="Calibri"/>
              </a:rPr>
              <a:t>Second niveau de plan</a:t>
            </a:r>
            <a:endParaRPr b="0" lang="fr-FR" sz="1800" strike="noStrike" u="none">
              <a:solidFill>
                <a:schemeClr val="dk1"/>
              </a:solidFill>
              <a:effectLst/>
              <a:uFillTx/>
              <a:latin typeface="Calibri"/>
            </a:endParaRPr>
          </a:p>
          <a:p>
            <a:pPr lvl="2" marL="1296000" indent="-288000">
              <a:spcBef>
                <a:spcPts val="850"/>
              </a:spcBef>
              <a:buClr>
                <a:srgbClr val="000000"/>
              </a:buClr>
              <a:buSzPct val="45000"/>
              <a:buFont typeface="Wingdings" charset="2"/>
              <a:buChar char=""/>
            </a:pPr>
            <a:r>
              <a:rPr b="0" lang="fr-FR" sz="1800" strike="noStrike" u="none">
                <a:solidFill>
                  <a:schemeClr val="dk1"/>
                </a:solidFill>
                <a:effectLst/>
                <a:uFillTx/>
                <a:latin typeface="Calibri"/>
              </a:rPr>
              <a:t>Troisième niveau de plan</a:t>
            </a:r>
            <a:endParaRPr b="0" lang="fr-FR" sz="1800" strike="noStrike" u="none">
              <a:solidFill>
                <a:schemeClr val="dk1"/>
              </a:solidFill>
              <a:effectLst/>
              <a:uFillTx/>
              <a:latin typeface="Calibri"/>
            </a:endParaRPr>
          </a:p>
          <a:p>
            <a:pPr lvl="3" marL="1728000" indent="-216000">
              <a:spcBef>
                <a:spcPts val="567"/>
              </a:spcBef>
              <a:buClr>
                <a:srgbClr val="000000"/>
              </a:buClr>
              <a:buSzPct val="75000"/>
              <a:buFont typeface="Symbol" charset="2"/>
              <a:buChar char=""/>
            </a:pPr>
            <a:r>
              <a:rPr b="0" lang="fr-FR" sz="1800" strike="noStrike" u="none">
                <a:solidFill>
                  <a:schemeClr val="dk1"/>
                </a:solidFill>
                <a:effectLst/>
                <a:uFillTx/>
                <a:latin typeface="Calibri"/>
              </a:rPr>
              <a:t>Quatrième niveau de plan</a:t>
            </a:r>
            <a:endParaRPr b="0" lang="fr-FR" sz="1800" strike="noStrike" u="none">
              <a:solidFill>
                <a:schemeClr val="dk1"/>
              </a:solidFill>
              <a:effectLst/>
              <a:uFillTx/>
              <a:latin typeface="Calibri"/>
            </a:endParaRPr>
          </a:p>
          <a:p>
            <a:pPr lvl="4" marL="2160000" indent="-216000">
              <a:spcBef>
                <a:spcPts val="283"/>
              </a:spcBef>
              <a:buClr>
                <a:srgbClr val="000000"/>
              </a:buClr>
              <a:buSzPct val="45000"/>
              <a:buFont typeface="Wingdings" charset="2"/>
              <a:buChar char=""/>
            </a:pPr>
            <a:r>
              <a:rPr b="0" lang="fr-FR" sz="1800" strike="noStrike" u="none">
                <a:solidFill>
                  <a:schemeClr val="dk1"/>
                </a:solidFill>
                <a:effectLst/>
                <a:uFillTx/>
                <a:latin typeface="Calibri"/>
              </a:rPr>
              <a:t>Cinquième niveau de plan</a:t>
            </a:r>
            <a:endParaRPr b="0" lang="fr-FR" sz="1800" strike="noStrike" u="none">
              <a:solidFill>
                <a:schemeClr val="dk1"/>
              </a:solidFill>
              <a:effectLst/>
              <a:uFillTx/>
              <a:latin typeface="Calibri"/>
            </a:endParaRPr>
          </a:p>
          <a:p>
            <a:pPr lvl="5" marL="2592000" indent="-216000">
              <a:spcBef>
                <a:spcPts val="283"/>
              </a:spcBef>
              <a:buClr>
                <a:srgbClr val="000000"/>
              </a:buClr>
              <a:buSzPct val="45000"/>
              <a:buFont typeface="Wingdings" charset="2"/>
              <a:buChar char=""/>
            </a:pPr>
            <a:r>
              <a:rPr b="0" lang="fr-FR" sz="1800" strike="noStrike" u="none">
                <a:solidFill>
                  <a:schemeClr val="dk1"/>
                </a:solidFill>
                <a:effectLst/>
                <a:uFillTx/>
                <a:latin typeface="Calibri"/>
              </a:rPr>
              <a:t>Sixième niveau de plan</a:t>
            </a:r>
            <a:endParaRPr b="0" lang="fr-FR" sz="1800" strike="noStrike" u="none">
              <a:solidFill>
                <a:schemeClr val="dk1"/>
              </a:solidFill>
              <a:effectLst/>
              <a:uFillTx/>
              <a:latin typeface="Calibri"/>
            </a:endParaRPr>
          </a:p>
          <a:p>
            <a:pPr lvl="6" marL="3024000" indent="-216000">
              <a:spcBef>
                <a:spcPts val="283"/>
              </a:spcBef>
              <a:buClr>
                <a:srgbClr val="000000"/>
              </a:buClr>
              <a:buSzPct val="45000"/>
              <a:buFont typeface="Wingdings" charset="2"/>
              <a:buChar char=""/>
            </a:pPr>
            <a:r>
              <a:rPr b="0" lang="fr-FR" sz="1800" strike="noStrike" u="none">
                <a:solidFill>
                  <a:schemeClr val="dk1"/>
                </a:solidFill>
                <a:effectLst/>
                <a:uFillTx/>
                <a:latin typeface="Calibri"/>
              </a:rPr>
              <a:t>Septième niveau de plan</a:t>
            </a:r>
            <a:endParaRPr b="0" lang="fr-FR" sz="1800" strike="noStrike" u="none">
              <a:solidFill>
                <a:schemeClr val="dk1"/>
              </a:solidFill>
              <a:effectLst/>
              <a:uFillTx/>
              <a:latin typeface="Calibri"/>
            </a:endParaRPr>
          </a:p>
        </p:txBody>
      </p:sp>
      <p:sp>
        <p:nvSpPr>
          <p:cNvPr id="15" name="PlaceHolder 4"/>
          <p:cNvSpPr>
            <a:spLocks noGrp="1"/>
          </p:cNvSpPr>
          <p:nvPr>
            <p:ph type="ftr" idx="4"/>
          </p:nvPr>
        </p:nvSpPr>
        <p:spPr>
          <a:xfrm>
            <a:off x="1836360" y="5022720"/>
            <a:ext cx="1728000" cy="178200"/>
          </a:xfrm>
          <a:prstGeom prst="rect">
            <a:avLst/>
          </a:prstGeom>
          <a:noFill/>
          <a:ln w="0">
            <a:noFill/>
          </a:ln>
        </p:spPr>
        <p:txBody>
          <a:bodyPr lIns="0" rIns="0" tIns="0" bIns="0" anchor="t">
            <a:noAutofit/>
          </a:bodyPr>
          <a:lstStyle>
            <a:lvl1pPr indent="0" algn="ctr">
              <a:buNone/>
              <a:defRPr b="0" lang="fr-FR" sz="1400" strike="noStrike" u="none">
                <a:solidFill>
                  <a:srgbClr val="000000"/>
                </a:solidFill>
                <a:effectLst/>
                <a:uFillTx/>
                <a:latin typeface="Calibri"/>
              </a:defRPr>
            </a:lvl1pPr>
          </a:lstStyle>
          <a:p>
            <a:pPr indent="0" algn="ctr">
              <a:buNone/>
            </a:pPr>
            <a:r>
              <a:rPr b="0" lang="fr-FR" sz="1400" strike="noStrike" u="none">
                <a:solidFill>
                  <a:srgbClr val="000000"/>
                </a:solidFill>
                <a:effectLst/>
                <a:uFillTx/>
                <a:latin typeface="Calibri"/>
              </a:rPr>
              <a:t>&lt;pied de page&gt;</a:t>
            </a:r>
            <a:endParaRPr b="0" lang="fr-FR" sz="1400" strike="noStrike" u="none">
              <a:solidFill>
                <a:srgbClr val="000000"/>
              </a:solidFill>
              <a:effectLst/>
              <a:uFillTx/>
              <a:latin typeface="Calibri"/>
            </a:endParaRPr>
          </a:p>
        </p:txBody>
      </p:sp>
      <p:sp>
        <p:nvSpPr>
          <p:cNvPr id="16" name="PlaceHolder 5"/>
          <p:cNvSpPr>
            <a:spLocks noGrp="1"/>
          </p:cNvSpPr>
          <p:nvPr>
            <p:ph type="dt" idx="5"/>
          </p:nvPr>
        </p:nvSpPr>
        <p:spPr>
          <a:xfrm>
            <a:off x="270000" y="5022720"/>
            <a:ext cx="1241640" cy="178200"/>
          </a:xfrm>
          <a:prstGeom prst="rect">
            <a:avLst/>
          </a:prstGeom>
          <a:noFill/>
          <a:ln w="0">
            <a:noFill/>
          </a:ln>
        </p:spPr>
        <p:txBody>
          <a:bodyPr lIns="0" rIns="0" tIns="0" bIns="0" anchor="t">
            <a:noAutofit/>
          </a:bodyPr>
          <a:lstStyle>
            <a:lvl1pPr indent="0" defTabSz="588960">
              <a:lnSpc>
                <a:spcPct val="100000"/>
              </a:lnSpc>
              <a:buNone/>
              <a:defRPr b="0" lang="en-US" sz="1160" strike="noStrike" u="none">
                <a:solidFill>
                  <a:schemeClr val="dk1">
                    <a:tint val="75000"/>
                  </a:schemeClr>
                </a:solidFill>
                <a:effectLst/>
                <a:uFillTx/>
                <a:latin typeface="Calibri"/>
              </a:defRPr>
            </a:lvl1pPr>
          </a:lstStyle>
          <a:p>
            <a:pPr indent="0" defTabSz="588960">
              <a:lnSpc>
                <a:spcPct val="100000"/>
              </a:lnSpc>
              <a:buNone/>
            </a:pPr>
            <a:r>
              <a:rPr b="0" lang="en-US" sz="1160" strike="noStrike" u="none">
                <a:solidFill>
                  <a:schemeClr val="dk1">
                    <a:tint val="75000"/>
                  </a:schemeClr>
                </a:solidFill>
                <a:effectLst/>
                <a:uFillTx/>
                <a:latin typeface="Calibri"/>
              </a:rPr>
              <a:t>&lt;date/heure&gt;</a:t>
            </a:r>
            <a:endParaRPr b="0" lang="fr-FR" sz="1160" strike="noStrike" u="none">
              <a:solidFill>
                <a:srgbClr val="000000"/>
              </a:solidFill>
              <a:effectLst/>
              <a:uFillTx/>
              <a:latin typeface="Calibri"/>
            </a:endParaRPr>
          </a:p>
        </p:txBody>
      </p:sp>
      <p:sp>
        <p:nvSpPr>
          <p:cNvPr id="17" name="PlaceHolder 6"/>
          <p:cNvSpPr>
            <a:spLocks noGrp="1"/>
          </p:cNvSpPr>
          <p:nvPr>
            <p:ph type="sldNum" idx="6"/>
          </p:nvPr>
        </p:nvSpPr>
        <p:spPr>
          <a:xfrm>
            <a:off x="3888360" y="5022720"/>
            <a:ext cx="1241640" cy="178200"/>
          </a:xfrm>
          <a:prstGeom prst="rect">
            <a:avLst/>
          </a:prstGeom>
          <a:noFill/>
          <a:ln w="0">
            <a:noFill/>
          </a:ln>
        </p:spPr>
        <p:txBody>
          <a:bodyPr lIns="0" rIns="0" tIns="0" bIns="0" anchor="t">
            <a:noAutofit/>
          </a:bodyPr>
          <a:lstStyle>
            <a:lvl1pPr indent="0" algn="r" defTabSz="588960">
              <a:lnSpc>
                <a:spcPct val="100000"/>
              </a:lnSpc>
              <a:buNone/>
              <a:defRPr b="0" lang="fr-FR" sz="1160" strike="noStrike" u="none">
                <a:solidFill>
                  <a:schemeClr val="dk1">
                    <a:tint val="75000"/>
                  </a:schemeClr>
                </a:solidFill>
                <a:effectLst/>
                <a:uFillTx/>
                <a:latin typeface="Calibri"/>
              </a:defRPr>
            </a:lvl1pPr>
          </a:lstStyle>
          <a:p>
            <a:pPr indent="0" algn="r" defTabSz="588960">
              <a:lnSpc>
                <a:spcPct val="100000"/>
              </a:lnSpc>
              <a:buNone/>
            </a:pPr>
            <a:fld id="{1E946B84-CC6A-4401-810E-713782F39836}" type="slidenum">
              <a:rPr b="0" lang="fr-FR" sz="1160" strike="noStrike" u="none">
                <a:solidFill>
                  <a:schemeClr val="dk1">
                    <a:tint val="75000"/>
                  </a:schemeClr>
                </a:solidFill>
                <a:effectLst/>
                <a:uFillTx/>
                <a:latin typeface="Calibri"/>
              </a:rPr>
              <a:t>&lt;numéro&gt;</a:t>
            </a:fld>
            <a:endParaRPr b="0" lang="fr-FR" sz="1160" strike="noStrike" u="none">
              <a:solidFill>
                <a:srgbClr val="000000"/>
              </a:solidFill>
              <a:effectLst/>
              <a:uFillTx/>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Only">
    <p:bg>
      <p:bgPr>
        <a:solidFill>
          <a:schemeClr val="lt1"/>
        </a:solidFill>
      </p:bgPr>
    </p:bg>
    <p:spTree>
      <p:nvGrpSpPr>
        <p:cNvPr id="1" name=""/>
        <p:cNvGrpSpPr/>
        <p:nvPr/>
      </p:nvGrpSpPr>
      <p:grpSpPr>
        <a:xfrm>
          <a:off x="0" y="0"/>
          <a:ext cx="0" cy="0"/>
          <a:chOff x="0" y="0"/>
          <a:chExt cx="0" cy="0"/>
        </a:xfrm>
      </p:grpSpPr>
      <p:sp>
        <p:nvSpPr>
          <p:cNvPr id="18" name="bk object 16"/>
          <p:cNvSpPr/>
          <p:nvPr/>
        </p:nvSpPr>
        <p:spPr>
          <a:xfrm>
            <a:off x="2522880" y="1271880"/>
            <a:ext cx="530280" cy="467640"/>
          </a:xfrm>
          <a:custGeom>
            <a:avLst/>
            <a:gdLst>
              <a:gd name="textAreaLeft" fmla="*/ 0 w 530280"/>
              <a:gd name="textAreaRight" fmla="*/ 530640 w 530280"/>
              <a:gd name="textAreaTop" fmla="*/ 0 h 467640"/>
              <a:gd name="textAreaBottom" fmla="*/ 468000 h 467640"/>
            </a:gdLst>
            <a:ahLst/>
            <a:cxnLst/>
            <a:rect l="textAreaLeft" t="textAreaTop" r="textAreaRight" b="textAreaBottom"/>
            <a:pathLst>
              <a:path w="973454" h="594360">
                <a:moveTo>
                  <a:pt x="0" y="99060"/>
                </a:moveTo>
                <a:lnTo>
                  <a:pt x="7798" y="60543"/>
                </a:lnTo>
                <a:lnTo>
                  <a:pt x="29051" y="29051"/>
                </a:lnTo>
                <a:lnTo>
                  <a:pt x="60543" y="7798"/>
                </a:lnTo>
                <a:lnTo>
                  <a:pt x="99060" y="0"/>
                </a:lnTo>
                <a:lnTo>
                  <a:pt x="874395" y="0"/>
                </a:lnTo>
                <a:lnTo>
                  <a:pt x="912965" y="7798"/>
                </a:lnTo>
                <a:lnTo>
                  <a:pt x="944451" y="29051"/>
                </a:lnTo>
                <a:lnTo>
                  <a:pt x="965674" y="60543"/>
                </a:lnTo>
                <a:lnTo>
                  <a:pt x="973454" y="99060"/>
                </a:lnTo>
                <a:lnTo>
                  <a:pt x="973454" y="495300"/>
                </a:lnTo>
                <a:lnTo>
                  <a:pt x="965674" y="533870"/>
                </a:lnTo>
                <a:lnTo>
                  <a:pt x="944451" y="565356"/>
                </a:lnTo>
                <a:lnTo>
                  <a:pt x="912965" y="586579"/>
                </a:lnTo>
                <a:lnTo>
                  <a:pt x="874395" y="594360"/>
                </a:lnTo>
                <a:lnTo>
                  <a:pt x="99060" y="594360"/>
                </a:lnTo>
                <a:lnTo>
                  <a:pt x="60543" y="586579"/>
                </a:lnTo>
                <a:lnTo>
                  <a:pt x="29051" y="565356"/>
                </a:lnTo>
                <a:lnTo>
                  <a:pt x="7798" y="533870"/>
                </a:lnTo>
                <a:lnTo>
                  <a:pt x="0" y="495300"/>
                </a:lnTo>
                <a:lnTo>
                  <a:pt x="0" y="99060"/>
                </a:lnTo>
                <a:close/>
              </a:path>
            </a:pathLst>
          </a:custGeom>
          <a:noFill/>
          <a:ln w="3175">
            <a:solidFill>
              <a:srgbClr val="000000"/>
            </a:solidFill>
            <a:round/>
          </a:ln>
        </p:spPr>
        <p:style>
          <a:lnRef idx="0"/>
          <a:fillRef idx="0"/>
          <a:effectRef idx="0"/>
          <a:fontRef idx="minor"/>
        </p:style>
        <p:txBody>
          <a:bodyPr lIns="0" rIns="0" tIns="0" bIns="0" anchor="t">
            <a:noAutofit/>
          </a:bodyPr>
          <a:p>
            <a:pPr defTabSz="588960">
              <a:lnSpc>
                <a:spcPct val="100000"/>
              </a:lnSpc>
            </a:pPr>
            <a:endParaRPr b="0" lang="fr-FR" sz="740" strike="noStrike" u="none">
              <a:solidFill>
                <a:schemeClr val="dk1"/>
              </a:solidFill>
              <a:effectLst/>
              <a:uFillTx/>
              <a:latin typeface="Calibri"/>
            </a:endParaRPr>
          </a:p>
        </p:txBody>
      </p:sp>
      <p:sp>
        <p:nvSpPr>
          <p:cNvPr id="19" name="PlaceHolder 1"/>
          <p:cNvSpPr>
            <a:spLocks noGrp="1"/>
          </p:cNvSpPr>
          <p:nvPr>
            <p:ph type="title"/>
          </p:nvPr>
        </p:nvSpPr>
        <p:spPr>
          <a:xfrm>
            <a:off x="106200" y="92520"/>
            <a:ext cx="5188320" cy="125280"/>
          </a:xfrm>
          <a:prstGeom prst="rect">
            <a:avLst/>
          </a:prstGeom>
          <a:noFill/>
          <a:ln w="0">
            <a:noFill/>
          </a:ln>
        </p:spPr>
        <p:txBody>
          <a:bodyPr lIns="0" rIns="0" tIns="0" bIns="0" anchor="t">
            <a:noAutofit/>
          </a:bodyPr>
          <a:p>
            <a:pPr indent="0">
              <a:buNone/>
            </a:pPr>
            <a:r>
              <a:rPr b="0" lang="fr-FR" sz="820" strike="noStrike" u="none">
                <a:solidFill>
                  <a:schemeClr val="dk1"/>
                </a:solidFill>
                <a:effectLst/>
                <a:uFillTx/>
                <a:latin typeface="Calibri"/>
              </a:rPr>
              <a:t>Cliquez pour éditer le format du texte-titre</a:t>
            </a:r>
            <a:endParaRPr b="0" lang="fr-FR" sz="820" strike="noStrike" u="none">
              <a:solidFill>
                <a:schemeClr val="dk1"/>
              </a:solidFill>
              <a:effectLst/>
              <a:uFillTx/>
              <a:latin typeface="Calibri"/>
            </a:endParaRPr>
          </a:p>
        </p:txBody>
      </p:sp>
      <p:sp>
        <p:nvSpPr>
          <p:cNvPr id="20" name="PlaceHolder 2"/>
          <p:cNvSpPr>
            <a:spLocks noGrp="1"/>
          </p:cNvSpPr>
          <p:nvPr>
            <p:ph type="ftr" idx="7"/>
          </p:nvPr>
        </p:nvSpPr>
        <p:spPr>
          <a:xfrm>
            <a:off x="1836360" y="5022720"/>
            <a:ext cx="1728000" cy="178200"/>
          </a:xfrm>
          <a:prstGeom prst="rect">
            <a:avLst/>
          </a:prstGeom>
          <a:noFill/>
          <a:ln w="0">
            <a:noFill/>
          </a:ln>
        </p:spPr>
        <p:txBody>
          <a:bodyPr lIns="0" rIns="0" tIns="0" bIns="0" anchor="t">
            <a:noAutofit/>
          </a:bodyPr>
          <a:lstStyle>
            <a:lvl1pPr indent="0" algn="ctr">
              <a:buNone/>
              <a:defRPr b="0" lang="fr-FR" sz="1400" strike="noStrike" u="none">
                <a:solidFill>
                  <a:srgbClr val="000000"/>
                </a:solidFill>
                <a:effectLst/>
                <a:uFillTx/>
                <a:latin typeface="Calibri"/>
              </a:defRPr>
            </a:lvl1pPr>
          </a:lstStyle>
          <a:p>
            <a:pPr indent="0" algn="ctr">
              <a:buNone/>
            </a:pPr>
            <a:r>
              <a:rPr b="0" lang="fr-FR" sz="1400" strike="noStrike" u="none">
                <a:solidFill>
                  <a:srgbClr val="000000"/>
                </a:solidFill>
                <a:effectLst/>
                <a:uFillTx/>
                <a:latin typeface="Calibri"/>
              </a:rPr>
              <a:t>&lt;pied de page&gt;</a:t>
            </a:r>
            <a:endParaRPr b="0" lang="fr-FR" sz="1400" strike="noStrike" u="none">
              <a:solidFill>
                <a:srgbClr val="000000"/>
              </a:solidFill>
              <a:effectLst/>
              <a:uFillTx/>
              <a:latin typeface="Calibri"/>
            </a:endParaRPr>
          </a:p>
        </p:txBody>
      </p:sp>
      <p:sp>
        <p:nvSpPr>
          <p:cNvPr id="21" name="PlaceHolder 3"/>
          <p:cNvSpPr>
            <a:spLocks noGrp="1"/>
          </p:cNvSpPr>
          <p:nvPr>
            <p:ph type="dt" idx="8"/>
          </p:nvPr>
        </p:nvSpPr>
        <p:spPr>
          <a:xfrm>
            <a:off x="270000" y="5022720"/>
            <a:ext cx="1241640" cy="178200"/>
          </a:xfrm>
          <a:prstGeom prst="rect">
            <a:avLst/>
          </a:prstGeom>
          <a:noFill/>
          <a:ln w="0">
            <a:noFill/>
          </a:ln>
        </p:spPr>
        <p:txBody>
          <a:bodyPr lIns="0" rIns="0" tIns="0" bIns="0" anchor="t">
            <a:noAutofit/>
          </a:bodyPr>
          <a:lstStyle>
            <a:lvl1pPr indent="0" defTabSz="588960">
              <a:lnSpc>
                <a:spcPct val="100000"/>
              </a:lnSpc>
              <a:buNone/>
              <a:defRPr b="0" lang="en-US" sz="1160" strike="noStrike" u="none">
                <a:solidFill>
                  <a:schemeClr val="dk1">
                    <a:tint val="75000"/>
                  </a:schemeClr>
                </a:solidFill>
                <a:effectLst/>
                <a:uFillTx/>
                <a:latin typeface="Calibri"/>
              </a:defRPr>
            </a:lvl1pPr>
          </a:lstStyle>
          <a:p>
            <a:pPr indent="0" defTabSz="588960">
              <a:lnSpc>
                <a:spcPct val="100000"/>
              </a:lnSpc>
              <a:buNone/>
            </a:pPr>
            <a:r>
              <a:rPr b="0" lang="en-US" sz="1160" strike="noStrike" u="none">
                <a:solidFill>
                  <a:schemeClr val="dk1">
                    <a:tint val="75000"/>
                  </a:schemeClr>
                </a:solidFill>
                <a:effectLst/>
                <a:uFillTx/>
                <a:latin typeface="Calibri"/>
              </a:rPr>
              <a:t>&lt;date/heure&gt;</a:t>
            </a:r>
            <a:endParaRPr b="0" lang="fr-FR" sz="1160" strike="noStrike" u="none">
              <a:solidFill>
                <a:srgbClr val="000000"/>
              </a:solidFill>
              <a:effectLst/>
              <a:uFillTx/>
              <a:latin typeface="Calibri"/>
            </a:endParaRPr>
          </a:p>
        </p:txBody>
      </p:sp>
      <p:sp>
        <p:nvSpPr>
          <p:cNvPr id="22" name="PlaceHolder 4"/>
          <p:cNvSpPr>
            <a:spLocks noGrp="1"/>
          </p:cNvSpPr>
          <p:nvPr>
            <p:ph type="sldNum" idx="9"/>
          </p:nvPr>
        </p:nvSpPr>
        <p:spPr>
          <a:xfrm>
            <a:off x="3888360" y="5022720"/>
            <a:ext cx="1241640" cy="178200"/>
          </a:xfrm>
          <a:prstGeom prst="rect">
            <a:avLst/>
          </a:prstGeom>
          <a:noFill/>
          <a:ln w="0">
            <a:noFill/>
          </a:ln>
        </p:spPr>
        <p:txBody>
          <a:bodyPr lIns="0" rIns="0" tIns="0" bIns="0" anchor="t">
            <a:noAutofit/>
          </a:bodyPr>
          <a:lstStyle>
            <a:lvl1pPr indent="0" algn="r" defTabSz="588960">
              <a:lnSpc>
                <a:spcPct val="100000"/>
              </a:lnSpc>
              <a:buNone/>
              <a:defRPr b="0" lang="fr-FR" sz="1160" strike="noStrike" u="none">
                <a:solidFill>
                  <a:schemeClr val="dk1">
                    <a:tint val="75000"/>
                  </a:schemeClr>
                </a:solidFill>
                <a:effectLst/>
                <a:uFillTx/>
                <a:latin typeface="Calibri"/>
              </a:defRPr>
            </a:lvl1pPr>
          </a:lstStyle>
          <a:p>
            <a:pPr indent="0" algn="r" defTabSz="588960">
              <a:lnSpc>
                <a:spcPct val="100000"/>
              </a:lnSpc>
              <a:buNone/>
            </a:pPr>
            <a:fld id="{4D9C32CD-B61D-4BA7-9945-2CCA62614830}" type="slidenum">
              <a:rPr b="0" lang="fr-FR" sz="1160" strike="noStrike" u="none">
                <a:solidFill>
                  <a:schemeClr val="dk1">
                    <a:tint val="75000"/>
                  </a:schemeClr>
                </a:solidFill>
                <a:effectLst/>
                <a:uFillTx/>
                <a:latin typeface="Calibri"/>
              </a:rPr>
              <a:t>&lt;numéro&gt;</a:t>
            </a:fld>
            <a:endParaRPr b="0" lang="fr-FR" sz="1160" strike="noStrike" u="none">
              <a:solidFill>
                <a:srgbClr val="000000"/>
              </a:solidFill>
              <a:effectLst/>
              <a:uFillTx/>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Blank">
    <p:bg>
      <p:bgPr>
        <a:solidFill>
          <a:schemeClr val="lt1"/>
        </a:solidFill>
      </p:bgPr>
    </p:bg>
    <p:spTree>
      <p:nvGrpSpPr>
        <p:cNvPr id="1" name=""/>
        <p:cNvGrpSpPr/>
        <p:nvPr/>
      </p:nvGrpSpPr>
      <p:grpSpPr>
        <a:xfrm>
          <a:off x="0" y="0"/>
          <a:ext cx="0" cy="0"/>
          <a:chOff x="0" y="0"/>
          <a:chExt cx="0" cy="0"/>
        </a:xfrm>
      </p:grpSpPr>
      <p:sp>
        <p:nvSpPr>
          <p:cNvPr id="23" name="bk object 16"/>
          <p:cNvSpPr/>
          <p:nvPr/>
        </p:nvSpPr>
        <p:spPr>
          <a:xfrm>
            <a:off x="2522880" y="1271880"/>
            <a:ext cx="530280" cy="467640"/>
          </a:xfrm>
          <a:custGeom>
            <a:avLst/>
            <a:gdLst>
              <a:gd name="textAreaLeft" fmla="*/ 0 w 530280"/>
              <a:gd name="textAreaRight" fmla="*/ 530640 w 530280"/>
              <a:gd name="textAreaTop" fmla="*/ 0 h 467640"/>
              <a:gd name="textAreaBottom" fmla="*/ 468000 h 467640"/>
            </a:gdLst>
            <a:ahLst/>
            <a:cxnLst/>
            <a:rect l="textAreaLeft" t="textAreaTop" r="textAreaRight" b="textAreaBottom"/>
            <a:pathLst>
              <a:path w="973454" h="594360">
                <a:moveTo>
                  <a:pt x="0" y="99060"/>
                </a:moveTo>
                <a:lnTo>
                  <a:pt x="7798" y="60543"/>
                </a:lnTo>
                <a:lnTo>
                  <a:pt x="29051" y="29051"/>
                </a:lnTo>
                <a:lnTo>
                  <a:pt x="60543" y="7798"/>
                </a:lnTo>
                <a:lnTo>
                  <a:pt x="99060" y="0"/>
                </a:lnTo>
                <a:lnTo>
                  <a:pt x="874395" y="0"/>
                </a:lnTo>
                <a:lnTo>
                  <a:pt x="912965" y="7798"/>
                </a:lnTo>
                <a:lnTo>
                  <a:pt x="944451" y="29051"/>
                </a:lnTo>
                <a:lnTo>
                  <a:pt x="965674" y="60543"/>
                </a:lnTo>
                <a:lnTo>
                  <a:pt x="973454" y="99060"/>
                </a:lnTo>
                <a:lnTo>
                  <a:pt x="973454" y="495300"/>
                </a:lnTo>
                <a:lnTo>
                  <a:pt x="965674" y="533870"/>
                </a:lnTo>
                <a:lnTo>
                  <a:pt x="944451" y="565356"/>
                </a:lnTo>
                <a:lnTo>
                  <a:pt x="912965" y="586579"/>
                </a:lnTo>
                <a:lnTo>
                  <a:pt x="874395" y="594360"/>
                </a:lnTo>
                <a:lnTo>
                  <a:pt x="99060" y="594360"/>
                </a:lnTo>
                <a:lnTo>
                  <a:pt x="60543" y="586579"/>
                </a:lnTo>
                <a:lnTo>
                  <a:pt x="29051" y="565356"/>
                </a:lnTo>
                <a:lnTo>
                  <a:pt x="7798" y="533870"/>
                </a:lnTo>
                <a:lnTo>
                  <a:pt x="0" y="495300"/>
                </a:lnTo>
                <a:lnTo>
                  <a:pt x="0" y="99060"/>
                </a:lnTo>
                <a:close/>
              </a:path>
            </a:pathLst>
          </a:custGeom>
          <a:noFill/>
          <a:ln w="3175">
            <a:solidFill>
              <a:srgbClr val="000000"/>
            </a:solidFill>
            <a:round/>
          </a:ln>
        </p:spPr>
        <p:style>
          <a:lnRef idx="0"/>
          <a:fillRef idx="0"/>
          <a:effectRef idx="0"/>
          <a:fontRef idx="minor"/>
        </p:style>
        <p:txBody>
          <a:bodyPr lIns="0" rIns="0" tIns="0" bIns="0" anchor="t">
            <a:noAutofit/>
          </a:bodyPr>
          <a:p>
            <a:pPr defTabSz="588960">
              <a:lnSpc>
                <a:spcPct val="100000"/>
              </a:lnSpc>
            </a:pPr>
            <a:endParaRPr b="0" lang="fr-FR" sz="740" strike="noStrike" u="none">
              <a:solidFill>
                <a:schemeClr val="dk1"/>
              </a:solidFill>
              <a:effectLst/>
              <a:uFillTx/>
              <a:latin typeface="Calibri"/>
            </a:endParaRPr>
          </a:p>
        </p:txBody>
      </p:sp>
      <p:sp>
        <p:nvSpPr>
          <p:cNvPr id="24" name="PlaceHolder 1"/>
          <p:cNvSpPr>
            <a:spLocks noGrp="1"/>
          </p:cNvSpPr>
          <p:nvPr>
            <p:ph type="ftr" idx="10"/>
          </p:nvPr>
        </p:nvSpPr>
        <p:spPr>
          <a:xfrm>
            <a:off x="1836360" y="5022720"/>
            <a:ext cx="1728000" cy="178200"/>
          </a:xfrm>
          <a:prstGeom prst="rect">
            <a:avLst/>
          </a:prstGeom>
          <a:noFill/>
          <a:ln w="0">
            <a:noFill/>
          </a:ln>
        </p:spPr>
        <p:txBody>
          <a:bodyPr lIns="0" rIns="0" tIns="0" bIns="0" anchor="t">
            <a:noAutofit/>
          </a:bodyPr>
          <a:lstStyle>
            <a:lvl1pPr indent="0" algn="ctr">
              <a:buNone/>
              <a:defRPr b="0" lang="fr-FR" sz="1400" strike="noStrike" u="none">
                <a:solidFill>
                  <a:srgbClr val="000000"/>
                </a:solidFill>
                <a:effectLst/>
                <a:uFillTx/>
                <a:latin typeface="Calibri"/>
              </a:defRPr>
            </a:lvl1pPr>
          </a:lstStyle>
          <a:p>
            <a:pPr indent="0" algn="ctr">
              <a:buNone/>
            </a:pPr>
            <a:r>
              <a:rPr b="0" lang="fr-FR" sz="1400" strike="noStrike" u="none">
                <a:solidFill>
                  <a:srgbClr val="000000"/>
                </a:solidFill>
                <a:effectLst/>
                <a:uFillTx/>
                <a:latin typeface="Calibri"/>
              </a:rPr>
              <a:t>&lt;pied de page&gt;</a:t>
            </a:r>
            <a:endParaRPr b="0" lang="fr-FR" sz="1400" strike="noStrike" u="none">
              <a:solidFill>
                <a:srgbClr val="000000"/>
              </a:solidFill>
              <a:effectLst/>
              <a:uFillTx/>
              <a:latin typeface="Calibri"/>
            </a:endParaRPr>
          </a:p>
        </p:txBody>
      </p:sp>
      <p:sp>
        <p:nvSpPr>
          <p:cNvPr id="25" name="PlaceHolder 2"/>
          <p:cNvSpPr>
            <a:spLocks noGrp="1"/>
          </p:cNvSpPr>
          <p:nvPr>
            <p:ph type="dt" idx="11"/>
          </p:nvPr>
        </p:nvSpPr>
        <p:spPr>
          <a:xfrm>
            <a:off x="270000" y="5022720"/>
            <a:ext cx="1241640" cy="178200"/>
          </a:xfrm>
          <a:prstGeom prst="rect">
            <a:avLst/>
          </a:prstGeom>
          <a:noFill/>
          <a:ln w="0">
            <a:noFill/>
          </a:ln>
        </p:spPr>
        <p:txBody>
          <a:bodyPr lIns="0" rIns="0" tIns="0" bIns="0" anchor="t">
            <a:noAutofit/>
          </a:bodyPr>
          <a:lstStyle>
            <a:lvl1pPr indent="0" defTabSz="588960">
              <a:lnSpc>
                <a:spcPct val="100000"/>
              </a:lnSpc>
              <a:buNone/>
              <a:defRPr b="0" lang="en-US" sz="1160" strike="noStrike" u="none">
                <a:solidFill>
                  <a:schemeClr val="dk1">
                    <a:tint val="75000"/>
                  </a:schemeClr>
                </a:solidFill>
                <a:effectLst/>
                <a:uFillTx/>
                <a:latin typeface="Calibri"/>
              </a:defRPr>
            </a:lvl1pPr>
          </a:lstStyle>
          <a:p>
            <a:pPr indent="0" defTabSz="588960">
              <a:lnSpc>
                <a:spcPct val="100000"/>
              </a:lnSpc>
              <a:buNone/>
            </a:pPr>
            <a:r>
              <a:rPr b="0" lang="en-US" sz="1160" strike="noStrike" u="none">
                <a:solidFill>
                  <a:schemeClr val="dk1">
                    <a:tint val="75000"/>
                  </a:schemeClr>
                </a:solidFill>
                <a:effectLst/>
                <a:uFillTx/>
                <a:latin typeface="Calibri"/>
              </a:rPr>
              <a:t>&lt;date/heure&gt;</a:t>
            </a:r>
            <a:endParaRPr b="0" lang="fr-FR" sz="1160" strike="noStrike" u="none">
              <a:solidFill>
                <a:srgbClr val="000000"/>
              </a:solidFill>
              <a:effectLst/>
              <a:uFillTx/>
              <a:latin typeface="Calibri"/>
            </a:endParaRPr>
          </a:p>
        </p:txBody>
      </p:sp>
      <p:sp>
        <p:nvSpPr>
          <p:cNvPr id="26" name="PlaceHolder 3"/>
          <p:cNvSpPr>
            <a:spLocks noGrp="1"/>
          </p:cNvSpPr>
          <p:nvPr>
            <p:ph type="sldNum" idx="12"/>
          </p:nvPr>
        </p:nvSpPr>
        <p:spPr>
          <a:xfrm>
            <a:off x="3888360" y="5022720"/>
            <a:ext cx="1241640" cy="178200"/>
          </a:xfrm>
          <a:prstGeom prst="rect">
            <a:avLst/>
          </a:prstGeom>
          <a:noFill/>
          <a:ln w="0">
            <a:noFill/>
          </a:ln>
        </p:spPr>
        <p:txBody>
          <a:bodyPr lIns="0" rIns="0" tIns="0" bIns="0" anchor="t">
            <a:noAutofit/>
          </a:bodyPr>
          <a:lstStyle>
            <a:lvl1pPr indent="0" algn="r" defTabSz="588960">
              <a:lnSpc>
                <a:spcPct val="100000"/>
              </a:lnSpc>
              <a:buNone/>
              <a:defRPr b="0" lang="fr-FR" sz="1160" strike="noStrike" u="none">
                <a:solidFill>
                  <a:schemeClr val="dk1">
                    <a:tint val="75000"/>
                  </a:schemeClr>
                </a:solidFill>
                <a:effectLst/>
                <a:uFillTx/>
                <a:latin typeface="Calibri"/>
              </a:defRPr>
            </a:lvl1pPr>
          </a:lstStyle>
          <a:p>
            <a:pPr indent="0" algn="r" defTabSz="588960">
              <a:lnSpc>
                <a:spcPct val="100000"/>
              </a:lnSpc>
              <a:buNone/>
            </a:pPr>
            <a:fld id="{94D6B16C-2504-4B3E-A959-029F8872BE77}" type="slidenum">
              <a:rPr b="0" lang="fr-FR" sz="1160" strike="noStrike" u="none">
                <a:solidFill>
                  <a:schemeClr val="dk1">
                    <a:tint val="75000"/>
                  </a:schemeClr>
                </a:solidFill>
                <a:effectLst/>
                <a:uFillTx/>
                <a:latin typeface="Calibri"/>
              </a:rPr>
              <a:t>&lt;numéro&gt;</a:t>
            </a:fld>
            <a:endParaRPr b="0" lang="fr-FR" sz="1160" strike="noStrike" u="none">
              <a:solidFill>
                <a:srgbClr val="000000"/>
              </a:solidFill>
              <a:effectLst/>
              <a:uFillTx/>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slide" Target="slide2.xml"/><Relationship Id="rId2" Type="http://schemas.openxmlformats.org/officeDocument/2006/relationships/slide" Target="slide6.xml"/><Relationship Id="rId3" Type="http://schemas.openxmlformats.org/officeDocument/2006/relationships/slide" Target="slide4.xml"/><Relationship Id="rId4" Type="http://schemas.openxmlformats.org/officeDocument/2006/relationships/slide" Target="slide3.xml"/><Relationship Id="rId5" Type="http://schemas.openxmlformats.org/officeDocument/2006/relationships/slide" Target="slide7.xml"/><Relationship Id="rId6" Type="http://schemas.openxmlformats.org/officeDocument/2006/relationships/slide" Target="slide5.xml"/><Relationship Id="rId7" Type="http://schemas.openxmlformats.org/officeDocument/2006/relationships/slide" Target="slide1.xml"/><Relationship Id="rId8"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 Target="slide2.xml"/><Relationship Id="rId3" Type="http://schemas.openxmlformats.org/officeDocument/2006/relationships/slide" Target="slide6.xml"/><Relationship Id="rId4" Type="http://schemas.openxmlformats.org/officeDocument/2006/relationships/slide" Target="slide4.xml"/><Relationship Id="rId5" Type="http://schemas.openxmlformats.org/officeDocument/2006/relationships/slide" Target="slide3.xml"/><Relationship Id="rId6" Type="http://schemas.openxmlformats.org/officeDocument/2006/relationships/slide" Target="slide7.xml"/><Relationship Id="rId7" Type="http://schemas.openxmlformats.org/officeDocument/2006/relationships/slide" Target="slide5.xml"/><Relationship Id="rId8" Type="http://schemas.openxmlformats.org/officeDocument/2006/relationships/slide" Target="slide1.xml"/><Relationship Id="rId9"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 Target="slide2.xml"/><Relationship Id="rId3" Type="http://schemas.openxmlformats.org/officeDocument/2006/relationships/slide" Target="slide6.xml"/><Relationship Id="rId4" Type="http://schemas.openxmlformats.org/officeDocument/2006/relationships/slide" Target="slide4.xml"/><Relationship Id="rId5" Type="http://schemas.openxmlformats.org/officeDocument/2006/relationships/slide" Target="slide3.xml"/><Relationship Id="rId6" Type="http://schemas.openxmlformats.org/officeDocument/2006/relationships/slide" Target="slide7.xml"/><Relationship Id="rId7" Type="http://schemas.openxmlformats.org/officeDocument/2006/relationships/slide" Target="slide5.xml"/><Relationship Id="rId8" Type="http://schemas.openxmlformats.org/officeDocument/2006/relationships/slide" Target="slide1.xml"/><Relationship Id="rId9"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 Target="slide2.xml"/><Relationship Id="rId3" Type="http://schemas.openxmlformats.org/officeDocument/2006/relationships/slide" Target="slide6.xml"/><Relationship Id="rId4" Type="http://schemas.openxmlformats.org/officeDocument/2006/relationships/slide" Target="slide4.xml"/><Relationship Id="rId5" Type="http://schemas.openxmlformats.org/officeDocument/2006/relationships/slide" Target="slide3.xml"/><Relationship Id="rId6" Type="http://schemas.openxmlformats.org/officeDocument/2006/relationships/slide" Target="slide7.xml"/><Relationship Id="rId7" Type="http://schemas.openxmlformats.org/officeDocument/2006/relationships/slide" Target="slide5.xml"/><Relationship Id="rId8" Type="http://schemas.openxmlformats.org/officeDocument/2006/relationships/slide" Target="slide1.xml"/><Relationship Id="rId9"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 Target="slide2.xml"/><Relationship Id="rId3" Type="http://schemas.openxmlformats.org/officeDocument/2006/relationships/slide" Target="slide6.xml"/><Relationship Id="rId4" Type="http://schemas.openxmlformats.org/officeDocument/2006/relationships/slide" Target="slide4.xml"/><Relationship Id="rId5" Type="http://schemas.openxmlformats.org/officeDocument/2006/relationships/slide" Target="slide3.xml"/><Relationship Id="rId6" Type="http://schemas.openxmlformats.org/officeDocument/2006/relationships/slide" Target="slide7.xml"/><Relationship Id="rId7" Type="http://schemas.openxmlformats.org/officeDocument/2006/relationships/slide" Target="slide5.xml"/><Relationship Id="rId8" Type="http://schemas.openxmlformats.org/officeDocument/2006/relationships/slide" Target="slide1.xml"/><Relationship Id="rId9"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 Target="slide2.xml"/><Relationship Id="rId3" Type="http://schemas.openxmlformats.org/officeDocument/2006/relationships/slide" Target="slide6.xml"/><Relationship Id="rId4" Type="http://schemas.openxmlformats.org/officeDocument/2006/relationships/slide" Target="slide4.xml"/><Relationship Id="rId5" Type="http://schemas.openxmlformats.org/officeDocument/2006/relationships/slide" Target="slide3.xml"/><Relationship Id="rId6" Type="http://schemas.openxmlformats.org/officeDocument/2006/relationships/slide" Target="slide7.xml"/><Relationship Id="rId7" Type="http://schemas.openxmlformats.org/officeDocument/2006/relationships/slide" Target="slide5.xml"/><Relationship Id="rId8" Type="http://schemas.openxmlformats.org/officeDocument/2006/relationships/slide" Target="slide1.xml"/><Relationship Id="rId9"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 Target="slide2.xml"/><Relationship Id="rId2" Type="http://schemas.openxmlformats.org/officeDocument/2006/relationships/slide" Target="slide6.xml"/><Relationship Id="rId3" Type="http://schemas.openxmlformats.org/officeDocument/2006/relationships/slide" Target="slide4.xml"/><Relationship Id="rId4" Type="http://schemas.openxmlformats.org/officeDocument/2006/relationships/slide" Target="slide3.xml"/><Relationship Id="rId5" Type="http://schemas.openxmlformats.org/officeDocument/2006/relationships/slide" Target="slide7.xml"/><Relationship Id="rId6" Type="http://schemas.openxmlformats.org/officeDocument/2006/relationships/slide" Target="slide5.xml"/><Relationship Id="rId7" Type="http://schemas.openxmlformats.org/officeDocument/2006/relationships/slide" Target="slide1.xml"/><Relationship Id="rId8"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 name="PlaceHolder 1"/>
          <p:cNvSpPr>
            <a:spLocks noGrp="1"/>
          </p:cNvSpPr>
          <p:nvPr>
            <p:ph type="title"/>
          </p:nvPr>
        </p:nvSpPr>
        <p:spPr>
          <a:xfrm>
            <a:off x="1709640" y="424800"/>
            <a:ext cx="3504960" cy="315000"/>
          </a:xfrm>
          <a:prstGeom prst="rect">
            <a:avLst/>
          </a:prstGeom>
          <a:noFill/>
          <a:ln w="0">
            <a:noFill/>
          </a:ln>
        </p:spPr>
        <p:txBody>
          <a:bodyPr lIns="0" rIns="0" tIns="6840" bIns="0" anchor="t">
            <a:spAutoFit/>
          </a:bodyPr>
          <a:p>
            <a:pPr marL="6840" indent="0">
              <a:lnSpc>
                <a:spcPct val="100000"/>
              </a:lnSpc>
              <a:spcBef>
                <a:spcPts val="54"/>
              </a:spcBef>
              <a:buNone/>
            </a:pPr>
            <a:r>
              <a:rPr b="1" lang="fr-FR" sz="2000" strike="noStrike" u="none">
                <a:solidFill>
                  <a:schemeClr val="dk1"/>
                </a:solidFill>
                <a:effectLst/>
                <a:uFillTx/>
                <a:latin typeface="Calibri"/>
              </a:rPr>
              <a:t>Nos vêtements polluent</a:t>
            </a:r>
            <a:endParaRPr b="0" lang="fr-FR" sz="2000" strike="noStrike" u="none">
              <a:solidFill>
                <a:schemeClr val="dk1"/>
              </a:solidFill>
              <a:effectLst/>
              <a:uFillTx/>
              <a:latin typeface="Calibri"/>
            </a:endParaRPr>
          </a:p>
        </p:txBody>
      </p:sp>
      <p:sp>
        <p:nvSpPr>
          <p:cNvPr id="28" name="ZoneTexte 4">
            <a:hlinkClick r:id="rId1" action="ppaction://hlinksldjump"/>
          </p:cNvPr>
          <p:cNvSpPr/>
          <p:nvPr/>
        </p:nvSpPr>
        <p:spPr>
          <a:xfrm>
            <a:off x="54000" y="70776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pc="-3" strike="noStrike" u="none">
                <a:solidFill>
                  <a:schemeClr val="dk1"/>
                </a:solidFill>
                <a:effectLst/>
                <a:uFillTx/>
                <a:latin typeface="Calibri"/>
              </a:rPr>
              <a:t>Le cycle de vie </a:t>
            </a:r>
            <a:endParaRPr b="0" lang="fr-FR" sz="10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des vêtements</a:t>
            </a:r>
            <a:endParaRPr b="0" lang="fr-FR" sz="1000" strike="noStrike" u="none">
              <a:solidFill>
                <a:srgbClr val="000000"/>
              </a:solidFill>
              <a:effectLst/>
              <a:uFillTx/>
              <a:latin typeface="Calibri"/>
            </a:endParaRPr>
          </a:p>
        </p:txBody>
      </p:sp>
      <p:sp>
        <p:nvSpPr>
          <p:cNvPr id="29" name="ZoneTexte 5">
            <a:hlinkClick r:id="rId2" action="ppaction://hlinksldjump"/>
          </p:cNvPr>
          <p:cNvSpPr/>
          <p:nvPr/>
        </p:nvSpPr>
        <p:spPr>
          <a:xfrm>
            <a:off x="54000" y="322380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Acheter de manière éco-responsable</a:t>
            </a:r>
            <a:endParaRPr b="0" lang="fr-FR" sz="1000" strike="noStrike" u="none">
              <a:solidFill>
                <a:srgbClr val="000000"/>
              </a:solidFill>
              <a:effectLst/>
              <a:uFillTx/>
              <a:latin typeface="Calibri"/>
            </a:endParaRPr>
          </a:p>
        </p:txBody>
      </p:sp>
      <p:sp>
        <p:nvSpPr>
          <p:cNvPr id="30" name="ZoneTexte 9">
            <a:hlinkClick r:id="rId3" action="ppaction://hlinksldjump"/>
          </p:cNvPr>
          <p:cNvSpPr/>
          <p:nvPr/>
        </p:nvSpPr>
        <p:spPr>
          <a:xfrm>
            <a:off x="54000" y="1855800"/>
            <a:ext cx="1298880" cy="6404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en électricité</a:t>
            </a:r>
            <a:endParaRPr b="0" lang="fr-FR" sz="900" strike="noStrike" u="none">
              <a:solidFill>
                <a:srgbClr val="000000"/>
              </a:solidFill>
              <a:effectLst/>
              <a:uFillTx/>
              <a:latin typeface="Calibri"/>
            </a:endParaRPr>
          </a:p>
        </p:txBody>
      </p:sp>
      <p:sp>
        <p:nvSpPr>
          <p:cNvPr id="31" name="ZoneTexte 11">
            <a:hlinkClick r:id="rId4" action="ppaction://hlinksldjump"/>
          </p:cNvPr>
          <p:cNvSpPr/>
          <p:nvPr/>
        </p:nvSpPr>
        <p:spPr>
          <a:xfrm>
            <a:off x="54000" y="1215000"/>
            <a:ext cx="12942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Ressources utilisées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et impacts sur l’environnement</a:t>
            </a:r>
            <a:endParaRPr b="0" lang="fr-FR" sz="900" strike="noStrike" u="none">
              <a:solidFill>
                <a:srgbClr val="000000"/>
              </a:solidFill>
              <a:effectLst/>
              <a:uFillTx/>
              <a:latin typeface="Calibri"/>
            </a:endParaRPr>
          </a:p>
        </p:txBody>
      </p:sp>
      <p:sp>
        <p:nvSpPr>
          <p:cNvPr id="32" name="ZoneTexte 2"/>
          <p:cNvSpPr/>
          <p:nvPr/>
        </p:nvSpPr>
        <p:spPr>
          <a:xfrm>
            <a:off x="1633680" y="1399320"/>
            <a:ext cx="3580920" cy="3038760"/>
          </a:xfrm>
          <a:prstGeom prst="rect">
            <a:avLst/>
          </a:prstGeom>
          <a:noFill/>
          <a:ln w="0">
            <a:noFill/>
          </a:ln>
        </p:spPr>
        <p:style>
          <a:lnRef idx="0"/>
          <a:fillRef idx="0"/>
          <a:effectRef idx="0"/>
          <a:fontRef idx="minor"/>
        </p:style>
        <p:txBody>
          <a:bodyPr lIns="90000" rIns="90000" tIns="45000" bIns="45000" anchor="t">
            <a:spAutoFit/>
          </a:bodyPr>
          <a:p>
            <a:pPr defTabSz="588960">
              <a:lnSpc>
                <a:spcPct val="114000"/>
              </a:lnSpc>
            </a:pPr>
            <a:r>
              <a:rPr b="0" lang="fr-FR" sz="1400" strike="noStrike" u="none">
                <a:solidFill>
                  <a:schemeClr val="dk1"/>
                </a:solidFill>
                <a:effectLst/>
                <a:uFillTx/>
                <a:latin typeface="Calibri"/>
              </a:rPr>
              <a:t>À l'ère de la fast-fashion, les tentations de renouveler souvent sa garde-robe sont fortes. Chacun possède de plus en plus de vêtements et les conserve moins longtemps. Certains vêtements sont même portés moins de 5 fois avant d'être jetés ! </a:t>
            </a:r>
            <a:endParaRPr b="0" lang="fr-FR" sz="1400" strike="noStrike" u="none">
              <a:solidFill>
                <a:srgbClr val="000000"/>
              </a:solidFill>
              <a:effectLst/>
              <a:uFillTx/>
              <a:latin typeface="Calibri"/>
            </a:endParaRPr>
          </a:p>
          <a:p>
            <a:pPr defTabSz="588960">
              <a:lnSpc>
                <a:spcPct val="114000"/>
              </a:lnSpc>
            </a:pPr>
            <a:endParaRPr b="0" lang="fr-FR" sz="1400" strike="noStrike" u="none">
              <a:solidFill>
                <a:srgbClr val="000000"/>
              </a:solidFill>
              <a:effectLst/>
              <a:uFillTx/>
              <a:latin typeface="Calibri"/>
            </a:endParaRPr>
          </a:p>
          <a:p>
            <a:pPr defTabSz="588960">
              <a:lnSpc>
                <a:spcPct val="114000"/>
              </a:lnSpc>
            </a:pPr>
            <a:r>
              <a:rPr b="0" lang="fr-FR" sz="1400" strike="noStrike" u="none">
                <a:solidFill>
                  <a:schemeClr val="dk1"/>
                </a:solidFill>
                <a:effectLst/>
                <a:uFillTx/>
                <a:latin typeface="Calibri"/>
              </a:rPr>
              <a:t>Or l'industrie textile est l'une des plus polluantes au monde. Fabrication, entretien, recyclage : à toutes les étapes de sa vie un vêtements a des impacts sur l'environnement. Alors comment les réduire ?</a:t>
            </a:r>
            <a:endParaRPr b="0" lang="fr-FR" sz="1400" strike="noStrike" u="none">
              <a:solidFill>
                <a:srgbClr val="000000"/>
              </a:solidFill>
              <a:effectLst/>
              <a:uFillTx/>
              <a:latin typeface="Calibri"/>
            </a:endParaRPr>
          </a:p>
        </p:txBody>
      </p:sp>
      <p:sp>
        <p:nvSpPr>
          <p:cNvPr id="33" name="ZoneTexte 18">
            <a:hlinkClick r:id="rId5" action="ppaction://hlinksldjump"/>
          </p:cNvPr>
          <p:cNvSpPr/>
          <p:nvPr/>
        </p:nvSpPr>
        <p:spPr>
          <a:xfrm>
            <a:off x="48240" y="3708000"/>
            <a:ext cx="1292400" cy="54828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Entretenir de manière éco-responsable</a:t>
            </a:r>
            <a:endParaRPr b="0" lang="fr-FR" sz="1000" strike="noStrike" u="none">
              <a:solidFill>
                <a:srgbClr val="000000"/>
              </a:solidFill>
              <a:effectLst/>
              <a:uFillTx/>
              <a:latin typeface="Calibri"/>
            </a:endParaRPr>
          </a:p>
        </p:txBody>
      </p:sp>
      <p:sp>
        <p:nvSpPr>
          <p:cNvPr id="34" name="ZoneTexte 19">
            <a:hlinkClick r:id="rId6" action="ppaction://hlinksldjump"/>
          </p:cNvPr>
          <p:cNvSpPr/>
          <p:nvPr/>
        </p:nvSpPr>
        <p:spPr>
          <a:xfrm>
            <a:off x="54000" y="2609280"/>
            <a:ext cx="12924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en eau</a:t>
            </a:r>
            <a:endParaRPr b="0" lang="fr-FR" sz="900" strike="noStrike" u="none">
              <a:solidFill>
                <a:srgbClr val="000000"/>
              </a:solidFill>
              <a:effectLst/>
              <a:uFillTx/>
              <a:latin typeface="Calibri"/>
            </a:endParaRPr>
          </a:p>
        </p:txBody>
      </p:sp>
      <p:sp>
        <p:nvSpPr>
          <p:cNvPr id="35" name="ZoneTexte 10">
            <a:hlinkClick r:id="rId7" action="ppaction://hlinksldjump"/>
          </p:cNvPr>
          <p:cNvSpPr/>
          <p:nvPr/>
        </p:nvSpPr>
        <p:spPr>
          <a:xfrm>
            <a:off x="60480" y="141480"/>
            <a:ext cx="1292400" cy="440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b">
            <a:spAutoFit/>
          </a:bodyPr>
          <a:p>
            <a:pPr algn="ctr" defTabSz="588960">
              <a:lnSpc>
                <a:spcPct val="100000"/>
              </a:lnSpc>
              <a:spcBef>
                <a:spcPts val="601"/>
              </a:spcBef>
            </a:pPr>
            <a:endParaRPr b="0" lang="fr-FR" sz="5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Le problème</a:t>
            </a:r>
            <a:endParaRPr b="0" lang="fr-FR" sz="1000" strike="noStrike" u="none">
              <a:solidFill>
                <a:srgbClr val="000000"/>
              </a:solidFill>
              <a:effectLst/>
              <a:uFillTx/>
              <a:latin typeface="Calibri"/>
            </a:endParaRPr>
          </a:p>
          <a:p>
            <a:pPr algn="ctr" defTabSz="588960">
              <a:lnSpc>
                <a:spcPct val="100000"/>
              </a:lnSpc>
            </a:pPr>
            <a:endParaRPr b="0" lang="fr-FR" sz="800" strike="noStrike" u="none">
              <a:solidFill>
                <a:srgbClr val="000000"/>
              </a:solidFill>
              <a:effectLst/>
              <a:uFillTx/>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6" name="Image 1" descr=""/>
          <p:cNvPicPr/>
          <p:nvPr/>
        </p:nvPicPr>
        <p:blipFill>
          <a:blip r:embed="rId1"/>
          <a:stretch/>
        </p:blipFill>
        <p:spPr>
          <a:xfrm>
            <a:off x="1633680" y="719280"/>
            <a:ext cx="3500640" cy="2998800"/>
          </a:xfrm>
          <a:prstGeom prst="rect">
            <a:avLst/>
          </a:prstGeom>
          <a:noFill/>
          <a:ln w="0">
            <a:solidFill>
              <a:srgbClr val="000000"/>
            </a:solidFill>
          </a:ln>
        </p:spPr>
      </p:pic>
      <p:sp>
        <p:nvSpPr>
          <p:cNvPr id="37" name="ZoneTexte 2"/>
          <p:cNvSpPr/>
          <p:nvPr/>
        </p:nvSpPr>
        <p:spPr>
          <a:xfrm>
            <a:off x="1601280" y="3718440"/>
            <a:ext cx="3276360" cy="516600"/>
          </a:xfrm>
          <a:prstGeom prst="rect">
            <a:avLst/>
          </a:prstGeom>
          <a:noFill/>
          <a:ln w="0">
            <a:noFill/>
          </a:ln>
        </p:spPr>
        <p:style>
          <a:lnRef idx="0"/>
          <a:fillRef idx="0"/>
          <a:effectRef idx="0"/>
          <a:fontRef idx="minor"/>
        </p:style>
        <p:txBody>
          <a:bodyPr lIns="90000" rIns="90000" tIns="45000" bIns="45000" anchor="t">
            <a:spAutoFit/>
          </a:bodyPr>
          <a:p>
            <a:pPr defTabSz="588960">
              <a:lnSpc>
                <a:spcPct val="100000"/>
              </a:lnSpc>
            </a:pPr>
            <a:r>
              <a:rPr b="1" lang="fr-FR" sz="1600" strike="noStrike" u="none">
                <a:solidFill>
                  <a:schemeClr val="dk1"/>
                </a:solidFill>
                <a:effectLst/>
                <a:uFillTx/>
                <a:latin typeface="Calibri"/>
              </a:rPr>
              <a:t>Le cycle de vie des vêtements </a:t>
            </a:r>
            <a:endParaRPr b="0" lang="fr-FR" sz="1600" strike="noStrike" u="none">
              <a:solidFill>
                <a:srgbClr val="000000"/>
              </a:solidFill>
              <a:effectLst/>
              <a:uFillTx/>
              <a:latin typeface="Calibri"/>
            </a:endParaRPr>
          </a:p>
          <a:p>
            <a:pPr defTabSz="588960">
              <a:lnSpc>
                <a:spcPct val="100000"/>
              </a:lnSpc>
            </a:pPr>
            <a:r>
              <a:rPr b="0" i="1" lang="fr-FR" sz="1160" strike="noStrike" u="none">
                <a:solidFill>
                  <a:schemeClr val="dk1"/>
                </a:solidFill>
                <a:effectLst/>
                <a:uFillTx/>
                <a:latin typeface="Calibri"/>
              </a:rPr>
              <a:t>(source : les cahiers du développement durable)</a:t>
            </a:r>
            <a:endParaRPr b="0" lang="fr-FR" sz="1160" strike="noStrike" u="none">
              <a:solidFill>
                <a:srgbClr val="000000"/>
              </a:solidFill>
              <a:effectLst/>
              <a:uFillTx/>
              <a:latin typeface="Calibri"/>
            </a:endParaRPr>
          </a:p>
        </p:txBody>
      </p:sp>
      <p:sp>
        <p:nvSpPr>
          <p:cNvPr id="38" name="ZoneTexte 10">
            <a:hlinkClick r:id="rId2" action="ppaction://hlinksldjump"/>
          </p:cNvPr>
          <p:cNvSpPr/>
          <p:nvPr/>
        </p:nvSpPr>
        <p:spPr>
          <a:xfrm>
            <a:off x="54000" y="70776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pc="-3" strike="noStrike" u="none">
                <a:solidFill>
                  <a:schemeClr val="dk1"/>
                </a:solidFill>
                <a:effectLst/>
                <a:uFillTx/>
                <a:latin typeface="Calibri"/>
              </a:rPr>
              <a:t>Le cycle de vie </a:t>
            </a:r>
            <a:endParaRPr b="0" lang="fr-FR" sz="10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des vêtements</a:t>
            </a:r>
            <a:endParaRPr b="0" lang="fr-FR" sz="1000" strike="noStrike" u="none">
              <a:solidFill>
                <a:srgbClr val="000000"/>
              </a:solidFill>
              <a:effectLst/>
              <a:uFillTx/>
              <a:latin typeface="Calibri"/>
            </a:endParaRPr>
          </a:p>
        </p:txBody>
      </p:sp>
      <p:sp>
        <p:nvSpPr>
          <p:cNvPr id="39" name="ZoneTexte 12">
            <a:hlinkClick r:id="rId3" action="ppaction://hlinksldjump"/>
          </p:cNvPr>
          <p:cNvSpPr/>
          <p:nvPr/>
        </p:nvSpPr>
        <p:spPr>
          <a:xfrm>
            <a:off x="54000" y="322380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Acheter de manière éco-responsable</a:t>
            </a:r>
            <a:endParaRPr b="0" lang="fr-FR" sz="1000" strike="noStrike" u="none">
              <a:solidFill>
                <a:srgbClr val="000000"/>
              </a:solidFill>
              <a:effectLst/>
              <a:uFillTx/>
              <a:latin typeface="Calibri"/>
            </a:endParaRPr>
          </a:p>
        </p:txBody>
      </p:sp>
      <p:sp>
        <p:nvSpPr>
          <p:cNvPr id="40" name="ZoneTexte 13">
            <a:hlinkClick r:id="rId4" action="ppaction://hlinksldjump"/>
          </p:cNvPr>
          <p:cNvSpPr/>
          <p:nvPr/>
        </p:nvSpPr>
        <p:spPr>
          <a:xfrm>
            <a:off x="54000" y="1855800"/>
            <a:ext cx="1298880" cy="6404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en électricité</a:t>
            </a:r>
            <a:endParaRPr b="0" lang="fr-FR" sz="900" strike="noStrike" u="none">
              <a:solidFill>
                <a:srgbClr val="000000"/>
              </a:solidFill>
              <a:effectLst/>
              <a:uFillTx/>
              <a:latin typeface="Calibri"/>
            </a:endParaRPr>
          </a:p>
        </p:txBody>
      </p:sp>
      <p:sp>
        <p:nvSpPr>
          <p:cNvPr id="41" name="ZoneTexte 19">
            <a:hlinkClick r:id="rId5" action="ppaction://hlinksldjump"/>
          </p:cNvPr>
          <p:cNvSpPr/>
          <p:nvPr/>
        </p:nvSpPr>
        <p:spPr>
          <a:xfrm>
            <a:off x="54000" y="1215000"/>
            <a:ext cx="12942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Ressources utilisées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et impacts sur l’environnement</a:t>
            </a:r>
            <a:endParaRPr b="0" lang="fr-FR" sz="900" strike="noStrike" u="none">
              <a:solidFill>
                <a:srgbClr val="000000"/>
              </a:solidFill>
              <a:effectLst/>
              <a:uFillTx/>
              <a:latin typeface="Calibri"/>
            </a:endParaRPr>
          </a:p>
        </p:txBody>
      </p:sp>
      <p:sp>
        <p:nvSpPr>
          <p:cNvPr id="42" name="ZoneTexte 20">
            <a:hlinkClick r:id="rId6" action="ppaction://hlinksldjump"/>
          </p:cNvPr>
          <p:cNvSpPr/>
          <p:nvPr/>
        </p:nvSpPr>
        <p:spPr>
          <a:xfrm>
            <a:off x="48240" y="3708000"/>
            <a:ext cx="1292400" cy="54828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Entretenir de manière éco-responsable</a:t>
            </a:r>
            <a:endParaRPr b="0" lang="fr-FR" sz="1000" strike="noStrike" u="none">
              <a:solidFill>
                <a:srgbClr val="000000"/>
              </a:solidFill>
              <a:effectLst/>
              <a:uFillTx/>
              <a:latin typeface="Calibri"/>
            </a:endParaRPr>
          </a:p>
        </p:txBody>
      </p:sp>
      <p:sp>
        <p:nvSpPr>
          <p:cNvPr id="43" name="ZoneTexte 21">
            <a:hlinkClick r:id="rId7" action="ppaction://hlinksldjump"/>
          </p:cNvPr>
          <p:cNvSpPr/>
          <p:nvPr/>
        </p:nvSpPr>
        <p:spPr>
          <a:xfrm>
            <a:off x="54000" y="2609280"/>
            <a:ext cx="12924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en eau</a:t>
            </a:r>
            <a:endParaRPr b="0" lang="fr-FR" sz="900" strike="noStrike" u="none">
              <a:solidFill>
                <a:srgbClr val="000000"/>
              </a:solidFill>
              <a:effectLst/>
              <a:uFillTx/>
              <a:latin typeface="Calibri"/>
            </a:endParaRPr>
          </a:p>
        </p:txBody>
      </p:sp>
      <p:sp>
        <p:nvSpPr>
          <p:cNvPr id="44" name="ZoneTexte 22">
            <a:hlinkClick r:id="rId8" action="ppaction://hlinksldjump"/>
          </p:cNvPr>
          <p:cNvSpPr/>
          <p:nvPr/>
        </p:nvSpPr>
        <p:spPr>
          <a:xfrm>
            <a:off x="60480" y="141480"/>
            <a:ext cx="1292400" cy="440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b">
            <a:spAutoFit/>
          </a:bodyPr>
          <a:p>
            <a:pPr algn="ctr" defTabSz="588960">
              <a:lnSpc>
                <a:spcPct val="100000"/>
              </a:lnSpc>
              <a:spcBef>
                <a:spcPts val="601"/>
              </a:spcBef>
            </a:pPr>
            <a:endParaRPr b="0" lang="fr-FR" sz="5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Le problème</a:t>
            </a:r>
            <a:endParaRPr b="0" lang="fr-FR" sz="1000" strike="noStrike" u="none">
              <a:solidFill>
                <a:srgbClr val="000000"/>
              </a:solidFill>
              <a:effectLst/>
              <a:uFillTx/>
              <a:latin typeface="Calibri"/>
            </a:endParaRPr>
          </a:p>
          <a:p>
            <a:pPr algn="ctr" defTabSz="588960">
              <a:lnSpc>
                <a:spcPct val="100000"/>
              </a:lnSpc>
            </a:pPr>
            <a:endParaRPr b="0" lang="fr-FR" sz="800" strike="noStrike" u="none">
              <a:solidFill>
                <a:srgbClr val="000000"/>
              </a:solidFill>
              <a:effectLst/>
              <a:uFillTx/>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Rectangle 2"/>
          <p:cNvSpPr/>
          <p:nvPr/>
        </p:nvSpPr>
        <p:spPr>
          <a:xfrm>
            <a:off x="1461600" y="338040"/>
            <a:ext cx="3809520" cy="1923120"/>
          </a:xfrm>
          <a:prstGeom prst="rect">
            <a:avLst/>
          </a:prstGeom>
          <a:noFill/>
          <a:ln w="0">
            <a:noFill/>
          </a:ln>
        </p:spPr>
        <p:style>
          <a:lnRef idx="0"/>
          <a:fillRef idx="0"/>
          <a:effectRef idx="0"/>
          <a:fontRef idx="minor"/>
        </p:style>
        <p:txBody>
          <a:bodyPr lIns="90000" rIns="90000" tIns="45000" bIns="45000" anchor="t">
            <a:spAutoFit/>
          </a:bodyPr>
          <a:p>
            <a:pPr defTabSz="588960">
              <a:lnSpc>
                <a:spcPct val="100000"/>
              </a:lnSpc>
            </a:pPr>
            <a:r>
              <a:rPr b="1" lang="fr-FR" sz="1400" strike="noStrike" u="none">
                <a:solidFill>
                  <a:schemeClr val="dk1"/>
                </a:solidFill>
                <a:effectLst/>
                <a:uFillTx/>
                <a:latin typeface="Calibri"/>
              </a:rPr>
              <a:t>Production et distribution des vêtements : consommation des ressources et impact sur l’environnement </a:t>
            </a:r>
            <a:r>
              <a:rPr b="1" lang="fr-FR" sz="1400" strike="noStrike" u="none">
                <a:solidFill>
                  <a:srgbClr val="ff0000"/>
                </a:solidFill>
                <a:effectLst/>
                <a:uFillTx/>
                <a:latin typeface="Calibri"/>
              </a:rPr>
              <a:t>(indiquer la source)</a:t>
            </a:r>
            <a:endParaRPr b="0" lang="fr-FR" sz="1400" strike="noStrike" u="none">
              <a:solidFill>
                <a:srgbClr val="000000"/>
              </a:solidFill>
              <a:effectLst/>
              <a:uFillTx/>
              <a:latin typeface="Calibri"/>
            </a:endParaRPr>
          </a:p>
          <a:p>
            <a:pPr defTabSz="588960">
              <a:lnSpc>
                <a:spcPct val="100000"/>
              </a:lnSpc>
            </a:pPr>
            <a:endParaRPr b="0" lang="fr-FR" sz="1100" strike="noStrike" u="none">
              <a:solidFill>
                <a:srgbClr val="000000"/>
              </a:solidFill>
              <a:effectLst/>
              <a:uFillTx/>
              <a:latin typeface="Calibri"/>
            </a:endParaRPr>
          </a:p>
          <a:p>
            <a:pPr algn="just" defTabSz="588960">
              <a:lnSpc>
                <a:spcPct val="100000"/>
              </a:lnSpc>
            </a:pPr>
            <a:r>
              <a:rPr b="0" lang="fr-FR" sz="1100" strike="noStrike" u="none">
                <a:solidFill>
                  <a:srgbClr val="555555"/>
                </a:solidFill>
                <a:effectLst/>
                <a:uFillTx/>
                <a:latin typeface="Arial"/>
              </a:rPr>
              <a:t>Avant qu’un vêtement se retrouve dans un magasin afin qu’on puisse l’acheter, il a très souvent déjà traversé de nombreuses étapes de transformation et de fabrication et parcouru de longues distances. Voici quelques exemples de ressources consommées et d’impacts sur l’environnement, pour chacune des principales étapes :</a:t>
            </a:r>
            <a:endParaRPr b="0" lang="fr-FR" sz="1100" strike="noStrike" u="none">
              <a:solidFill>
                <a:srgbClr val="000000"/>
              </a:solidFill>
              <a:effectLst/>
              <a:uFillTx/>
              <a:latin typeface="Calibri"/>
            </a:endParaRPr>
          </a:p>
        </p:txBody>
      </p:sp>
      <p:pic>
        <p:nvPicPr>
          <p:cNvPr id="46" name="Image 3" descr=""/>
          <p:cNvPicPr/>
          <p:nvPr/>
        </p:nvPicPr>
        <p:blipFill>
          <a:blip r:embed="rId1"/>
          <a:stretch/>
        </p:blipFill>
        <p:spPr>
          <a:xfrm>
            <a:off x="1528920" y="2471760"/>
            <a:ext cx="3742200" cy="2514240"/>
          </a:xfrm>
          <a:prstGeom prst="rect">
            <a:avLst/>
          </a:prstGeom>
          <a:noFill/>
          <a:ln w="0">
            <a:solidFill>
              <a:srgbClr val="4bacc6">
                <a:lumMod val="60000"/>
                <a:lumOff val="40000"/>
              </a:srgbClr>
            </a:solidFill>
          </a:ln>
        </p:spPr>
      </p:pic>
      <p:sp>
        <p:nvSpPr>
          <p:cNvPr id="47" name="ZoneTexte 10">
            <a:hlinkClick r:id="rId2" action="ppaction://hlinksldjump"/>
          </p:cNvPr>
          <p:cNvSpPr/>
          <p:nvPr/>
        </p:nvSpPr>
        <p:spPr>
          <a:xfrm>
            <a:off x="54000" y="70776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pc="-3" strike="noStrike" u="none">
                <a:solidFill>
                  <a:schemeClr val="dk1"/>
                </a:solidFill>
                <a:effectLst/>
                <a:uFillTx/>
                <a:latin typeface="Calibri"/>
              </a:rPr>
              <a:t>Le cycle de vie </a:t>
            </a:r>
            <a:endParaRPr b="0" lang="fr-FR" sz="10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des vêtements</a:t>
            </a:r>
            <a:endParaRPr b="0" lang="fr-FR" sz="1000" strike="noStrike" u="none">
              <a:solidFill>
                <a:srgbClr val="000000"/>
              </a:solidFill>
              <a:effectLst/>
              <a:uFillTx/>
              <a:latin typeface="Calibri"/>
            </a:endParaRPr>
          </a:p>
        </p:txBody>
      </p:sp>
      <p:sp>
        <p:nvSpPr>
          <p:cNvPr id="48" name="ZoneTexte 12">
            <a:hlinkClick r:id="rId3" action="ppaction://hlinksldjump"/>
          </p:cNvPr>
          <p:cNvSpPr/>
          <p:nvPr/>
        </p:nvSpPr>
        <p:spPr>
          <a:xfrm>
            <a:off x="54000" y="322380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Acheter de manière éco-responsable</a:t>
            </a:r>
            <a:endParaRPr b="0" lang="fr-FR" sz="1000" strike="noStrike" u="none">
              <a:solidFill>
                <a:srgbClr val="000000"/>
              </a:solidFill>
              <a:effectLst/>
              <a:uFillTx/>
              <a:latin typeface="Calibri"/>
            </a:endParaRPr>
          </a:p>
        </p:txBody>
      </p:sp>
      <p:sp>
        <p:nvSpPr>
          <p:cNvPr id="49" name="ZoneTexte 13">
            <a:hlinkClick r:id="rId4" action="ppaction://hlinksldjump"/>
          </p:cNvPr>
          <p:cNvSpPr/>
          <p:nvPr/>
        </p:nvSpPr>
        <p:spPr>
          <a:xfrm>
            <a:off x="54000" y="1855800"/>
            <a:ext cx="1298880" cy="6404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en électricité</a:t>
            </a:r>
            <a:endParaRPr b="0" lang="fr-FR" sz="900" strike="noStrike" u="none">
              <a:solidFill>
                <a:srgbClr val="000000"/>
              </a:solidFill>
              <a:effectLst/>
              <a:uFillTx/>
              <a:latin typeface="Calibri"/>
            </a:endParaRPr>
          </a:p>
        </p:txBody>
      </p:sp>
      <p:sp>
        <p:nvSpPr>
          <p:cNvPr id="50" name="ZoneTexte 19">
            <a:hlinkClick r:id="rId5" action="ppaction://hlinksldjump"/>
          </p:cNvPr>
          <p:cNvSpPr/>
          <p:nvPr/>
        </p:nvSpPr>
        <p:spPr>
          <a:xfrm>
            <a:off x="54000" y="1215000"/>
            <a:ext cx="12942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Ressources utilisées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et impacts sur l’environnement</a:t>
            </a:r>
            <a:endParaRPr b="0" lang="fr-FR" sz="900" strike="noStrike" u="none">
              <a:solidFill>
                <a:srgbClr val="000000"/>
              </a:solidFill>
              <a:effectLst/>
              <a:uFillTx/>
              <a:latin typeface="Calibri"/>
            </a:endParaRPr>
          </a:p>
        </p:txBody>
      </p:sp>
      <p:sp>
        <p:nvSpPr>
          <p:cNvPr id="51" name="ZoneTexte 20">
            <a:hlinkClick r:id="rId6" action="ppaction://hlinksldjump"/>
          </p:cNvPr>
          <p:cNvSpPr/>
          <p:nvPr/>
        </p:nvSpPr>
        <p:spPr>
          <a:xfrm>
            <a:off x="48240" y="3708000"/>
            <a:ext cx="1292400" cy="54828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Entretenir de manière éco-responsable</a:t>
            </a:r>
            <a:endParaRPr b="0" lang="fr-FR" sz="1000" strike="noStrike" u="none">
              <a:solidFill>
                <a:srgbClr val="000000"/>
              </a:solidFill>
              <a:effectLst/>
              <a:uFillTx/>
              <a:latin typeface="Calibri"/>
            </a:endParaRPr>
          </a:p>
        </p:txBody>
      </p:sp>
      <p:sp>
        <p:nvSpPr>
          <p:cNvPr id="52" name="ZoneTexte 21">
            <a:hlinkClick r:id="rId7" action="ppaction://hlinksldjump"/>
          </p:cNvPr>
          <p:cNvSpPr/>
          <p:nvPr/>
        </p:nvSpPr>
        <p:spPr>
          <a:xfrm>
            <a:off x="54000" y="2609280"/>
            <a:ext cx="12924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en eau</a:t>
            </a:r>
            <a:endParaRPr b="0" lang="fr-FR" sz="900" strike="noStrike" u="none">
              <a:solidFill>
                <a:srgbClr val="000000"/>
              </a:solidFill>
              <a:effectLst/>
              <a:uFillTx/>
              <a:latin typeface="Calibri"/>
            </a:endParaRPr>
          </a:p>
        </p:txBody>
      </p:sp>
      <p:sp>
        <p:nvSpPr>
          <p:cNvPr id="53" name="ZoneTexte 22">
            <a:hlinkClick r:id="rId8" action="ppaction://hlinksldjump"/>
          </p:cNvPr>
          <p:cNvSpPr/>
          <p:nvPr/>
        </p:nvSpPr>
        <p:spPr>
          <a:xfrm>
            <a:off x="60480" y="141480"/>
            <a:ext cx="1292400" cy="440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b">
            <a:spAutoFit/>
          </a:bodyPr>
          <a:p>
            <a:pPr algn="ctr" defTabSz="588960">
              <a:lnSpc>
                <a:spcPct val="100000"/>
              </a:lnSpc>
              <a:spcBef>
                <a:spcPts val="601"/>
              </a:spcBef>
            </a:pPr>
            <a:endParaRPr b="0" lang="fr-FR" sz="5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Le problème</a:t>
            </a:r>
            <a:endParaRPr b="0" lang="fr-FR" sz="1000" strike="noStrike" u="none">
              <a:solidFill>
                <a:srgbClr val="000000"/>
              </a:solidFill>
              <a:effectLst/>
              <a:uFillTx/>
              <a:latin typeface="Calibri"/>
            </a:endParaRPr>
          </a:p>
          <a:p>
            <a:pPr algn="ctr" defTabSz="588960">
              <a:lnSpc>
                <a:spcPct val="100000"/>
              </a:lnSpc>
            </a:pPr>
            <a:endParaRPr b="0" lang="fr-FR" sz="800" strike="noStrike" u="none">
              <a:solidFill>
                <a:srgbClr val="000000"/>
              </a:solidFill>
              <a:effectLst/>
              <a:uFillTx/>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4" name="Image 2" descr=""/>
          <p:cNvPicPr/>
          <p:nvPr/>
        </p:nvPicPr>
        <p:blipFill>
          <a:blip r:embed="rId1"/>
          <a:stretch/>
        </p:blipFill>
        <p:spPr>
          <a:xfrm>
            <a:off x="1557360" y="1100160"/>
            <a:ext cx="3751560" cy="3248640"/>
          </a:xfrm>
          <a:prstGeom prst="rect">
            <a:avLst/>
          </a:prstGeom>
          <a:noFill/>
          <a:ln w="0">
            <a:noFill/>
          </a:ln>
        </p:spPr>
      </p:pic>
      <p:sp>
        <p:nvSpPr>
          <p:cNvPr id="55" name="Rectangle 1"/>
          <p:cNvSpPr/>
          <p:nvPr/>
        </p:nvSpPr>
        <p:spPr>
          <a:xfrm>
            <a:off x="1633680" y="109440"/>
            <a:ext cx="3580920" cy="645840"/>
          </a:xfrm>
          <a:prstGeom prst="rect">
            <a:avLst/>
          </a:prstGeom>
          <a:noFill/>
          <a:ln w="0">
            <a:noFill/>
          </a:ln>
        </p:spPr>
        <p:style>
          <a:lnRef idx="0"/>
          <a:fillRef idx="0"/>
          <a:effectRef idx="0"/>
          <a:fontRef idx="minor"/>
        </p:style>
        <p:txBody>
          <a:bodyPr lIns="90000" rIns="90000" tIns="45000" bIns="45000" anchor="t">
            <a:spAutoFit/>
          </a:bodyPr>
          <a:p>
            <a:pPr defTabSz="588960">
              <a:lnSpc>
                <a:spcPct val="100000"/>
              </a:lnSpc>
            </a:pPr>
            <a:r>
              <a:rPr b="1" lang="fr-FR" sz="1800" strike="noStrike" u="none">
                <a:solidFill>
                  <a:schemeClr val="dk1"/>
                </a:solidFill>
                <a:effectLst/>
                <a:uFillTx/>
                <a:latin typeface="Calibri"/>
              </a:rPr>
              <a:t>L’entretien des vêtements : </a:t>
            </a:r>
            <a:endParaRPr b="0" lang="fr-FR" sz="1800" strike="noStrike" u="none">
              <a:solidFill>
                <a:srgbClr val="000000"/>
              </a:solidFill>
              <a:effectLst/>
              <a:uFillTx/>
              <a:latin typeface="Calibri"/>
            </a:endParaRPr>
          </a:p>
          <a:p>
            <a:pPr defTabSz="588960">
              <a:lnSpc>
                <a:spcPct val="100000"/>
              </a:lnSpc>
            </a:pPr>
            <a:r>
              <a:rPr b="1" lang="fr-FR" sz="1800" strike="noStrike" u="none">
                <a:solidFill>
                  <a:schemeClr val="dk1"/>
                </a:solidFill>
                <a:effectLst/>
                <a:uFillTx/>
                <a:latin typeface="Calibri"/>
              </a:rPr>
              <a:t>consommation en électricité</a:t>
            </a:r>
            <a:endParaRPr b="0" lang="fr-FR" sz="1800" strike="noStrike" u="none">
              <a:solidFill>
                <a:srgbClr val="000000"/>
              </a:solidFill>
              <a:effectLst/>
              <a:uFillTx/>
              <a:latin typeface="Calibri"/>
            </a:endParaRPr>
          </a:p>
        </p:txBody>
      </p:sp>
      <p:sp>
        <p:nvSpPr>
          <p:cNvPr id="56" name="ZoneTexte 11">
            <a:hlinkClick r:id="rId2" action="ppaction://hlinksldjump"/>
          </p:cNvPr>
          <p:cNvSpPr/>
          <p:nvPr/>
        </p:nvSpPr>
        <p:spPr>
          <a:xfrm>
            <a:off x="54000" y="70776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pc="-3" strike="noStrike" u="none">
                <a:solidFill>
                  <a:schemeClr val="dk1"/>
                </a:solidFill>
                <a:effectLst/>
                <a:uFillTx/>
                <a:latin typeface="Calibri"/>
              </a:rPr>
              <a:t>Le cycle de vie </a:t>
            </a:r>
            <a:endParaRPr b="0" lang="fr-FR" sz="10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des vêtements</a:t>
            </a:r>
            <a:endParaRPr b="0" lang="fr-FR" sz="1000" strike="noStrike" u="none">
              <a:solidFill>
                <a:srgbClr val="000000"/>
              </a:solidFill>
              <a:effectLst/>
              <a:uFillTx/>
              <a:latin typeface="Calibri"/>
            </a:endParaRPr>
          </a:p>
        </p:txBody>
      </p:sp>
      <p:sp>
        <p:nvSpPr>
          <p:cNvPr id="57" name="ZoneTexte 13">
            <a:hlinkClick r:id="rId3" action="ppaction://hlinksldjump"/>
          </p:cNvPr>
          <p:cNvSpPr/>
          <p:nvPr/>
        </p:nvSpPr>
        <p:spPr>
          <a:xfrm>
            <a:off x="54000" y="322380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Acheter de manière éco-responsable</a:t>
            </a:r>
            <a:endParaRPr b="0" lang="fr-FR" sz="1000" strike="noStrike" u="none">
              <a:solidFill>
                <a:srgbClr val="000000"/>
              </a:solidFill>
              <a:effectLst/>
              <a:uFillTx/>
              <a:latin typeface="Calibri"/>
            </a:endParaRPr>
          </a:p>
        </p:txBody>
      </p:sp>
      <p:sp>
        <p:nvSpPr>
          <p:cNvPr id="58" name="ZoneTexte 14">
            <a:hlinkClick r:id="rId4" action="ppaction://hlinksldjump"/>
          </p:cNvPr>
          <p:cNvSpPr/>
          <p:nvPr/>
        </p:nvSpPr>
        <p:spPr>
          <a:xfrm>
            <a:off x="54000" y="1855800"/>
            <a:ext cx="1298880" cy="6404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en électricité</a:t>
            </a:r>
            <a:endParaRPr b="0" lang="fr-FR" sz="900" strike="noStrike" u="none">
              <a:solidFill>
                <a:srgbClr val="000000"/>
              </a:solidFill>
              <a:effectLst/>
              <a:uFillTx/>
              <a:latin typeface="Calibri"/>
            </a:endParaRPr>
          </a:p>
        </p:txBody>
      </p:sp>
      <p:sp>
        <p:nvSpPr>
          <p:cNvPr id="59" name="ZoneTexte 20">
            <a:hlinkClick r:id="rId5" action="ppaction://hlinksldjump"/>
          </p:cNvPr>
          <p:cNvSpPr/>
          <p:nvPr/>
        </p:nvSpPr>
        <p:spPr>
          <a:xfrm>
            <a:off x="54000" y="1215000"/>
            <a:ext cx="12942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Ressources utilisées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et impacts sur l’environnement</a:t>
            </a:r>
            <a:endParaRPr b="0" lang="fr-FR" sz="900" strike="noStrike" u="none">
              <a:solidFill>
                <a:srgbClr val="000000"/>
              </a:solidFill>
              <a:effectLst/>
              <a:uFillTx/>
              <a:latin typeface="Calibri"/>
            </a:endParaRPr>
          </a:p>
        </p:txBody>
      </p:sp>
      <p:sp>
        <p:nvSpPr>
          <p:cNvPr id="60" name="ZoneTexte 21">
            <a:hlinkClick r:id="rId6" action="ppaction://hlinksldjump"/>
          </p:cNvPr>
          <p:cNvSpPr/>
          <p:nvPr/>
        </p:nvSpPr>
        <p:spPr>
          <a:xfrm>
            <a:off x="48240" y="3708000"/>
            <a:ext cx="1292400" cy="54828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Entretenir de manière éco-responsable</a:t>
            </a:r>
            <a:endParaRPr b="0" lang="fr-FR" sz="1000" strike="noStrike" u="none">
              <a:solidFill>
                <a:srgbClr val="000000"/>
              </a:solidFill>
              <a:effectLst/>
              <a:uFillTx/>
              <a:latin typeface="Calibri"/>
            </a:endParaRPr>
          </a:p>
        </p:txBody>
      </p:sp>
      <p:sp>
        <p:nvSpPr>
          <p:cNvPr id="61" name="ZoneTexte 22">
            <a:hlinkClick r:id="rId7" action="ppaction://hlinksldjump"/>
          </p:cNvPr>
          <p:cNvSpPr/>
          <p:nvPr/>
        </p:nvSpPr>
        <p:spPr>
          <a:xfrm>
            <a:off x="54000" y="2609280"/>
            <a:ext cx="12924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en eau</a:t>
            </a:r>
            <a:endParaRPr b="0" lang="fr-FR" sz="900" strike="noStrike" u="none">
              <a:solidFill>
                <a:srgbClr val="000000"/>
              </a:solidFill>
              <a:effectLst/>
              <a:uFillTx/>
              <a:latin typeface="Calibri"/>
            </a:endParaRPr>
          </a:p>
        </p:txBody>
      </p:sp>
      <p:sp>
        <p:nvSpPr>
          <p:cNvPr id="62" name="ZoneTexte 23">
            <a:hlinkClick r:id="rId8" action="ppaction://hlinksldjump"/>
          </p:cNvPr>
          <p:cNvSpPr/>
          <p:nvPr/>
        </p:nvSpPr>
        <p:spPr>
          <a:xfrm>
            <a:off x="60480" y="141480"/>
            <a:ext cx="1292400" cy="440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b">
            <a:spAutoFit/>
          </a:bodyPr>
          <a:p>
            <a:pPr algn="ctr" defTabSz="588960">
              <a:lnSpc>
                <a:spcPct val="100000"/>
              </a:lnSpc>
              <a:spcBef>
                <a:spcPts val="601"/>
              </a:spcBef>
            </a:pPr>
            <a:endParaRPr b="0" lang="fr-FR" sz="5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Le problème</a:t>
            </a:r>
            <a:endParaRPr b="0" lang="fr-FR" sz="1000" strike="noStrike" u="none">
              <a:solidFill>
                <a:srgbClr val="000000"/>
              </a:solidFill>
              <a:effectLst/>
              <a:uFillTx/>
              <a:latin typeface="Calibri"/>
            </a:endParaRPr>
          </a:p>
          <a:p>
            <a:pPr algn="ctr" defTabSz="588960">
              <a:lnSpc>
                <a:spcPct val="100000"/>
              </a:lnSpc>
            </a:pPr>
            <a:endParaRPr b="0" lang="fr-FR" sz="800" strike="noStrike" u="none">
              <a:solidFill>
                <a:srgbClr val="000000"/>
              </a:solidFill>
              <a:effectLst/>
              <a:uFillTx/>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Rectangle 3"/>
          <p:cNvSpPr/>
          <p:nvPr/>
        </p:nvSpPr>
        <p:spPr>
          <a:xfrm>
            <a:off x="1604160" y="947880"/>
            <a:ext cx="3465000" cy="645840"/>
          </a:xfrm>
          <a:prstGeom prst="rect">
            <a:avLst/>
          </a:prstGeom>
          <a:noFill/>
          <a:ln w="0">
            <a:noFill/>
          </a:ln>
        </p:spPr>
        <p:style>
          <a:lnRef idx="0"/>
          <a:fillRef idx="0"/>
          <a:effectRef idx="0"/>
          <a:fontRef idx="minor"/>
        </p:style>
        <p:txBody>
          <a:bodyPr lIns="90000" rIns="90000" tIns="45000" bIns="45000" anchor="t">
            <a:spAutoFit/>
          </a:bodyPr>
          <a:p>
            <a:pPr defTabSz="588960">
              <a:lnSpc>
                <a:spcPct val="100000"/>
              </a:lnSpc>
            </a:pPr>
            <a:r>
              <a:rPr b="0" lang="fr-FR" sz="1200" strike="noStrike" u="none">
                <a:solidFill>
                  <a:schemeClr val="dk1"/>
                </a:solidFill>
                <a:effectLst/>
                <a:uFillTx/>
                <a:latin typeface="Roboto"/>
              </a:rPr>
              <a:t>93 % de l’eau que nous utilisons à la maison </a:t>
            </a:r>
            <a:endParaRPr b="0" lang="fr-FR" sz="1200" strike="noStrike" u="none">
              <a:solidFill>
                <a:srgbClr val="000000"/>
              </a:solidFill>
              <a:effectLst/>
              <a:uFillTx/>
              <a:latin typeface="Calibri"/>
            </a:endParaRPr>
          </a:p>
          <a:p>
            <a:pPr defTabSz="588960">
              <a:lnSpc>
                <a:spcPct val="100000"/>
              </a:lnSpc>
            </a:pPr>
            <a:r>
              <a:rPr b="0" lang="fr-FR" sz="1200" strike="noStrike" u="none">
                <a:solidFill>
                  <a:schemeClr val="dk1"/>
                </a:solidFill>
                <a:effectLst/>
                <a:uFillTx/>
                <a:latin typeface="Roboto"/>
              </a:rPr>
              <a:t>est dédiée à l’hygiène et au nettoyage et 7% à l’alimentation.</a:t>
            </a:r>
            <a:endParaRPr b="0" lang="fr-FR" sz="1200" strike="noStrike" u="none">
              <a:solidFill>
                <a:srgbClr val="000000"/>
              </a:solidFill>
              <a:effectLst/>
              <a:uFillTx/>
              <a:latin typeface="Calibri"/>
            </a:endParaRPr>
          </a:p>
        </p:txBody>
      </p:sp>
      <p:pic>
        <p:nvPicPr>
          <p:cNvPr id="64" name="Image 4" descr=""/>
          <p:cNvPicPr/>
          <p:nvPr/>
        </p:nvPicPr>
        <p:blipFill>
          <a:blip r:embed="rId1"/>
          <a:stretch/>
        </p:blipFill>
        <p:spPr>
          <a:xfrm>
            <a:off x="1657440" y="1709640"/>
            <a:ext cx="3358800" cy="2291400"/>
          </a:xfrm>
          <a:prstGeom prst="rect">
            <a:avLst/>
          </a:prstGeom>
          <a:noFill/>
          <a:ln w="0">
            <a:solidFill>
              <a:srgbClr val="ffffff">
                <a:lumMod val="85000"/>
              </a:srgbClr>
            </a:solidFill>
          </a:ln>
        </p:spPr>
      </p:pic>
      <p:sp>
        <p:nvSpPr>
          <p:cNvPr id="65" name="ZoneTexte 5"/>
          <p:cNvSpPr/>
          <p:nvPr/>
        </p:nvSpPr>
        <p:spPr>
          <a:xfrm>
            <a:off x="1657440" y="4001400"/>
            <a:ext cx="2490480" cy="270360"/>
          </a:xfrm>
          <a:prstGeom prst="rect">
            <a:avLst/>
          </a:prstGeom>
          <a:noFill/>
          <a:ln w="0">
            <a:noFill/>
          </a:ln>
        </p:spPr>
        <p:style>
          <a:lnRef idx="0"/>
          <a:fillRef idx="0"/>
          <a:effectRef idx="0"/>
          <a:fontRef idx="minor"/>
        </p:style>
        <p:txBody>
          <a:bodyPr lIns="90000" rIns="90000" tIns="45000" bIns="45000" anchor="t">
            <a:spAutoFit/>
          </a:bodyPr>
          <a:p>
            <a:pPr defTabSz="588960">
              <a:lnSpc>
                <a:spcPct val="100000"/>
              </a:lnSpc>
            </a:pPr>
            <a:r>
              <a:rPr b="0" i="1" lang="fr-FR" sz="1160" strike="noStrike" u="none">
                <a:solidFill>
                  <a:schemeClr val="dk1"/>
                </a:solidFill>
                <a:effectLst/>
                <a:uFillTx/>
                <a:latin typeface="Calibri"/>
              </a:rPr>
              <a:t>Source : centre d’information sur l’eau</a:t>
            </a:r>
            <a:endParaRPr b="0" lang="fr-FR" sz="1160" strike="noStrike" u="none">
              <a:solidFill>
                <a:srgbClr val="000000"/>
              </a:solidFill>
              <a:effectLst/>
              <a:uFillTx/>
              <a:latin typeface="Calibri"/>
            </a:endParaRPr>
          </a:p>
        </p:txBody>
      </p:sp>
      <p:sp>
        <p:nvSpPr>
          <p:cNvPr id="66" name="Rectangle 12"/>
          <p:cNvSpPr/>
          <p:nvPr/>
        </p:nvSpPr>
        <p:spPr>
          <a:xfrm>
            <a:off x="1633680" y="109440"/>
            <a:ext cx="3580920" cy="645840"/>
          </a:xfrm>
          <a:prstGeom prst="rect">
            <a:avLst/>
          </a:prstGeom>
          <a:noFill/>
          <a:ln w="0">
            <a:noFill/>
          </a:ln>
        </p:spPr>
        <p:style>
          <a:lnRef idx="0"/>
          <a:fillRef idx="0"/>
          <a:effectRef idx="0"/>
          <a:fontRef idx="minor"/>
        </p:style>
        <p:txBody>
          <a:bodyPr lIns="90000" rIns="90000" tIns="45000" bIns="45000" anchor="t">
            <a:spAutoFit/>
          </a:bodyPr>
          <a:p>
            <a:pPr defTabSz="588960">
              <a:lnSpc>
                <a:spcPct val="100000"/>
              </a:lnSpc>
            </a:pPr>
            <a:r>
              <a:rPr b="1" lang="fr-FR" sz="1800" strike="noStrike" u="none">
                <a:solidFill>
                  <a:schemeClr val="dk1"/>
                </a:solidFill>
                <a:effectLst/>
                <a:uFillTx/>
                <a:latin typeface="Calibri"/>
              </a:rPr>
              <a:t>L’entretien des vêtements : </a:t>
            </a:r>
            <a:endParaRPr b="0" lang="fr-FR" sz="1800" strike="noStrike" u="none">
              <a:solidFill>
                <a:srgbClr val="000000"/>
              </a:solidFill>
              <a:effectLst/>
              <a:uFillTx/>
              <a:latin typeface="Calibri"/>
            </a:endParaRPr>
          </a:p>
          <a:p>
            <a:pPr defTabSz="588960">
              <a:lnSpc>
                <a:spcPct val="100000"/>
              </a:lnSpc>
            </a:pPr>
            <a:r>
              <a:rPr b="1" lang="fr-FR" sz="1800" strike="noStrike" u="none">
                <a:solidFill>
                  <a:schemeClr val="dk1"/>
                </a:solidFill>
                <a:effectLst/>
                <a:uFillTx/>
                <a:latin typeface="Calibri"/>
              </a:rPr>
              <a:t>consommation en eau</a:t>
            </a:r>
            <a:endParaRPr b="0" lang="fr-FR" sz="1800" strike="noStrike" u="none">
              <a:solidFill>
                <a:srgbClr val="000000"/>
              </a:solidFill>
              <a:effectLst/>
              <a:uFillTx/>
              <a:latin typeface="Calibri"/>
            </a:endParaRPr>
          </a:p>
        </p:txBody>
      </p:sp>
      <p:sp>
        <p:nvSpPr>
          <p:cNvPr id="67" name="ZoneTexte 14">
            <a:hlinkClick r:id="rId2" action="ppaction://hlinksldjump"/>
          </p:cNvPr>
          <p:cNvSpPr/>
          <p:nvPr/>
        </p:nvSpPr>
        <p:spPr>
          <a:xfrm>
            <a:off x="54000" y="70776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pc="-3" strike="noStrike" u="none">
                <a:solidFill>
                  <a:schemeClr val="dk1"/>
                </a:solidFill>
                <a:effectLst/>
                <a:uFillTx/>
                <a:latin typeface="Calibri"/>
              </a:rPr>
              <a:t>Le cycle de vie </a:t>
            </a:r>
            <a:endParaRPr b="0" lang="fr-FR" sz="10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des vêtements</a:t>
            </a:r>
            <a:endParaRPr b="0" lang="fr-FR" sz="1000" strike="noStrike" u="none">
              <a:solidFill>
                <a:srgbClr val="000000"/>
              </a:solidFill>
              <a:effectLst/>
              <a:uFillTx/>
              <a:latin typeface="Calibri"/>
            </a:endParaRPr>
          </a:p>
        </p:txBody>
      </p:sp>
      <p:sp>
        <p:nvSpPr>
          <p:cNvPr id="68" name="ZoneTexte 16">
            <a:hlinkClick r:id="rId3" action="ppaction://hlinksldjump"/>
          </p:cNvPr>
          <p:cNvSpPr/>
          <p:nvPr/>
        </p:nvSpPr>
        <p:spPr>
          <a:xfrm>
            <a:off x="54000" y="322380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Acheter de manière éco-responsable</a:t>
            </a:r>
            <a:endParaRPr b="0" lang="fr-FR" sz="1000" strike="noStrike" u="none">
              <a:solidFill>
                <a:srgbClr val="000000"/>
              </a:solidFill>
              <a:effectLst/>
              <a:uFillTx/>
              <a:latin typeface="Calibri"/>
            </a:endParaRPr>
          </a:p>
        </p:txBody>
      </p:sp>
      <p:sp>
        <p:nvSpPr>
          <p:cNvPr id="69" name="ZoneTexte 17">
            <a:hlinkClick r:id="rId4" action="ppaction://hlinksldjump"/>
          </p:cNvPr>
          <p:cNvSpPr/>
          <p:nvPr/>
        </p:nvSpPr>
        <p:spPr>
          <a:xfrm>
            <a:off x="54000" y="1855800"/>
            <a:ext cx="1298880" cy="6404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en électricité</a:t>
            </a:r>
            <a:endParaRPr b="0" lang="fr-FR" sz="900" strike="noStrike" u="none">
              <a:solidFill>
                <a:srgbClr val="000000"/>
              </a:solidFill>
              <a:effectLst/>
              <a:uFillTx/>
              <a:latin typeface="Calibri"/>
            </a:endParaRPr>
          </a:p>
        </p:txBody>
      </p:sp>
      <p:sp>
        <p:nvSpPr>
          <p:cNvPr id="70" name="ZoneTexte 23">
            <a:hlinkClick r:id="rId5" action="ppaction://hlinksldjump"/>
          </p:cNvPr>
          <p:cNvSpPr/>
          <p:nvPr/>
        </p:nvSpPr>
        <p:spPr>
          <a:xfrm>
            <a:off x="54000" y="1215000"/>
            <a:ext cx="12942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Ressources utilisées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et impacts sur l’environnement</a:t>
            </a:r>
            <a:endParaRPr b="0" lang="fr-FR" sz="900" strike="noStrike" u="none">
              <a:solidFill>
                <a:srgbClr val="000000"/>
              </a:solidFill>
              <a:effectLst/>
              <a:uFillTx/>
              <a:latin typeface="Calibri"/>
            </a:endParaRPr>
          </a:p>
        </p:txBody>
      </p:sp>
      <p:sp>
        <p:nvSpPr>
          <p:cNvPr id="71" name="ZoneTexte 24">
            <a:hlinkClick r:id="rId6" action="ppaction://hlinksldjump"/>
          </p:cNvPr>
          <p:cNvSpPr/>
          <p:nvPr/>
        </p:nvSpPr>
        <p:spPr>
          <a:xfrm>
            <a:off x="48240" y="3708000"/>
            <a:ext cx="1292400" cy="54828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Entretenir de manière éco-responsable</a:t>
            </a:r>
            <a:endParaRPr b="0" lang="fr-FR" sz="1000" strike="noStrike" u="none">
              <a:solidFill>
                <a:srgbClr val="000000"/>
              </a:solidFill>
              <a:effectLst/>
              <a:uFillTx/>
              <a:latin typeface="Calibri"/>
            </a:endParaRPr>
          </a:p>
        </p:txBody>
      </p:sp>
      <p:sp>
        <p:nvSpPr>
          <p:cNvPr id="72" name="ZoneTexte 25">
            <a:hlinkClick r:id="rId7" action="ppaction://hlinksldjump"/>
          </p:cNvPr>
          <p:cNvSpPr/>
          <p:nvPr/>
        </p:nvSpPr>
        <p:spPr>
          <a:xfrm>
            <a:off x="54000" y="2609280"/>
            <a:ext cx="12924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en eau</a:t>
            </a:r>
            <a:endParaRPr b="0" lang="fr-FR" sz="900" strike="noStrike" u="none">
              <a:solidFill>
                <a:srgbClr val="000000"/>
              </a:solidFill>
              <a:effectLst/>
              <a:uFillTx/>
              <a:latin typeface="Calibri"/>
            </a:endParaRPr>
          </a:p>
        </p:txBody>
      </p:sp>
      <p:sp>
        <p:nvSpPr>
          <p:cNvPr id="73" name="ZoneTexte 26">
            <a:hlinkClick r:id="rId8" action="ppaction://hlinksldjump"/>
          </p:cNvPr>
          <p:cNvSpPr/>
          <p:nvPr/>
        </p:nvSpPr>
        <p:spPr>
          <a:xfrm>
            <a:off x="60480" y="141480"/>
            <a:ext cx="1292400" cy="440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b">
            <a:spAutoFit/>
          </a:bodyPr>
          <a:p>
            <a:pPr algn="ctr" defTabSz="588960">
              <a:lnSpc>
                <a:spcPct val="100000"/>
              </a:lnSpc>
              <a:spcBef>
                <a:spcPts val="601"/>
              </a:spcBef>
            </a:pPr>
            <a:endParaRPr b="0" lang="fr-FR" sz="5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Le problème</a:t>
            </a:r>
            <a:endParaRPr b="0" lang="fr-FR" sz="1000" strike="noStrike" u="none">
              <a:solidFill>
                <a:srgbClr val="000000"/>
              </a:solidFill>
              <a:effectLst/>
              <a:uFillTx/>
              <a:latin typeface="Calibri"/>
            </a:endParaRPr>
          </a:p>
          <a:p>
            <a:pPr algn="ctr" defTabSz="588960">
              <a:lnSpc>
                <a:spcPct val="100000"/>
              </a:lnSpc>
            </a:pPr>
            <a:endParaRPr b="0" lang="fr-FR" sz="800" strike="noStrike" u="none">
              <a:solidFill>
                <a:srgbClr val="000000"/>
              </a:solidFill>
              <a:effectLst/>
              <a:uFillTx/>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4" name="Image 1" descr=""/>
          <p:cNvPicPr/>
          <p:nvPr/>
        </p:nvPicPr>
        <p:blipFill>
          <a:blip r:embed="rId1"/>
          <a:stretch/>
        </p:blipFill>
        <p:spPr>
          <a:xfrm>
            <a:off x="1557360" y="1176480"/>
            <a:ext cx="3766680" cy="2345040"/>
          </a:xfrm>
          <a:prstGeom prst="rect">
            <a:avLst/>
          </a:prstGeom>
          <a:noFill/>
          <a:ln w="0">
            <a:solidFill>
              <a:srgbClr val="4f81bd"/>
            </a:solidFill>
          </a:ln>
        </p:spPr>
      </p:pic>
      <p:sp>
        <p:nvSpPr>
          <p:cNvPr id="75" name="ZoneTexte 2"/>
          <p:cNvSpPr/>
          <p:nvPr/>
        </p:nvSpPr>
        <p:spPr>
          <a:xfrm>
            <a:off x="1557360" y="3521880"/>
            <a:ext cx="3766680" cy="448920"/>
          </a:xfrm>
          <a:prstGeom prst="rect">
            <a:avLst/>
          </a:prstGeom>
          <a:noFill/>
          <a:ln w="0">
            <a:noFill/>
          </a:ln>
        </p:spPr>
        <p:style>
          <a:lnRef idx="0"/>
          <a:fillRef idx="0"/>
          <a:effectRef idx="0"/>
          <a:fontRef idx="minor"/>
        </p:style>
        <p:txBody>
          <a:bodyPr lIns="90000" rIns="90000" tIns="45000" bIns="45000" anchor="t">
            <a:spAutoFit/>
          </a:bodyPr>
          <a:p>
            <a:pPr defTabSz="588960">
              <a:lnSpc>
                <a:spcPct val="100000"/>
              </a:lnSpc>
            </a:pPr>
            <a:r>
              <a:rPr b="0" i="1" lang="fr-FR" sz="1160" strike="noStrike" u="none">
                <a:solidFill>
                  <a:schemeClr val="dk1"/>
                </a:solidFill>
                <a:effectLst/>
                <a:uFillTx/>
                <a:latin typeface="Calibri"/>
              </a:rPr>
              <a:t>Source : Agence de l'Environnement et de la Maîtrise de l'Énergie (ADME)</a:t>
            </a:r>
            <a:endParaRPr b="0" lang="fr-FR" sz="1160" strike="noStrike" u="none">
              <a:solidFill>
                <a:srgbClr val="000000"/>
              </a:solidFill>
              <a:effectLst/>
              <a:uFillTx/>
              <a:latin typeface="Calibri"/>
            </a:endParaRPr>
          </a:p>
        </p:txBody>
      </p:sp>
      <p:sp>
        <p:nvSpPr>
          <p:cNvPr id="76" name="Rectangle 4"/>
          <p:cNvSpPr/>
          <p:nvPr/>
        </p:nvSpPr>
        <p:spPr>
          <a:xfrm>
            <a:off x="1554120" y="136080"/>
            <a:ext cx="3681000" cy="464400"/>
          </a:xfrm>
          <a:prstGeom prst="rect">
            <a:avLst/>
          </a:prstGeom>
          <a:noFill/>
          <a:ln w="0">
            <a:noFill/>
          </a:ln>
        </p:spPr>
        <p:style>
          <a:lnRef idx="0"/>
          <a:fillRef idx="0"/>
          <a:effectRef idx="0"/>
          <a:fontRef idx="minor"/>
        </p:style>
        <p:txBody>
          <a:bodyPr wrap="none" lIns="90000" rIns="90000" tIns="45000" bIns="45000" anchor="t">
            <a:spAutoFit/>
          </a:bodyPr>
          <a:p>
            <a:pPr defTabSz="588960">
              <a:lnSpc>
                <a:spcPct val="150000"/>
              </a:lnSpc>
            </a:pPr>
            <a:r>
              <a:rPr b="1" lang="fr-FR" sz="1800" strike="noStrike" u="none">
                <a:solidFill>
                  <a:schemeClr val="dk1"/>
                </a:solidFill>
                <a:effectLst/>
                <a:uFillTx/>
                <a:latin typeface="Calibri"/>
              </a:rPr>
              <a:t>Acheter de manière éco-responsable</a:t>
            </a:r>
            <a:endParaRPr b="0" lang="fr-FR" sz="1800" strike="noStrike" u="none">
              <a:solidFill>
                <a:srgbClr val="000000"/>
              </a:solidFill>
              <a:effectLst/>
              <a:uFillTx/>
              <a:latin typeface="Calibri"/>
            </a:endParaRPr>
          </a:p>
        </p:txBody>
      </p:sp>
      <p:sp>
        <p:nvSpPr>
          <p:cNvPr id="77" name="ZoneTexte 11">
            <a:hlinkClick r:id="rId2" action="ppaction://hlinksldjump"/>
          </p:cNvPr>
          <p:cNvSpPr/>
          <p:nvPr/>
        </p:nvSpPr>
        <p:spPr>
          <a:xfrm>
            <a:off x="54000" y="70776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pc="-3" strike="noStrike" u="none">
                <a:solidFill>
                  <a:schemeClr val="dk1"/>
                </a:solidFill>
                <a:effectLst/>
                <a:uFillTx/>
                <a:latin typeface="Calibri"/>
              </a:rPr>
              <a:t>Le cycle de vie </a:t>
            </a:r>
            <a:endParaRPr b="0" lang="fr-FR" sz="10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des vêtements</a:t>
            </a:r>
            <a:endParaRPr b="0" lang="fr-FR" sz="1000" strike="noStrike" u="none">
              <a:solidFill>
                <a:srgbClr val="000000"/>
              </a:solidFill>
              <a:effectLst/>
              <a:uFillTx/>
              <a:latin typeface="Calibri"/>
            </a:endParaRPr>
          </a:p>
        </p:txBody>
      </p:sp>
      <p:sp>
        <p:nvSpPr>
          <p:cNvPr id="78" name="ZoneTexte 13">
            <a:hlinkClick r:id="rId3" action="ppaction://hlinksldjump"/>
          </p:cNvPr>
          <p:cNvSpPr/>
          <p:nvPr/>
        </p:nvSpPr>
        <p:spPr>
          <a:xfrm>
            <a:off x="54000" y="322380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Acheter de manière éco-responsable</a:t>
            </a:r>
            <a:endParaRPr b="0" lang="fr-FR" sz="1000" strike="noStrike" u="none">
              <a:solidFill>
                <a:srgbClr val="000000"/>
              </a:solidFill>
              <a:effectLst/>
              <a:uFillTx/>
              <a:latin typeface="Calibri"/>
            </a:endParaRPr>
          </a:p>
        </p:txBody>
      </p:sp>
      <p:sp>
        <p:nvSpPr>
          <p:cNvPr id="79" name="ZoneTexte 14">
            <a:hlinkClick r:id="rId4" action="ppaction://hlinksldjump"/>
          </p:cNvPr>
          <p:cNvSpPr/>
          <p:nvPr/>
        </p:nvSpPr>
        <p:spPr>
          <a:xfrm>
            <a:off x="54000" y="1855800"/>
            <a:ext cx="1298880" cy="6404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en électricité</a:t>
            </a:r>
            <a:endParaRPr b="0" lang="fr-FR" sz="900" strike="noStrike" u="none">
              <a:solidFill>
                <a:srgbClr val="000000"/>
              </a:solidFill>
              <a:effectLst/>
              <a:uFillTx/>
              <a:latin typeface="Calibri"/>
            </a:endParaRPr>
          </a:p>
        </p:txBody>
      </p:sp>
      <p:sp>
        <p:nvSpPr>
          <p:cNvPr id="80" name="ZoneTexte 20">
            <a:hlinkClick r:id="rId5" action="ppaction://hlinksldjump"/>
          </p:cNvPr>
          <p:cNvSpPr/>
          <p:nvPr/>
        </p:nvSpPr>
        <p:spPr>
          <a:xfrm>
            <a:off x="54000" y="1215000"/>
            <a:ext cx="12942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Ressources utilisées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et impacts sur l’environnement</a:t>
            </a:r>
            <a:endParaRPr b="0" lang="fr-FR" sz="900" strike="noStrike" u="none">
              <a:solidFill>
                <a:srgbClr val="000000"/>
              </a:solidFill>
              <a:effectLst/>
              <a:uFillTx/>
              <a:latin typeface="Calibri"/>
            </a:endParaRPr>
          </a:p>
        </p:txBody>
      </p:sp>
      <p:sp>
        <p:nvSpPr>
          <p:cNvPr id="81" name="ZoneTexte 21">
            <a:hlinkClick r:id="rId6" action="ppaction://hlinksldjump"/>
          </p:cNvPr>
          <p:cNvSpPr/>
          <p:nvPr/>
        </p:nvSpPr>
        <p:spPr>
          <a:xfrm>
            <a:off x="48240" y="3708000"/>
            <a:ext cx="1292400" cy="54828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Entretenir de manière éco-responsable</a:t>
            </a:r>
            <a:endParaRPr b="0" lang="fr-FR" sz="1000" strike="noStrike" u="none">
              <a:solidFill>
                <a:srgbClr val="000000"/>
              </a:solidFill>
              <a:effectLst/>
              <a:uFillTx/>
              <a:latin typeface="Calibri"/>
            </a:endParaRPr>
          </a:p>
        </p:txBody>
      </p:sp>
      <p:sp>
        <p:nvSpPr>
          <p:cNvPr id="82" name="ZoneTexte 22">
            <a:hlinkClick r:id="rId7" action="ppaction://hlinksldjump"/>
          </p:cNvPr>
          <p:cNvSpPr/>
          <p:nvPr/>
        </p:nvSpPr>
        <p:spPr>
          <a:xfrm>
            <a:off x="54000" y="2609280"/>
            <a:ext cx="12924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en eau</a:t>
            </a:r>
            <a:endParaRPr b="0" lang="fr-FR" sz="900" strike="noStrike" u="none">
              <a:solidFill>
                <a:srgbClr val="000000"/>
              </a:solidFill>
              <a:effectLst/>
              <a:uFillTx/>
              <a:latin typeface="Calibri"/>
            </a:endParaRPr>
          </a:p>
        </p:txBody>
      </p:sp>
      <p:sp>
        <p:nvSpPr>
          <p:cNvPr id="83" name="ZoneTexte 23">
            <a:hlinkClick r:id="rId8" action="ppaction://hlinksldjump"/>
          </p:cNvPr>
          <p:cNvSpPr/>
          <p:nvPr/>
        </p:nvSpPr>
        <p:spPr>
          <a:xfrm>
            <a:off x="60480" y="141480"/>
            <a:ext cx="1292400" cy="440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b">
            <a:spAutoFit/>
          </a:bodyPr>
          <a:p>
            <a:pPr algn="ctr" defTabSz="588960">
              <a:lnSpc>
                <a:spcPct val="100000"/>
              </a:lnSpc>
              <a:spcBef>
                <a:spcPts val="601"/>
              </a:spcBef>
            </a:pPr>
            <a:endParaRPr b="0" lang="fr-FR" sz="5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Le problème</a:t>
            </a:r>
            <a:endParaRPr b="0" lang="fr-FR" sz="1000" strike="noStrike" u="none">
              <a:solidFill>
                <a:srgbClr val="000000"/>
              </a:solidFill>
              <a:effectLst/>
              <a:uFillTx/>
              <a:latin typeface="Calibri"/>
            </a:endParaRPr>
          </a:p>
          <a:p>
            <a:pPr algn="ctr" defTabSz="588960">
              <a:lnSpc>
                <a:spcPct val="100000"/>
              </a:lnSpc>
            </a:pPr>
            <a:endParaRPr b="0" lang="fr-FR" sz="800" strike="noStrike" u="none">
              <a:solidFill>
                <a:srgbClr val="000000"/>
              </a:solidFill>
              <a:effectLst/>
              <a:uFillTx/>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Rectangle 1"/>
          <p:cNvSpPr/>
          <p:nvPr/>
        </p:nvSpPr>
        <p:spPr>
          <a:xfrm>
            <a:off x="1557360" y="109440"/>
            <a:ext cx="3711240" cy="5028840"/>
          </a:xfrm>
          <a:prstGeom prst="rect">
            <a:avLst/>
          </a:prstGeom>
          <a:noFill/>
          <a:ln w="0">
            <a:noFill/>
          </a:ln>
        </p:spPr>
        <p:style>
          <a:lnRef idx="0"/>
          <a:fillRef idx="0"/>
          <a:effectRef idx="0"/>
          <a:fontRef idx="minor"/>
        </p:style>
        <p:txBody>
          <a:bodyPr lIns="90000" rIns="90000" tIns="45000" bIns="45000" anchor="t">
            <a:spAutoFit/>
          </a:bodyPr>
          <a:p>
            <a:pPr defTabSz="588960">
              <a:lnSpc>
                <a:spcPct val="100000"/>
              </a:lnSpc>
            </a:pPr>
            <a:r>
              <a:rPr b="1" lang="fr-FR" sz="1800" strike="noStrike" u="none">
                <a:solidFill>
                  <a:schemeClr val="dk1"/>
                </a:solidFill>
                <a:effectLst/>
                <a:uFillTx/>
                <a:latin typeface="Calibri"/>
              </a:rPr>
              <a:t>Entretenir de manière éco-responsable</a:t>
            </a:r>
            <a:endParaRPr b="0" lang="fr-FR" sz="1800" strike="noStrike" u="none">
              <a:solidFill>
                <a:srgbClr val="000000"/>
              </a:solidFill>
              <a:effectLst/>
              <a:uFillTx/>
              <a:latin typeface="Calibri"/>
            </a:endParaRPr>
          </a:p>
          <a:p>
            <a:pPr defTabSz="588960">
              <a:lnSpc>
                <a:spcPct val="100000"/>
              </a:lnSpc>
            </a:pPr>
            <a:endParaRPr b="0" lang="fr-FR" sz="1800" strike="noStrike" u="none">
              <a:solidFill>
                <a:srgbClr val="000000"/>
              </a:solidFill>
              <a:effectLst/>
              <a:uFillTx/>
              <a:latin typeface="Calibri"/>
            </a:endParaRPr>
          </a:p>
          <a:p>
            <a:pPr defTabSz="588960">
              <a:lnSpc>
                <a:spcPct val="100000"/>
              </a:lnSpc>
            </a:pPr>
            <a:endParaRPr b="0" lang="fr-FR" sz="1160" strike="noStrike" u="none">
              <a:solidFill>
                <a:srgbClr val="000000"/>
              </a:solidFill>
              <a:effectLst/>
              <a:uFillTx/>
              <a:latin typeface="Calibri"/>
            </a:endParaRPr>
          </a:p>
          <a:p>
            <a:pPr defTabSz="588960">
              <a:lnSpc>
                <a:spcPct val="100000"/>
              </a:lnSpc>
            </a:pPr>
            <a:r>
              <a:rPr b="1" lang="fr-FR" sz="1160" strike="noStrike" u="none">
                <a:solidFill>
                  <a:schemeClr val="dk1"/>
                </a:solidFill>
                <a:effectLst/>
                <a:uFillTx/>
                <a:latin typeface="inherit"/>
              </a:rPr>
              <a:t> Lavez plus froid ou utilisez les programmes « éco »</a:t>
            </a:r>
            <a:endParaRPr b="0" lang="fr-FR" sz="1160" strike="noStrike" u="none">
              <a:solidFill>
                <a:srgbClr val="000000"/>
              </a:solidFill>
              <a:effectLst/>
              <a:uFillTx/>
              <a:latin typeface="Calibri"/>
            </a:endParaRPr>
          </a:p>
          <a:p>
            <a:pPr defTabSz="588960">
              <a:lnSpc>
                <a:spcPct val="100000"/>
              </a:lnSpc>
            </a:pPr>
            <a:r>
              <a:rPr b="0" lang="fr-FR" sz="1160" strike="noStrike" u="none">
                <a:solidFill>
                  <a:schemeClr val="dk1"/>
                </a:solidFill>
                <a:effectLst/>
                <a:uFillTx/>
                <a:latin typeface="inherit"/>
              </a:rPr>
              <a:t>En lavant votre textile à 30°C au lieu de 60°C, vous faites une économie d’énergie de plus de 50%</a:t>
            </a:r>
            <a:r>
              <a:rPr b="0" lang="fr-FR" sz="1160" strike="noStrike" u="none">
                <a:solidFill>
                  <a:schemeClr val="dk1"/>
                </a:solidFill>
                <a:effectLst/>
                <a:uFillTx/>
                <a:latin typeface="open sans"/>
              </a:rPr>
              <a:t> (ADEME)</a:t>
            </a:r>
            <a:endParaRPr b="0" lang="fr-FR" sz="1160" strike="noStrike" u="none">
              <a:solidFill>
                <a:srgbClr val="000000"/>
              </a:solidFill>
              <a:effectLst/>
              <a:uFillTx/>
              <a:latin typeface="Calibri"/>
            </a:endParaRPr>
          </a:p>
          <a:p>
            <a:pPr defTabSz="588960">
              <a:lnSpc>
                <a:spcPct val="100000"/>
              </a:lnSpc>
            </a:pPr>
            <a:endParaRPr b="0" lang="fr-FR" sz="1160" strike="noStrike" u="none">
              <a:solidFill>
                <a:srgbClr val="000000"/>
              </a:solidFill>
              <a:effectLst/>
              <a:uFillTx/>
              <a:latin typeface="Calibri"/>
            </a:endParaRPr>
          </a:p>
          <a:p>
            <a:pPr marL="171360" indent="-171360" defTabSz="588960">
              <a:lnSpc>
                <a:spcPct val="100000"/>
              </a:lnSpc>
              <a:buClr>
                <a:srgbClr val="000000"/>
              </a:buClr>
              <a:buFont typeface="Arial"/>
              <a:buChar char="•"/>
            </a:pPr>
            <a:r>
              <a:rPr b="1" lang="fr-FR" sz="1160" strike="noStrike" u="none">
                <a:solidFill>
                  <a:schemeClr val="dk1"/>
                </a:solidFill>
                <a:effectLst/>
                <a:uFillTx/>
                <a:latin typeface="inherit"/>
              </a:rPr>
              <a:t>N’ayez pas la main lourde sur le détergent</a:t>
            </a:r>
            <a:endParaRPr b="0" lang="fr-FR" sz="1160" strike="noStrike" u="none">
              <a:solidFill>
                <a:srgbClr val="000000"/>
              </a:solidFill>
              <a:effectLst/>
              <a:uFillTx/>
              <a:latin typeface="Calibri"/>
            </a:endParaRPr>
          </a:p>
          <a:p>
            <a:pPr defTabSz="588960">
              <a:lnSpc>
                <a:spcPct val="100000"/>
              </a:lnSpc>
            </a:pPr>
            <a:endParaRPr b="0" lang="fr-FR" sz="1160" strike="noStrike" u="none">
              <a:solidFill>
                <a:srgbClr val="000000"/>
              </a:solidFill>
              <a:effectLst/>
              <a:uFillTx/>
              <a:latin typeface="Calibri"/>
            </a:endParaRPr>
          </a:p>
          <a:p>
            <a:pPr marL="171360" indent="-171360" defTabSz="588960">
              <a:lnSpc>
                <a:spcPct val="100000"/>
              </a:lnSpc>
              <a:buClr>
                <a:srgbClr val="000000"/>
              </a:buClr>
              <a:buFont typeface="Arial"/>
              <a:buChar char="•"/>
            </a:pPr>
            <a:r>
              <a:rPr b="1" lang="fr-FR" sz="1160" strike="noStrike" u="none">
                <a:solidFill>
                  <a:schemeClr val="dk1"/>
                </a:solidFill>
                <a:effectLst/>
                <a:uFillTx/>
                <a:latin typeface="inherit"/>
              </a:rPr>
              <a:t>Faites tourner des machines pleines</a:t>
            </a:r>
            <a:endParaRPr b="0" lang="fr-FR" sz="1160" strike="noStrike" u="none">
              <a:solidFill>
                <a:srgbClr val="000000"/>
              </a:solidFill>
              <a:effectLst/>
              <a:uFillTx/>
              <a:latin typeface="Calibri"/>
            </a:endParaRPr>
          </a:p>
          <a:p>
            <a:pPr defTabSz="588960">
              <a:lnSpc>
                <a:spcPct val="100000"/>
              </a:lnSpc>
            </a:pPr>
            <a:r>
              <a:rPr b="0" lang="fr-FR" sz="1160" strike="noStrike" u="none">
                <a:solidFill>
                  <a:schemeClr val="dk1"/>
                </a:solidFill>
                <a:effectLst/>
                <a:uFillTx/>
                <a:latin typeface="open sans"/>
              </a:rPr>
              <a:t>Attendez d’avoir suffisamment de linge pour utiliser votre machine à pleine charge</a:t>
            </a:r>
            <a:endParaRPr b="0" lang="fr-FR" sz="1160" strike="noStrike" u="none">
              <a:solidFill>
                <a:srgbClr val="000000"/>
              </a:solidFill>
              <a:effectLst/>
              <a:uFillTx/>
              <a:latin typeface="Calibri"/>
            </a:endParaRPr>
          </a:p>
          <a:p>
            <a:pPr defTabSz="588960">
              <a:lnSpc>
                <a:spcPct val="100000"/>
              </a:lnSpc>
            </a:pPr>
            <a:endParaRPr b="0" lang="fr-FR" sz="1160" strike="noStrike" u="none">
              <a:solidFill>
                <a:srgbClr val="000000"/>
              </a:solidFill>
              <a:effectLst/>
              <a:uFillTx/>
              <a:latin typeface="Calibri"/>
            </a:endParaRPr>
          </a:p>
          <a:p>
            <a:pPr marL="171360" indent="-171360" defTabSz="588960">
              <a:lnSpc>
                <a:spcPct val="100000"/>
              </a:lnSpc>
              <a:buClr>
                <a:srgbClr val="000000"/>
              </a:buClr>
              <a:buFont typeface="Arial"/>
              <a:buChar char="•"/>
            </a:pPr>
            <a:r>
              <a:rPr b="1" lang="fr-FR" sz="1160" strike="noStrike" u="none">
                <a:solidFill>
                  <a:schemeClr val="dk1"/>
                </a:solidFill>
                <a:effectLst/>
                <a:uFillTx/>
                <a:latin typeface="inherit"/>
              </a:rPr>
              <a:t>Achetez un lave-linge d’une capacité correspondant à vos besoins </a:t>
            </a:r>
            <a:endParaRPr b="0" lang="fr-FR" sz="1160" strike="noStrike" u="none">
              <a:solidFill>
                <a:srgbClr val="000000"/>
              </a:solidFill>
              <a:effectLst/>
              <a:uFillTx/>
              <a:latin typeface="Calibri"/>
            </a:endParaRPr>
          </a:p>
          <a:p>
            <a:pPr defTabSz="588960">
              <a:lnSpc>
                <a:spcPct val="100000"/>
              </a:lnSpc>
            </a:pPr>
            <a:r>
              <a:rPr b="0" lang="fr-FR" sz="1160" strike="noStrike" u="none">
                <a:solidFill>
                  <a:schemeClr val="dk1"/>
                </a:solidFill>
                <a:effectLst/>
                <a:uFillTx/>
                <a:latin typeface="open sans"/>
              </a:rPr>
              <a:t>Les machines de grande capacité fonctionnent souvent sans être totalement remplies, ce qui entraîne un gaspillage d’énergie et d’eau. Pour une famille de 4 à 5 personnes, un lave-linge d’une capacité de 5 kg suffit</a:t>
            </a:r>
            <a:endParaRPr b="0" lang="fr-FR" sz="1160" strike="noStrike" u="none">
              <a:solidFill>
                <a:srgbClr val="000000"/>
              </a:solidFill>
              <a:effectLst/>
              <a:uFillTx/>
              <a:latin typeface="Calibri"/>
            </a:endParaRPr>
          </a:p>
          <a:p>
            <a:pPr defTabSz="588960">
              <a:lnSpc>
                <a:spcPct val="100000"/>
              </a:lnSpc>
            </a:pPr>
            <a:endParaRPr b="0" lang="fr-FR" sz="1160" strike="noStrike" u="none">
              <a:solidFill>
                <a:srgbClr val="000000"/>
              </a:solidFill>
              <a:effectLst/>
              <a:uFillTx/>
              <a:latin typeface="Calibri"/>
            </a:endParaRPr>
          </a:p>
          <a:p>
            <a:pPr marL="171360" indent="-171360" defTabSz="588960">
              <a:lnSpc>
                <a:spcPct val="100000"/>
              </a:lnSpc>
              <a:buClr>
                <a:srgbClr val="000000"/>
              </a:buClr>
              <a:buFont typeface="Arial"/>
              <a:buChar char="•"/>
            </a:pPr>
            <a:r>
              <a:rPr b="1" lang="fr-FR" sz="1160" strike="noStrike" u="none">
                <a:solidFill>
                  <a:schemeClr val="dk1"/>
                </a:solidFill>
                <a:effectLst/>
                <a:uFillTx/>
                <a:latin typeface="inherit"/>
              </a:rPr>
              <a:t>Entretenez votre lave-linge</a:t>
            </a:r>
            <a:endParaRPr b="0" lang="fr-FR" sz="1160" strike="noStrike" u="none">
              <a:solidFill>
                <a:srgbClr val="000000"/>
              </a:solidFill>
              <a:effectLst/>
              <a:uFillTx/>
              <a:latin typeface="Calibri"/>
            </a:endParaRPr>
          </a:p>
          <a:p>
            <a:pPr defTabSz="588960">
              <a:lnSpc>
                <a:spcPct val="100000"/>
              </a:lnSpc>
            </a:pPr>
            <a:r>
              <a:rPr b="0" lang="fr-FR" sz="1160" strike="noStrike" u="none">
                <a:solidFill>
                  <a:schemeClr val="dk1"/>
                </a:solidFill>
                <a:effectLst/>
                <a:uFillTx/>
                <a:latin typeface="open sans"/>
              </a:rPr>
              <a:t>Une machine à laver entartrée consomme davantage d’énergie. Détartrez-la régulièrement !</a:t>
            </a:r>
            <a:endParaRPr b="0" lang="fr-FR" sz="1160" strike="noStrike" u="none">
              <a:solidFill>
                <a:srgbClr val="000000"/>
              </a:solidFill>
              <a:effectLst/>
              <a:uFillTx/>
              <a:latin typeface="Calibri"/>
            </a:endParaRPr>
          </a:p>
        </p:txBody>
      </p:sp>
      <p:sp>
        <p:nvSpPr>
          <p:cNvPr id="85" name="ZoneTexte 10">
            <a:hlinkClick r:id="rId1" action="ppaction://hlinksldjump"/>
          </p:cNvPr>
          <p:cNvSpPr/>
          <p:nvPr/>
        </p:nvSpPr>
        <p:spPr>
          <a:xfrm>
            <a:off x="54000" y="70776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pc="-3" strike="noStrike" u="none">
                <a:solidFill>
                  <a:schemeClr val="dk1"/>
                </a:solidFill>
                <a:effectLst/>
                <a:uFillTx/>
                <a:latin typeface="Calibri"/>
              </a:rPr>
              <a:t>Le cycle de vie </a:t>
            </a:r>
            <a:endParaRPr b="0" lang="fr-FR" sz="10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des vêtements</a:t>
            </a:r>
            <a:endParaRPr b="0" lang="fr-FR" sz="1000" strike="noStrike" u="none">
              <a:solidFill>
                <a:srgbClr val="000000"/>
              </a:solidFill>
              <a:effectLst/>
              <a:uFillTx/>
              <a:latin typeface="Calibri"/>
            </a:endParaRPr>
          </a:p>
        </p:txBody>
      </p:sp>
      <p:sp>
        <p:nvSpPr>
          <p:cNvPr id="86" name="ZoneTexte 12">
            <a:hlinkClick r:id="rId2" action="ppaction://hlinksldjump"/>
          </p:cNvPr>
          <p:cNvSpPr/>
          <p:nvPr/>
        </p:nvSpPr>
        <p:spPr>
          <a:xfrm>
            <a:off x="54000" y="3223800"/>
            <a:ext cx="1292400" cy="395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Acheter de manière éco-responsable</a:t>
            </a:r>
            <a:endParaRPr b="0" lang="fr-FR" sz="1000" strike="noStrike" u="none">
              <a:solidFill>
                <a:srgbClr val="000000"/>
              </a:solidFill>
              <a:effectLst/>
              <a:uFillTx/>
              <a:latin typeface="Calibri"/>
            </a:endParaRPr>
          </a:p>
        </p:txBody>
      </p:sp>
      <p:sp>
        <p:nvSpPr>
          <p:cNvPr id="87" name="ZoneTexte 13">
            <a:hlinkClick r:id="rId3" action="ppaction://hlinksldjump"/>
          </p:cNvPr>
          <p:cNvSpPr/>
          <p:nvPr/>
        </p:nvSpPr>
        <p:spPr>
          <a:xfrm>
            <a:off x="54000" y="1855800"/>
            <a:ext cx="1298880" cy="6404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en électricité</a:t>
            </a:r>
            <a:endParaRPr b="0" lang="fr-FR" sz="900" strike="noStrike" u="none">
              <a:solidFill>
                <a:srgbClr val="000000"/>
              </a:solidFill>
              <a:effectLst/>
              <a:uFillTx/>
              <a:latin typeface="Calibri"/>
            </a:endParaRPr>
          </a:p>
        </p:txBody>
      </p:sp>
      <p:sp>
        <p:nvSpPr>
          <p:cNvPr id="88" name="ZoneTexte 19">
            <a:hlinkClick r:id="rId4" action="ppaction://hlinksldjump"/>
          </p:cNvPr>
          <p:cNvSpPr/>
          <p:nvPr/>
        </p:nvSpPr>
        <p:spPr>
          <a:xfrm>
            <a:off x="54000" y="1215000"/>
            <a:ext cx="12942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Ressources utilisées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et impacts sur l’environnement</a:t>
            </a:r>
            <a:endParaRPr b="0" lang="fr-FR" sz="900" strike="noStrike" u="none">
              <a:solidFill>
                <a:srgbClr val="000000"/>
              </a:solidFill>
              <a:effectLst/>
              <a:uFillTx/>
              <a:latin typeface="Calibri"/>
            </a:endParaRPr>
          </a:p>
        </p:txBody>
      </p:sp>
      <p:sp>
        <p:nvSpPr>
          <p:cNvPr id="89" name="ZoneTexte 20">
            <a:hlinkClick r:id="rId5" action="ppaction://hlinksldjump"/>
          </p:cNvPr>
          <p:cNvSpPr/>
          <p:nvPr/>
        </p:nvSpPr>
        <p:spPr>
          <a:xfrm>
            <a:off x="48240" y="3708000"/>
            <a:ext cx="1292400" cy="54828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1000" strike="noStrike" u="none">
                <a:solidFill>
                  <a:schemeClr val="dk1"/>
                </a:solidFill>
                <a:effectLst/>
                <a:uFillTx/>
                <a:latin typeface="Calibri"/>
              </a:rPr>
              <a:t>Entretenir de manière éco-responsable</a:t>
            </a:r>
            <a:endParaRPr b="0" lang="fr-FR" sz="1000" strike="noStrike" u="none">
              <a:solidFill>
                <a:srgbClr val="000000"/>
              </a:solidFill>
              <a:effectLst/>
              <a:uFillTx/>
              <a:latin typeface="Calibri"/>
            </a:endParaRPr>
          </a:p>
        </p:txBody>
      </p:sp>
      <p:sp>
        <p:nvSpPr>
          <p:cNvPr id="90" name="ZoneTexte 21">
            <a:hlinkClick r:id="rId6" action="ppaction://hlinksldjump"/>
          </p:cNvPr>
          <p:cNvSpPr/>
          <p:nvPr/>
        </p:nvSpPr>
        <p:spPr>
          <a:xfrm>
            <a:off x="54000" y="2609280"/>
            <a:ext cx="1292400" cy="50292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588960">
              <a:lnSpc>
                <a:spcPct val="100000"/>
              </a:lnSpc>
            </a:pPr>
            <a:r>
              <a:rPr b="0" lang="fr-FR" sz="900" strike="noStrike" u="none">
                <a:solidFill>
                  <a:schemeClr val="dk1"/>
                </a:solidFill>
                <a:effectLst/>
                <a:uFillTx/>
                <a:latin typeface="Calibri"/>
              </a:rPr>
              <a:t>L’entretien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des vêtements :</a:t>
            </a:r>
            <a:endParaRPr b="0" lang="fr-FR" sz="900" strike="noStrike" u="none">
              <a:solidFill>
                <a:srgbClr val="000000"/>
              </a:solidFill>
              <a:effectLst/>
              <a:uFillTx/>
              <a:latin typeface="Calibri"/>
            </a:endParaRPr>
          </a:p>
          <a:p>
            <a:pPr algn="ctr" defTabSz="588960">
              <a:lnSpc>
                <a:spcPct val="100000"/>
              </a:lnSpc>
            </a:pPr>
            <a:r>
              <a:rPr b="0" lang="fr-FR" sz="900" strike="noStrike" u="none">
                <a:solidFill>
                  <a:schemeClr val="dk1"/>
                </a:solidFill>
                <a:effectLst/>
                <a:uFillTx/>
                <a:latin typeface="Calibri"/>
              </a:rPr>
              <a:t>consommation en eau</a:t>
            </a:r>
            <a:endParaRPr b="0" lang="fr-FR" sz="900" strike="noStrike" u="none">
              <a:solidFill>
                <a:srgbClr val="000000"/>
              </a:solidFill>
              <a:effectLst/>
              <a:uFillTx/>
              <a:latin typeface="Calibri"/>
            </a:endParaRPr>
          </a:p>
        </p:txBody>
      </p:sp>
      <p:sp>
        <p:nvSpPr>
          <p:cNvPr id="91" name="ZoneTexte 22">
            <a:hlinkClick r:id="rId7" action="ppaction://hlinksldjump"/>
          </p:cNvPr>
          <p:cNvSpPr/>
          <p:nvPr/>
        </p:nvSpPr>
        <p:spPr>
          <a:xfrm>
            <a:off x="60480" y="141480"/>
            <a:ext cx="1292400" cy="440640"/>
          </a:xfrm>
          <a:prstGeom prst="rect">
            <a:avLst/>
          </a:prstGeom>
          <a:solidFill>
            <a:srgbClr val="ffffff"/>
          </a:solidFill>
          <a:ln>
            <a:solidFill>
              <a:srgbClr val="4f81bd"/>
            </a:solidFill>
            <a:round/>
          </a:ln>
        </p:spPr>
        <p:style>
          <a:lnRef idx="2">
            <a:schemeClr val="accent1"/>
          </a:lnRef>
          <a:fillRef idx="1">
            <a:schemeClr val="lt1"/>
          </a:fillRef>
          <a:effectRef idx="0">
            <a:schemeClr val="accent1"/>
          </a:effectRef>
          <a:fontRef idx="minor"/>
        </p:style>
        <p:txBody>
          <a:bodyPr lIns="90000" rIns="90000" tIns="45000" bIns="45000" anchor="b">
            <a:spAutoFit/>
          </a:bodyPr>
          <a:p>
            <a:pPr algn="ctr" defTabSz="588960">
              <a:lnSpc>
                <a:spcPct val="100000"/>
              </a:lnSpc>
              <a:spcBef>
                <a:spcPts val="601"/>
              </a:spcBef>
            </a:pPr>
            <a:endParaRPr b="0" lang="fr-FR" sz="500" strike="noStrike" u="none">
              <a:solidFill>
                <a:srgbClr val="000000"/>
              </a:solidFill>
              <a:effectLst/>
              <a:uFillTx/>
              <a:latin typeface="Calibri"/>
            </a:endParaRPr>
          </a:p>
          <a:p>
            <a:pPr algn="ctr" defTabSz="588960">
              <a:lnSpc>
                <a:spcPct val="100000"/>
              </a:lnSpc>
            </a:pPr>
            <a:r>
              <a:rPr b="0" lang="fr-FR" sz="1000" spc="-3" strike="noStrike" u="none">
                <a:solidFill>
                  <a:schemeClr val="dk1"/>
                </a:solidFill>
                <a:effectLst/>
                <a:uFillTx/>
                <a:latin typeface="Calibri"/>
              </a:rPr>
              <a:t>Le problème</a:t>
            </a:r>
            <a:endParaRPr b="0" lang="fr-FR" sz="1000" strike="noStrike" u="none">
              <a:solidFill>
                <a:srgbClr val="000000"/>
              </a:solidFill>
              <a:effectLst/>
              <a:uFillTx/>
              <a:latin typeface="Calibri"/>
            </a:endParaRPr>
          </a:p>
          <a:p>
            <a:pPr algn="ctr" defTabSz="588960">
              <a:lnSpc>
                <a:spcPct val="100000"/>
              </a:lnSpc>
            </a:pPr>
            <a:endParaRPr b="0" lang="fr-FR" sz="800" strike="noStrike" u="none">
              <a:solidFill>
                <a:srgbClr val="000000"/>
              </a:solidFill>
              <a:effectLst/>
              <a:uFillTx/>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298</TotalTime>
  <Application>Collabora_Office/25.04.2.3$Linux_X86_64 LibreOffice_project/dd15ca9f1c40e1983c7b387e50fad9129dbd3501</Application>
  <AppVersion>15.0000</AppVersion>
  <Words>609</Words>
  <Paragraphs>139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2020-01-31T21:07:41Z</dcterms:created>
  <dc:creator>Sandrine ROME</dc:creator>
  <dc:description/>
  <dc:language>fr-FR</dc:language>
  <cp:lastModifiedBy>ROME SANDRINE</cp:lastModifiedBy>
  <dcterms:modified xsi:type="dcterms:W3CDTF">2025-06-08T20:41:10Z</dcterms:modified>
  <cp:revision>41</cp:revision>
  <dc:subject/>
  <dc:title>Diapositive 1</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2019-12-08T00:00:00Z</vt:filetime>
  </property>
  <property fmtid="{D5CDD505-2E9C-101B-9397-08002B2CF9AE}" pid="3" name="Creator">
    <vt:lpwstr>Microsoft® Office PowerPoint® 2007</vt:lpwstr>
  </property>
  <property fmtid="{D5CDD505-2E9C-101B-9397-08002B2CF9AE}" pid="4" name="LastSaved">
    <vt:filetime>2020-01-31T00:00:00Z</vt:filetime>
  </property>
  <property fmtid="{D5CDD505-2E9C-101B-9397-08002B2CF9AE}" pid="5" name="PresentationFormat">
    <vt:lpwstr>Personnalisé</vt:lpwstr>
  </property>
  <property fmtid="{D5CDD505-2E9C-101B-9397-08002B2CF9AE}" pid="6" name="Slides">
    <vt:r8>7</vt:r8>
  </property>
</Properties>
</file>