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6"/>
  </p:notesMasterIdLst>
  <p:sldIdLst>
    <p:sldId id="256" r:id="rId2"/>
    <p:sldId id="311" r:id="rId3"/>
    <p:sldId id="310" r:id="rId4"/>
    <p:sldId id="316" r:id="rId5"/>
    <p:sldId id="317" r:id="rId6"/>
    <p:sldId id="318" r:id="rId7"/>
    <p:sldId id="324" r:id="rId8"/>
    <p:sldId id="325" r:id="rId9"/>
    <p:sldId id="313" r:id="rId10"/>
    <p:sldId id="315" r:id="rId11"/>
    <p:sldId id="321" r:id="rId12"/>
    <p:sldId id="312" r:id="rId13"/>
    <p:sldId id="319" r:id="rId14"/>
    <p:sldId id="320" r:id="rId15"/>
  </p:sldIdLst>
  <p:sldSz cx="9144000" cy="5143500" type="screen16x9"/>
  <p:notesSz cx="6858000" cy="9144000"/>
  <p:embeddedFontLst>
    <p:embeddedFont>
      <p:font typeface="Oswald" panose="020B0604020202020204" charset="0"/>
      <p:regular r:id="rId17"/>
      <p:bold r:id="rId18"/>
    </p:embeddedFont>
    <p:embeddedFont>
      <p:font typeface="Palanquin Dark" panose="020B0604020202020204" charset="0"/>
      <p:regular r:id="rId19"/>
      <p:bold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CE0585-71B6-4389-B515-A0B730A91CD7}">
  <a:tblStyle styleId="{83CE0585-71B6-4389-B515-A0B730A91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11" autoAdjust="0"/>
  </p:normalViewPr>
  <p:slideViewPr>
    <p:cSldViewPr snapToGrid="0">
      <p:cViewPr varScale="1">
        <p:scale>
          <a:sx n="102" d="100"/>
          <a:sy n="102" d="100"/>
        </p:scale>
        <p:origin x="2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smtClean="0"/>
              <a:t>LE GUIDE D'ACCUEIL DE L'ASSISTANT DE LANGUE POUR L'ÉTABLISSEMENT SCOLAIRE 2023-2024 : https://eduscol.education.fr/document/51951/download </a:t>
            </a:r>
          </a:p>
          <a:p>
            <a:pPr marL="158750" indent="0">
              <a:buNone/>
            </a:pPr>
            <a:endParaRPr lang="fr-FR" dirty="0"/>
          </a:p>
        </p:txBody>
      </p:sp>
    </p:spTree>
    <p:extLst>
      <p:ext uri="{BB962C8B-B14F-4D97-AF65-F5344CB8AC3E}">
        <p14:creationId xmlns:p14="http://schemas.microsoft.com/office/powerpoint/2010/main" val="203670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92ffd2c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92ffd2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sz="1100" b="0" i="0" u="none" strike="noStrike" cap="none" dirty="0" smtClean="0">
                <a:solidFill>
                  <a:srgbClr val="000000"/>
                </a:solidFill>
                <a:effectLst/>
                <a:latin typeface="Arial"/>
                <a:ea typeface="Arial"/>
                <a:cs typeface="Arial"/>
                <a:sym typeface="Arial"/>
              </a:rPr>
              <a:t>Co-enseignement</a:t>
            </a:r>
          </a:p>
          <a:p>
            <a:pPr lvl="0"/>
            <a:r>
              <a:rPr lang="fr-FR" sz="1100" b="0" i="0" u="none" strike="noStrike" cap="none" dirty="0" smtClean="0">
                <a:solidFill>
                  <a:srgbClr val="000000"/>
                </a:solidFill>
                <a:effectLst/>
                <a:latin typeface="Arial"/>
                <a:ea typeface="Arial"/>
                <a:cs typeface="Arial"/>
                <a:sym typeface="Arial"/>
              </a:rPr>
              <a:t>Enseignement en tandem</a:t>
            </a:r>
          </a:p>
          <a:p>
            <a:pPr lvl="0"/>
            <a:r>
              <a:rPr lang="fr-FR" sz="1100" b="0" i="0" u="none" strike="noStrike" cap="none" dirty="0" smtClean="0">
                <a:solidFill>
                  <a:srgbClr val="000000"/>
                </a:solidFill>
                <a:effectLst/>
                <a:latin typeface="Arial"/>
                <a:ea typeface="Arial"/>
                <a:cs typeface="Arial"/>
                <a:sym typeface="Arial"/>
              </a:rPr>
              <a:t>L’un enseigne, l’autre assiste</a:t>
            </a:r>
          </a:p>
          <a:p>
            <a:pPr lvl="0"/>
            <a:r>
              <a:rPr lang="fr-FR" sz="1100" b="0" i="0" u="none" strike="noStrike" cap="none" dirty="0" smtClean="0">
                <a:solidFill>
                  <a:srgbClr val="000000"/>
                </a:solidFill>
                <a:effectLst/>
                <a:latin typeface="Arial"/>
                <a:ea typeface="Arial"/>
                <a:cs typeface="Arial"/>
                <a:sym typeface="Arial"/>
              </a:rPr>
              <a:t>Professeur et assistant de langue aident les élèves</a:t>
            </a:r>
          </a:p>
          <a:p>
            <a:pPr marL="158750" lvl="0" indent="0">
              <a:buNone/>
            </a:pPr>
            <a:r>
              <a:rPr lang="fr-FR" sz="1100" b="0" i="0" u="none" strike="noStrike" cap="none" dirty="0" err="1" smtClean="0">
                <a:solidFill>
                  <a:srgbClr val="000000"/>
                </a:solidFill>
                <a:effectLst/>
                <a:latin typeface="Arial"/>
                <a:ea typeface="Arial"/>
                <a:cs typeface="Arial"/>
                <a:sym typeface="Arial"/>
              </a:rPr>
              <a:t>Co-présence</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L’un enseigne, l’autre observe</a:t>
            </a:r>
          </a:p>
          <a:p>
            <a:pPr marL="158750" indent="0">
              <a:buNone/>
            </a:pPr>
            <a:r>
              <a:rPr lang="fr-FR" sz="1100" b="0" i="0" u="none" strike="noStrike" cap="none" dirty="0" smtClean="0">
                <a:solidFill>
                  <a:srgbClr val="000000"/>
                </a:solidFill>
                <a:effectLst/>
                <a:latin typeface="Arial"/>
                <a:ea typeface="Arial"/>
                <a:cs typeface="Arial"/>
                <a:sym typeface="Arial"/>
              </a:rPr>
              <a:t>Co-intervention</a:t>
            </a:r>
          </a:p>
          <a:p>
            <a:pPr lvl="0"/>
            <a:r>
              <a:rPr lang="fr-FR" sz="1100" b="0" i="0" u="none" strike="noStrike" cap="none" dirty="0" smtClean="0">
                <a:solidFill>
                  <a:srgbClr val="000000"/>
                </a:solidFill>
                <a:effectLst/>
                <a:latin typeface="Arial"/>
                <a:ea typeface="Arial"/>
                <a:cs typeface="Arial"/>
                <a:sym typeface="Arial"/>
              </a:rPr>
              <a:t>Enseignement en atelier</a:t>
            </a:r>
          </a:p>
          <a:p>
            <a:pPr lvl="0"/>
            <a:r>
              <a:rPr lang="fr-FR" sz="1100" b="0" i="0" u="none" strike="noStrike" cap="none" dirty="0" smtClean="0">
                <a:solidFill>
                  <a:srgbClr val="000000"/>
                </a:solidFill>
                <a:effectLst/>
                <a:latin typeface="Arial"/>
                <a:ea typeface="Arial"/>
                <a:cs typeface="Arial"/>
                <a:sym typeface="Arial"/>
              </a:rPr>
              <a:t>Professeur et assistant prennent en charge des groupes différenciés</a:t>
            </a:r>
          </a:p>
          <a:p>
            <a:pPr lvl="0"/>
            <a:r>
              <a:rPr lang="fr-FR" sz="1100" b="0" i="0" u="none" strike="noStrike" cap="none" dirty="0" smtClean="0">
                <a:solidFill>
                  <a:srgbClr val="000000"/>
                </a:solidFill>
                <a:effectLst/>
                <a:latin typeface="Arial"/>
                <a:ea typeface="Arial"/>
                <a:cs typeface="Arial"/>
                <a:sym typeface="Arial"/>
              </a:rPr>
              <a:t>Enseignement parallèle (2 groupes, EPS)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802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a92ffd2c7e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a92ffd2c7e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114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a92ffd2c7e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a92ffd2c7e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22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a92ffd2c7e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a92ffd2c7e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65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92ffd2c7e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92ffd2c7e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FEI : </a:t>
            </a:r>
            <a:r>
              <a:rPr lang="fr-FR" sz="1100" b="0" i="0" u="none" strike="noStrike" cap="none" dirty="0" smtClean="0">
                <a:solidFill>
                  <a:srgbClr val="000000"/>
                </a:solidFill>
                <a:effectLst/>
                <a:latin typeface="Arial"/>
                <a:ea typeface="Arial"/>
                <a:cs typeface="Arial"/>
                <a:sym typeface="Arial"/>
              </a:rPr>
              <a:t>Créé en 1945 sous le nom de Centre international d’études pédagogiques, France Éducation international est un établissement placé sous la tutelle du ministère de l’éducation nationale et de la jeunesse.</a:t>
            </a:r>
          </a:p>
          <a:p>
            <a:r>
              <a:rPr lang="fr-FR" sz="1100" b="0" i="0" u="none" strike="noStrike" cap="none" dirty="0" smtClean="0">
                <a:solidFill>
                  <a:srgbClr val="000000"/>
                </a:solidFill>
                <a:effectLst/>
                <a:latin typeface="Arial"/>
                <a:ea typeface="Arial"/>
                <a:cs typeface="Arial"/>
                <a:sym typeface="Arial"/>
              </a:rPr>
              <a:t>la coopération dans les domaines de l’enseignement scolaire, de la formation technique et professionnelle et de l’enseignement supérieur ; </a:t>
            </a:r>
          </a:p>
          <a:p>
            <a:r>
              <a:rPr lang="fr-FR" sz="1100" b="0" i="0" u="none" strike="noStrike" cap="none" dirty="0" smtClean="0">
                <a:solidFill>
                  <a:srgbClr val="000000"/>
                </a:solidFill>
                <a:effectLst/>
                <a:latin typeface="Arial"/>
                <a:ea typeface="Arial"/>
                <a:cs typeface="Arial"/>
                <a:sym typeface="Arial"/>
              </a:rPr>
              <a:t>l’appui à l’enseignement du/en français dans le monde, par la formation de formateurs et de cadres éducatifs et par l’évaluation linguistique ; </a:t>
            </a:r>
          </a:p>
          <a:p>
            <a:r>
              <a:rPr lang="fr-FR" sz="1100" b="0" i="0" u="none" strike="noStrike" cap="none" dirty="0" smtClean="0">
                <a:solidFill>
                  <a:srgbClr val="000000"/>
                </a:solidFill>
                <a:effectLst/>
                <a:latin typeface="Arial"/>
                <a:ea typeface="Arial"/>
                <a:cs typeface="Arial"/>
                <a:sym typeface="Arial"/>
              </a:rPr>
              <a:t>la mobilité internationale, à travers des programmes d’échange d’assistants de langue et d’enseignants ainsi que la reconnaissance des diplômes étrangers.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100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877498f77e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877498f77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52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87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a92ffd2c7e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a92ffd2c7e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542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8794a74c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8794a74c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voire si possibilité de repas pour l’assistant</a:t>
            </a:r>
            <a:endParaRPr dirty="0"/>
          </a:p>
        </p:txBody>
      </p:sp>
    </p:spTree>
    <p:extLst>
      <p:ext uri="{BB962C8B-B14F-4D97-AF65-F5344CB8AC3E}">
        <p14:creationId xmlns:p14="http://schemas.microsoft.com/office/powerpoint/2010/main" val="284441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b="0" i="0" u="none" strike="noStrike" cap="none" baseline="0" dirty="0" smtClean="0">
                <a:solidFill>
                  <a:srgbClr val="000000"/>
                </a:solidFill>
                <a:latin typeface="Arial"/>
                <a:ea typeface="Arial"/>
                <a:cs typeface="Arial"/>
                <a:sym typeface="Arial"/>
              </a:rPr>
              <a:t>L’emploi du temps de l’ALVE prévoit des temps d’intervention dans des lieux variés : salle de classe, cour de récréation, terrain de sport, etc. L’ALVE intervient soit pendant des temps de classe (cours de langue ou enseignement de type EMILE), soit pendant le temps de récréation pour interagir avec les élèves en langue étrangère (il n’intervient pas en surveillance des élèves, mais en complément du professeur de service de surveillance). </a:t>
            </a:r>
          </a:p>
          <a:p>
            <a:r>
              <a:rPr lang="fr-FR" sz="1100" b="0" i="0" u="none" strike="noStrike" cap="none" baseline="0" dirty="0" smtClean="0">
                <a:solidFill>
                  <a:srgbClr val="000000"/>
                </a:solidFill>
                <a:latin typeface="Arial"/>
                <a:ea typeface="Arial"/>
                <a:cs typeface="Arial"/>
                <a:sym typeface="Arial"/>
              </a:rPr>
              <a:t>Des temps de concertation avec l’équipe enseignante sont également ménagés1. </a:t>
            </a:r>
            <a:endParaRPr lang="fr-FR" dirty="0"/>
          </a:p>
        </p:txBody>
      </p:sp>
    </p:spTree>
    <p:extLst>
      <p:ext uri="{BB962C8B-B14F-4D97-AF65-F5344CB8AC3E}">
        <p14:creationId xmlns:p14="http://schemas.microsoft.com/office/powerpoint/2010/main" val="38855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b="0" i="0" u="none" strike="noStrike" cap="none" baseline="0" dirty="0" smtClean="0">
                <a:solidFill>
                  <a:srgbClr val="000000"/>
                </a:solidFill>
                <a:latin typeface="Arial"/>
                <a:ea typeface="Arial"/>
                <a:cs typeface="Arial"/>
                <a:sym typeface="Arial"/>
              </a:rPr>
              <a:t>Ses modalités d'intervention sont variées : séances d'enseignement des langues ou séances de type EMILE, ateliers ou interactions ludiques pendant les temps de récréation. </a:t>
            </a:r>
            <a:endParaRPr lang="fr-FR" dirty="0"/>
          </a:p>
        </p:txBody>
      </p:sp>
    </p:spTree>
    <p:extLst>
      <p:ext uri="{BB962C8B-B14F-4D97-AF65-F5344CB8AC3E}">
        <p14:creationId xmlns:p14="http://schemas.microsoft.com/office/powerpoint/2010/main" val="386621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92ffd2c7e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92ffd2c7e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 GUIDE D'ACCUEIL DE L'ASSISTANT DE LANGUE POUR L'ÉTABLISSEMENT SCOLAIRE 2023-2024 : https://eduscol.education.fr/document/51951/download </a:t>
            </a:r>
            <a:endParaRPr dirty="0"/>
          </a:p>
        </p:txBody>
      </p:sp>
    </p:spTree>
    <p:extLst>
      <p:ext uri="{BB962C8B-B14F-4D97-AF65-F5344CB8AC3E}">
        <p14:creationId xmlns:p14="http://schemas.microsoft.com/office/powerpoint/2010/main" val="343028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64625" y="123412"/>
            <a:ext cx="9177989" cy="4472622"/>
            <a:chOff x="-264625" y="244992"/>
            <a:chExt cx="9177989" cy="4472622"/>
          </a:xfrm>
        </p:grpSpPr>
        <p:grpSp>
          <p:nvGrpSpPr>
            <p:cNvPr id="12" name="Google Shape;12;p2"/>
            <p:cNvGrpSpPr/>
            <p:nvPr/>
          </p:nvGrpSpPr>
          <p:grpSpPr>
            <a:xfrm>
              <a:off x="7934613" y="4491190"/>
              <a:ext cx="978751" cy="226423"/>
              <a:chOff x="4114929" y="104250"/>
              <a:chExt cx="978751" cy="226423"/>
            </a:xfrm>
          </p:grpSpPr>
          <p:sp>
            <p:nvSpPr>
              <p:cNvPr id="13" name="Google Shape;13;p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214401" y="1331170"/>
              <a:ext cx="792366" cy="183988"/>
              <a:chOff x="7105414" y="4348920"/>
              <a:chExt cx="792366" cy="183988"/>
            </a:xfrm>
          </p:grpSpPr>
          <p:sp>
            <p:nvSpPr>
              <p:cNvPr id="17" name="Google Shape;17;p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840623" y="663585"/>
              <a:ext cx="629895" cy="125228"/>
              <a:chOff x="3248973" y="143035"/>
              <a:chExt cx="629895" cy="125228"/>
            </a:xfrm>
          </p:grpSpPr>
          <p:sp>
            <p:nvSpPr>
              <p:cNvPr id="21" name="Google Shape;21;p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64625" y="244992"/>
              <a:ext cx="524785" cy="125347"/>
              <a:chOff x="1675350" y="4136317"/>
              <a:chExt cx="524785" cy="125347"/>
            </a:xfrm>
          </p:grpSpPr>
          <p:sp>
            <p:nvSpPr>
              <p:cNvPr id="25" name="Google Shape;25;p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a:off x="3793427" y="535048"/>
            <a:ext cx="6722932" cy="4347400"/>
            <a:chOff x="1552072" y="1022830"/>
            <a:chExt cx="5490797" cy="3550637"/>
          </a:xfrm>
        </p:grpSpPr>
        <p:sp>
          <p:nvSpPr>
            <p:cNvPr id="28" name="Google Shape;28;p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25"/>
        <p:cNvGrpSpPr/>
        <p:nvPr/>
      </p:nvGrpSpPr>
      <p:grpSpPr>
        <a:xfrm>
          <a:off x="0" y="0"/>
          <a:ext cx="0" cy="0"/>
          <a:chOff x="0" y="0"/>
          <a:chExt cx="0" cy="0"/>
        </a:xfrm>
      </p:grpSpPr>
      <p:sp>
        <p:nvSpPr>
          <p:cNvPr id="226" name="Google Shape;226;p1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7" name="Google Shape;227;p1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8" name="Google Shape;228;p1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9" name="Google Shape;229;p1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0" name="Google Shape;230;p1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1" name="Google Shape;231;p1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2" name="Google Shape;232;p1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33" name="Google Shape;233;p15"/>
          <p:cNvGrpSpPr/>
          <p:nvPr/>
        </p:nvGrpSpPr>
        <p:grpSpPr>
          <a:xfrm>
            <a:off x="235593" y="421535"/>
            <a:ext cx="8672814" cy="4300430"/>
            <a:chOff x="392950" y="448003"/>
            <a:chExt cx="8672814" cy="4300430"/>
          </a:xfrm>
        </p:grpSpPr>
        <p:grpSp>
          <p:nvGrpSpPr>
            <p:cNvPr id="234" name="Google Shape;234;p15"/>
            <p:cNvGrpSpPr/>
            <p:nvPr/>
          </p:nvGrpSpPr>
          <p:grpSpPr>
            <a:xfrm>
              <a:off x="8087013" y="4522011"/>
              <a:ext cx="978751" cy="226423"/>
              <a:chOff x="4114929" y="104250"/>
              <a:chExt cx="978751" cy="226423"/>
            </a:xfrm>
          </p:grpSpPr>
          <p:sp>
            <p:nvSpPr>
              <p:cNvPr id="235" name="Google Shape;235;p1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5"/>
            <p:cNvGrpSpPr/>
            <p:nvPr/>
          </p:nvGrpSpPr>
          <p:grpSpPr>
            <a:xfrm>
              <a:off x="8027811" y="448003"/>
              <a:ext cx="792366" cy="183988"/>
              <a:chOff x="6214836" y="4359395"/>
              <a:chExt cx="792366" cy="183988"/>
            </a:xfrm>
          </p:grpSpPr>
          <p:sp>
            <p:nvSpPr>
              <p:cNvPr id="239" name="Google Shape;239;p1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5"/>
            <p:cNvGrpSpPr/>
            <p:nvPr/>
          </p:nvGrpSpPr>
          <p:grpSpPr>
            <a:xfrm>
              <a:off x="3372845" y="1588880"/>
              <a:ext cx="629895" cy="125228"/>
              <a:chOff x="2358395" y="153510"/>
              <a:chExt cx="629895" cy="125228"/>
            </a:xfrm>
          </p:grpSpPr>
          <p:sp>
            <p:nvSpPr>
              <p:cNvPr id="243" name="Google Shape;243;p1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15"/>
            <p:cNvGrpSpPr/>
            <p:nvPr/>
          </p:nvGrpSpPr>
          <p:grpSpPr>
            <a:xfrm>
              <a:off x="392950" y="2171899"/>
              <a:ext cx="524785" cy="125347"/>
              <a:chOff x="1675350" y="4136317"/>
              <a:chExt cx="524785" cy="125347"/>
            </a:xfrm>
          </p:grpSpPr>
          <p:sp>
            <p:nvSpPr>
              <p:cNvPr id="247" name="Google Shape;247;p1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1" name="Google Shape;251;p1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2" name="Google Shape;252;p1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3" name="Google Shape;253;p1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 name="Google Shape;254;p1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55" name="Google Shape;255;p16"/>
          <p:cNvGrpSpPr/>
          <p:nvPr/>
        </p:nvGrpSpPr>
        <p:grpSpPr>
          <a:xfrm>
            <a:off x="205911" y="362779"/>
            <a:ext cx="8732178" cy="4417943"/>
            <a:chOff x="195218" y="299660"/>
            <a:chExt cx="8732178" cy="4417943"/>
          </a:xfrm>
        </p:grpSpPr>
        <p:grpSp>
          <p:nvGrpSpPr>
            <p:cNvPr id="256" name="Google Shape;256;p16"/>
            <p:cNvGrpSpPr/>
            <p:nvPr/>
          </p:nvGrpSpPr>
          <p:grpSpPr>
            <a:xfrm>
              <a:off x="4082631" y="4491180"/>
              <a:ext cx="978751" cy="226423"/>
              <a:chOff x="4114929" y="104250"/>
              <a:chExt cx="978751" cy="226423"/>
            </a:xfrm>
          </p:grpSpPr>
          <p:sp>
            <p:nvSpPr>
              <p:cNvPr id="257" name="Google Shape;257;p1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6"/>
            <p:cNvGrpSpPr/>
            <p:nvPr/>
          </p:nvGrpSpPr>
          <p:grpSpPr>
            <a:xfrm>
              <a:off x="8027816" y="299660"/>
              <a:ext cx="792366" cy="183988"/>
              <a:chOff x="6214836" y="4359395"/>
              <a:chExt cx="792366" cy="183988"/>
            </a:xfrm>
          </p:grpSpPr>
          <p:sp>
            <p:nvSpPr>
              <p:cNvPr id="261" name="Google Shape;261;p1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6"/>
            <p:cNvGrpSpPr/>
            <p:nvPr/>
          </p:nvGrpSpPr>
          <p:grpSpPr>
            <a:xfrm>
              <a:off x="195218" y="2509081"/>
              <a:ext cx="524785" cy="125347"/>
              <a:chOff x="1675350" y="4136317"/>
              <a:chExt cx="524785" cy="125347"/>
            </a:xfrm>
          </p:grpSpPr>
          <p:sp>
            <p:nvSpPr>
              <p:cNvPr id="266" name="Google Shape;266;p1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70" name="Google Shape;270;p1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71" name="Google Shape;271;p17"/>
          <p:cNvGrpSpPr/>
          <p:nvPr/>
        </p:nvGrpSpPr>
        <p:grpSpPr>
          <a:xfrm>
            <a:off x="431336" y="461722"/>
            <a:ext cx="8281327" cy="4220055"/>
            <a:chOff x="431336" y="461722"/>
            <a:chExt cx="8281327" cy="4220055"/>
          </a:xfrm>
        </p:grpSpPr>
        <p:grpSp>
          <p:nvGrpSpPr>
            <p:cNvPr id="272" name="Google Shape;272;p17"/>
            <p:cNvGrpSpPr/>
            <p:nvPr/>
          </p:nvGrpSpPr>
          <p:grpSpPr>
            <a:xfrm>
              <a:off x="7291512" y="4455355"/>
              <a:ext cx="978751" cy="226423"/>
              <a:chOff x="4114929" y="104250"/>
              <a:chExt cx="978751" cy="226423"/>
            </a:xfrm>
          </p:grpSpPr>
          <p:sp>
            <p:nvSpPr>
              <p:cNvPr id="273" name="Google Shape;273;p1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7"/>
            <p:cNvGrpSpPr/>
            <p:nvPr/>
          </p:nvGrpSpPr>
          <p:grpSpPr>
            <a:xfrm>
              <a:off x="7189322" y="461722"/>
              <a:ext cx="792366" cy="183988"/>
              <a:chOff x="6214836" y="4359395"/>
              <a:chExt cx="792366" cy="183988"/>
            </a:xfrm>
          </p:grpSpPr>
          <p:sp>
            <p:nvSpPr>
              <p:cNvPr id="277" name="Google Shape;277;p1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7"/>
            <p:cNvGrpSpPr/>
            <p:nvPr/>
          </p:nvGrpSpPr>
          <p:grpSpPr>
            <a:xfrm>
              <a:off x="8082769" y="2487919"/>
              <a:ext cx="629895" cy="125228"/>
              <a:chOff x="2358395" y="153510"/>
              <a:chExt cx="629895" cy="125228"/>
            </a:xfrm>
          </p:grpSpPr>
          <p:sp>
            <p:nvSpPr>
              <p:cNvPr id="281" name="Google Shape;281;p1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7"/>
            <p:cNvGrpSpPr/>
            <p:nvPr/>
          </p:nvGrpSpPr>
          <p:grpSpPr>
            <a:xfrm>
              <a:off x="431336" y="1408306"/>
              <a:ext cx="524785" cy="125347"/>
              <a:chOff x="1675350" y="4136317"/>
              <a:chExt cx="524785" cy="125347"/>
            </a:xfrm>
          </p:grpSpPr>
          <p:sp>
            <p:nvSpPr>
              <p:cNvPr id="285" name="Google Shape;285;p1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556"/>
        <p:cNvGrpSpPr/>
        <p:nvPr/>
      </p:nvGrpSpPr>
      <p:grpSpPr>
        <a:xfrm>
          <a:off x="0" y="0"/>
          <a:ext cx="0" cy="0"/>
          <a:chOff x="0" y="0"/>
          <a:chExt cx="0" cy="0"/>
        </a:xfrm>
      </p:grpSpPr>
      <p:grpSp>
        <p:nvGrpSpPr>
          <p:cNvPr id="557" name="Google Shape;557;p34"/>
          <p:cNvGrpSpPr/>
          <p:nvPr/>
        </p:nvGrpSpPr>
        <p:grpSpPr>
          <a:xfrm>
            <a:off x="324281" y="310677"/>
            <a:ext cx="8495439" cy="4522147"/>
            <a:chOff x="284556" y="259239"/>
            <a:chExt cx="8495439" cy="4522147"/>
          </a:xfrm>
        </p:grpSpPr>
        <p:grpSp>
          <p:nvGrpSpPr>
            <p:cNvPr id="558" name="Google Shape;558;p34"/>
            <p:cNvGrpSpPr/>
            <p:nvPr/>
          </p:nvGrpSpPr>
          <p:grpSpPr>
            <a:xfrm flipH="1">
              <a:off x="284556" y="4554963"/>
              <a:ext cx="978751" cy="226423"/>
              <a:chOff x="4114929" y="104250"/>
              <a:chExt cx="978751" cy="226423"/>
            </a:xfrm>
          </p:grpSpPr>
          <p:sp>
            <p:nvSpPr>
              <p:cNvPr id="559" name="Google Shape;559;p3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flipH="1">
              <a:off x="7752655" y="2479756"/>
              <a:ext cx="792366" cy="183988"/>
              <a:chOff x="6214836" y="4359395"/>
              <a:chExt cx="792366" cy="183988"/>
            </a:xfrm>
          </p:grpSpPr>
          <p:sp>
            <p:nvSpPr>
              <p:cNvPr id="563" name="Google Shape;563;p3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4"/>
            <p:cNvGrpSpPr/>
            <p:nvPr/>
          </p:nvGrpSpPr>
          <p:grpSpPr>
            <a:xfrm flipH="1">
              <a:off x="580755" y="384583"/>
              <a:ext cx="629895" cy="125228"/>
              <a:chOff x="2358395" y="153510"/>
              <a:chExt cx="629895" cy="125228"/>
            </a:xfrm>
          </p:grpSpPr>
          <p:sp>
            <p:nvSpPr>
              <p:cNvPr id="567" name="Google Shape;567;p3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4"/>
            <p:cNvGrpSpPr/>
            <p:nvPr/>
          </p:nvGrpSpPr>
          <p:grpSpPr>
            <a:xfrm flipH="1">
              <a:off x="8255209" y="259239"/>
              <a:ext cx="524785" cy="125347"/>
              <a:chOff x="1675350" y="4136317"/>
              <a:chExt cx="524785" cy="125347"/>
            </a:xfrm>
          </p:grpSpPr>
          <p:sp>
            <p:nvSpPr>
              <p:cNvPr id="571" name="Google Shape;571;p3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573"/>
        <p:cNvGrpSpPr/>
        <p:nvPr/>
      </p:nvGrpSpPr>
      <p:grpSpPr>
        <a:xfrm>
          <a:off x="0" y="0"/>
          <a:ext cx="0" cy="0"/>
          <a:chOff x="0" y="0"/>
          <a:chExt cx="0" cy="0"/>
        </a:xfrm>
      </p:grpSpPr>
      <p:grpSp>
        <p:nvGrpSpPr>
          <p:cNvPr id="574" name="Google Shape;574;p35"/>
          <p:cNvGrpSpPr/>
          <p:nvPr/>
        </p:nvGrpSpPr>
        <p:grpSpPr>
          <a:xfrm>
            <a:off x="-242963" y="468545"/>
            <a:ext cx="8942902" cy="4206409"/>
            <a:chOff x="-242963" y="468545"/>
            <a:chExt cx="8942902" cy="4206409"/>
          </a:xfrm>
        </p:grpSpPr>
        <p:grpSp>
          <p:nvGrpSpPr>
            <p:cNvPr id="575" name="Google Shape;575;p35"/>
            <p:cNvGrpSpPr/>
            <p:nvPr/>
          </p:nvGrpSpPr>
          <p:grpSpPr>
            <a:xfrm>
              <a:off x="7721188" y="531169"/>
              <a:ext cx="978751" cy="226423"/>
              <a:chOff x="4114929" y="104250"/>
              <a:chExt cx="978751" cy="226423"/>
            </a:xfrm>
          </p:grpSpPr>
          <p:sp>
            <p:nvSpPr>
              <p:cNvPr id="576" name="Google Shape;576;p3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35"/>
            <p:cNvGrpSpPr/>
            <p:nvPr/>
          </p:nvGrpSpPr>
          <p:grpSpPr>
            <a:xfrm>
              <a:off x="1098050" y="4549607"/>
              <a:ext cx="524785" cy="125347"/>
              <a:chOff x="1675350" y="4136317"/>
              <a:chExt cx="524785" cy="125347"/>
            </a:xfrm>
          </p:grpSpPr>
          <p:sp>
            <p:nvSpPr>
              <p:cNvPr id="581" name="Google Shape;581;p3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51" name="Google Shape;51;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52" name="Google Shape;52;p4"/>
          <p:cNvGrpSpPr/>
          <p:nvPr/>
        </p:nvGrpSpPr>
        <p:grpSpPr>
          <a:xfrm>
            <a:off x="-292741" y="183237"/>
            <a:ext cx="9729483" cy="4412797"/>
            <a:chOff x="-312705" y="183237"/>
            <a:chExt cx="9729483" cy="4412797"/>
          </a:xfrm>
        </p:grpSpPr>
        <p:grpSp>
          <p:nvGrpSpPr>
            <p:cNvPr id="53" name="Google Shape;53;p4"/>
            <p:cNvGrpSpPr/>
            <p:nvPr/>
          </p:nvGrpSpPr>
          <p:grpSpPr>
            <a:xfrm>
              <a:off x="7934613" y="4369611"/>
              <a:ext cx="978751" cy="226423"/>
              <a:chOff x="4114929" y="104250"/>
              <a:chExt cx="978751" cy="226423"/>
            </a:xfrm>
          </p:grpSpPr>
          <p:sp>
            <p:nvSpPr>
              <p:cNvPr id="54" name="Google Shape;54;p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7142249" y="1055866"/>
              <a:ext cx="792366" cy="183988"/>
              <a:chOff x="6214836" y="4359395"/>
              <a:chExt cx="792366" cy="183988"/>
            </a:xfrm>
          </p:grpSpPr>
          <p:sp>
            <p:nvSpPr>
              <p:cNvPr id="58" name="Google Shape;58;p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12705" y="1114630"/>
              <a:ext cx="629895" cy="125228"/>
              <a:chOff x="2358395" y="153510"/>
              <a:chExt cx="629895" cy="125228"/>
            </a:xfrm>
          </p:grpSpPr>
          <p:sp>
            <p:nvSpPr>
              <p:cNvPr id="62" name="Google Shape;62;p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8161613" y="183237"/>
              <a:ext cx="524785" cy="125347"/>
              <a:chOff x="1675350" y="4136317"/>
              <a:chExt cx="524785" cy="125347"/>
            </a:xfrm>
          </p:grpSpPr>
          <p:sp>
            <p:nvSpPr>
              <p:cNvPr id="66" name="Google Shape;66;p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0" name="Google Shape;70;p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1" name="Google Shape;71;p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2" name="Google Shape;72;p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3" name="Google Shape;73;p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74" name="Google Shape;74;p5"/>
          <p:cNvGrpSpPr/>
          <p:nvPr/>
        </p:nvGrpSpPr>
        <p:grpSpPr>
          <a:xfrm>
            <a:off x="-3409790" y="-935653"/>
            <a:ext cx="6268416" cy="5825064"/>
            <a:chOff x="-3409790" y="-935653"/>
            <a:chExt cx="6268416" cy="5825064"/>
          </a:xfrm>
        </p:grpSpPr>
        <p:sp>
          <p:nvSpPr>
            <p:cNvPr id="75" name="Google Shape;75;p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a:off x="457613" y="307162"/>
            <a:ext cx="8962315" cy="3653122"/>
            <a:chOff x="457613" y="307162"/>
            <a:chExt cx="8962315" cy="3653122"/>
          </a:xfrm>
        </p:grpSpPr>
        <p:grpSp>
          <p:nvGrpSpPr>
            <p:cNvPr id="80" name="Google Shape;80;p5"/>
            <p:cNvGrpSpPr/>
            <p:nvPr/>
          </p:nvGrpSpPr>
          <p:grpSpPr>
            <a:xfrm>
              <a:off x="2289088" y="1902536"/>
              <a:ext cx="978751" cy="226423"/>
              <a:chOff x="4114929" y="104250"/>
              <a:chExt cx="978751" cy="226423"/>
            </a:xfrm>
          </p:grpSpPr>
          <p:sp>
            <p:nvSpPr>
              <p:cNvPr id="81" name="Google Shape;81;p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8359620" y="3316805"/>
              <a:ext cx="629895" cy="125228"/>
              <a:chOff x="2358395" y="153510"/>
              <a:chExt cx="629895" cy="125228"/>
            </a:xfrm>
          </p:grpSpPr>
          <p:sp>
            <p:nvSpPr>
              <p:cNvPr id="85" name="Google Shape;85;p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457613" y="3834937"/>
              <a:ext cx="524785" cy="125347"/>
              <a:chOff x="1675350" y="4136317"/>
              <a:chExt cx="524785" cy="125347"/>
            </a:xfrm>
          </p:grpSpPr>
          <p:sp>
            <p:nvSpPr>
              <p:cNvPr id="89" name="Google Shape;89;p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3" name="Google Shape;93;p6"/>
          <p:cNvGrpSpPr/>
          <p:nvPr/>
        </p:nvGrpSpPr>
        <p:grpSpPr>
          <a:xfrm>
            <a:off x="392950" y="460377"/>
            <a:ext cx="9023828" cy="4222747"/>
            <a:chOff x="392950" y="307162"/>
            <a:chExt cx="9023828" cy="4222747"/>
          </a:xfrm>
        </p:grpSpPr>
        <p:grpSp>
          <p:nvGrpSpPr>
            <p:cNvPr id="94" name="Google Shape;94;p6"/>
            <p:cNvGrpSpPr/>
            <p:nvPr/>
          </p:nvGrpSpPr>
          <p:grpSpPr>
            <a:xfrm>
              <a:off x="7934613" y="4292386"/>
              <a:ext cx="978751" cy="226423"/>
              <a:chOff x="4114929" y="104250"/>
              <a:chExt cx="978751" cy="226423"/>
            </a:xfrm>
          </p:grpSpPr>
          <p:sp>
            <p:nvSpPr>
              <p:cNvPr id="95" name="Google Shape;95;p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392950" y="4404562"/>
              <a:ext cx="524785" cy="125347"/>
              <a:chOff x="1675350" y="4136317"/>
              <a:chExt cx="524785" cy="125347"/>
            </a:xfrm>
          </p:grpSpPr>
          <p:sp>
            <p:nvSpPr>
              <p:cNvPr id="100" name="Google Shape;100;p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38" name="Google Shape;138;p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39" name="Google Shape;139;p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9"/>
          <p:cNvGrpSpPr/>
          <p:nvPr/>
        </p:nvGrpSpPr>
        <p:grpSpPr>
          <a:xfrm>
            <a:off x="344124" y="476904"/>
            <a:ext cx="8455751" cy="4189691"/>
            <a:chOff x="344124" y="476904"/>
            <a:chExt cx="8455751" cy="4189691"/>
          </a:xfrm>
        </p:grpSpPr>
        <p:grpSp>
          <p:nvGrpSpPr>
            <p:cNvPr id="141" name="Google Shape;141;p9"/>
            <p:cNvGrpSpPr/>
            <p:nvPr/>
          </p:nvGrpSpPr>
          <p:grpSpPr>
            <a:xfrm>
              <a:off x="7821125" y="3877472"/>
              <a:ext cx="978751" cy="226423"/>
              <a:chOff x="4114929" y="104250"/>
              <a:chExt cx="978751" cy="226423"/>
            </a:xfrm>
          </p:grpSpPr>
          <p:sp>
            <p:nvSpPr>
              <p:cNvPr id="142" name="Google Shape;142;p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9"/>
            <p:cNvGrpSpPr/>
            <p:nvPr/>
          </p:nvGrpSpPr>
          <p:grpSpPr>
            <a:xfrm>
              <a:off x="2217557" y="476904"/>
              <a:ext cx="629895" cy="125228"/>
              <a:chOff x="2358395" y="153510"/>
              <a:chExt cx="629895" cy="125228"/>
            </a:xfrm>
          </p:grpSpPr>
          <p:sp>
            <p:nvSpPr>
              <p:cNvPr id="146" name="Google Shape;146;p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344124" y="4541248"/>
              <a:ext cx="524785" cy="125347"/>
              <a:chOff x="1675350" y="4136317"/>
              <a:chExt cx="524785" cy="125347"/>
            </a:xfrm>
          </p:grpSpPr>
          <p:sp>
            <p:nvSpPr>
              <p:cNvPr id="150" name="Google Shape;150;p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grpSp>
        <p:nvGrpSpPr>
          <p:cNvPr id="153" name="Google Shape;153;p10"/>
          <p:cNvGrpSpPr/>
          <p:nvPr/>
        </p:nvGrpSpPr>
        <p:grpSpPr>
          <a:xfrm>
            <a:off x="1736250" y="3019084"/>
            <a:ext cx="5671500" cy="1584884"/>
            <a:chOff x="1736250" y="2938716"/>
            <a:chExt cx="5671500" cy="1584884"/>
          </a:xfrm>
        </p:grpSpPr>
        <p:sp>
          <p:nvSpPr>
            <p:cNvPr id="154" name="Google Shape;154;p1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56" name="Google Shape;156;p1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57" name="Google Shape;157;p1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6"/>
        <p:cNvGrpSpPr/>
        <p:nvPr/>
      </p:nvGrpSpPr>
      <p:grpSpPr>
        <a:xfrm>
          <a:off x="0" y="0"/>
          <a:ext cx="0" cy="0"/>
          <a:chOff x="0" y="0"/>
          <a:chExt cx="0" cy="0"/>
        </a:xfrm>
      </p:grpSpPr>
      <p:sp>
        <p:nvSpPr>
          <p:cNvPr id="177" name="Google Shape;177;p13"/>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78" name="Google Shape;178;p13"/>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000" b="1">
                <a:latin typeface="Oswald"/>
                <a:ea typeface="Oswald"/>
                <a:cs typeface="Oswald"/>
                <a:sym typeface="Oswald"/>
              </a:defRPr>
            </a:lvl1pPr>
            <a:lvl2pPr lvl="1">
              <a:lnSpc>
                <a:spcPct val="100000"/>
              </a:lnSpc>
              <a:spcBef>
                <a:spcPts val="0"/>
              </a:spcBef>
              <a:spcAft>
                <a:spcPts val="0"/>
              </a:spcAft>
              <a:buNone/>
              <a:defRPr sz="2000" b="1">
                <a:latin typeface="Oswald"/>
                <a:ea typeface="Oswald"/>
                <a:cs typeface="Oswald"/>
                <a:sym typeface="Oswald"/>
              </a:defRPr>
            </a:lvl2pPr>
            <a:lvl3pPr lvl="2">
              <a:lnSpc>
                <a:spcPct val="100000"/>
              </a:lnSpc>
              <a:spcBef>
                <a:spcPts val="0"/>
              </a:spcBef>
              <a:spcAft>
                <a:spcPts val="0"/>
              </a:spcAft>
              <a:buNone/>
              <a:defRPr sz="2000" b="1">
                <a:latin typeface="Oswald"/>
                <a:ea typeface="Oswald"/>
                <a:cs typeface="Oswald"/>
                <a:sym typeface="Oswald"/>
              </a:defRPr>
            </a:lvl3pPr>
            <a:lvl4pPr lvl="3">
              <a:lnSpc>
                <a:spcPct val="100000"/>
              </a:lnSpc>
              <a:spcBef>
                <a:spcPts val="0"/>
              </a:spcBef>
              <a:spcAft>
                <a:spcPts val="0"/>
              </a:spcAft>
              <a:buNone/>
              <a:defRPr sz="2000" b="1">
                <a:latin typeface="Oswald"/>
                <a:ea typeface="Oswald"/>
                <a:cs typeface="Oswald"/>
                <a:sym typeface="Oswald"/>
              </a:defRPr>
            </a:lvl4pPr>
            <a:lvl5pPr lvl="4">
              <a:lnSpc>
                <a:spcPct val="100000"/>
              </a:lnSpc>
              <a:spcBef>
                <a:spcPts val="0"/>
              </a:spcBef>
              <a:spcAft>
                <a:spcPts val="0"/>
              </a:spcAft>
              <a:buNone/>
              <a:defRPr sz="2000" b="1">
                <a:latin typeface="Oswald"/>
                <a:ea typeface="Oswald"/>
                <a:cs typeface="Oswald"/>
                <a:sym typeface="Oswald"/>
              </a:defRPr>
            </a:lvl5pPr>
            <a:lvl6pPr lvl="5">
              <a:lnSpc>
                <a:spcPct val="100000"/>
              </a:lnSpc>
              <a:spcBef>
                <a:spcPts val="0"/>
              </a:spcBef>
              <a:spcAft>
                <a:spcPts val="0"/>
              </a:spcAft>
              <a:buNone/>
              <a:defRPr sz="2000" b="1">
                <a:latin typeface="Oswald"/>
                <a:ea typeface="Oswald"/>
                <a:cs typeface="Oswald"/>
                <a:sym typeface="Oswald"/>
              </a:defRPr>
            </a:lvl6pPr>
            <a:lvl7pPr lvl="6">
              <a:lnSpc>
                <a:spcPct val="100000"/>
              </a:lnSpc>
              <a:spcBef>
                <a:spcPts val="0"/>
              </a:spcBef>
              <a:spcAft>
                <a:spcPts val="0"/>
              </a:spcAft>
              <a:buNone/>
              <a:defRPr sz="2000" b="1">
                <a:latin typeface="Oswald"/>
                <a:ea typeface="Oswald"/>
                <a:cs typeface="Oswald"/>
                <a:sym typeface="Oswald"/>
              </a:defRPr>
            </a:lvl7pPr>
            <a:lvl8pPr lvl="7">
              <a:lnSpc>
                <a:spcPct val="100000"/>
              </a:lnSpc>
              <a:spcBef>
                <a:spcPts val="0"/>
              </a:spcBef>
              <a:spcAft>
                <a:spcPts val="0"/>
              </a:spcAft>
              <a:buNone/>
              <a:defRPr sz="2000" b="1">
                <a:latin typeface="Oswald"/>
                <a:ea typeface="Oswald"/>
                <a:cs typeface="Oswald"/>
                <a:sym typeface="Oswald"/>
              </a:defRPr>
            </a:lvl8pPr>
            <a:lvl9pPr lvl="8">
              <a:lnSpc>
                <a:spcPct val="100000"/>
              </a:lnSpc>
              <a:spcBef>
                <a:spcPts val="0"/>
              </a:spcBef>
              <a:spcAft>
                <a:spcPts val="0"/>
              </a:spcAft>
              <a:buNone/>
              <a:defRPr sz="2000" b="1">
                <a:latin typeface="Oswald"/>
                <a:ea typeface="Oswald"/>
                <a:cs typeface="Oswald"/>
                <a:sym typeface="Oswald"/>
              </a:defRPr>
            </a:lvl9pPr>
          </a:lstStyle>
          <a:p>
            <a:endParaRPr/>
          </a:p>
        </p:txBody>
      </p:sp>
      <p:sp>
        <p:nvSpPr>
          <p:cNvPr id="179" name="Google Shape;179;p13"/>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0" name="Google Shape;180;p13"/>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1" name="Google Shape;181;p13"/>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2" name="Google Shape;182;p13"/>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3" name="Google Shape;183;p13"/>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4" name="Google Shape;184;p13"/>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5" name="Google Shape;185;p13"/>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6" name="Google Shape;186;p1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87" name="Google Shape;187;p13"/>
          <p:cNvGrpSpPr/>
          <p:nvPr/>
        </p:nvGrpSpPr>
        <p:grpSpPr>
          <a:xfrm>
            <a:off x="-397994" y="259239"/>
            <a:ext cx="9177989" cy="4472622"/>
            <a:chOff x="-16994" y="335439"/>
            <a:chExt cx="9177989" cy="4472622"/>
          </a:xfrm>
        </p:grpSpPr>
        <p:grpSp>
          <p:nvGrpSpPr>
            <p:cNvPr id="188" name="Google Shape;188;p13"/>
            <p:cNvGrpSpPr/>
            <p:nvPr/>
          </p:nvGrpSpPr>
          <p:grpSpPr>
            <a:xfrm flipH="1">
              <a:off x="-16994" y="4581638"/>
              <a:ext cx="978751" cy="226423"/>
              <a:chOff x="4114929" y="104250"/>
              <a:chExt cx="978751" cy="226423"/>
            </a:xfrm>
          </p:grpSpPr>
          <p:sp>
            <p:nvSpPr>
              <p:cNvPr id="189" name="Google Shape;189;p1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3"/>
            <p:cNvGrpSpPr/>
            <p:nvPr/>
          </p:nvGrpSpPr>
          <p:grpSpPr>
            <a:xfrm flipH="1">
              <a:off x="7780180" y="1432093"/>
              <a:ext cx="792366" cy="183988"/>
              <a:chOff x="6214836" y="4359395"/>
              <a:chExt cx="792366" cy="183988"/>
            </a:xfrm>
          </p:grpSpPr>
          <p:sp>
            <p:nvSpPr>
              <p:cNvPr id="193" name="Google Shape;193;p1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flipH="1">
              <a:off x="6316430" y="764508"/>
              <a:ext cx="629895" cy="125228"/>
              <a:chOff x="2358395" y="153510"/>
              <a:chExt cx="629895" cy="125228"/>
            </a:xfrm>
          </p:grpSpPr>
          <p:sp>
            <p:nvSpPr>
              <p:cNvPr id="197" name="Google Shape;197;p1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3"/>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3"/>
            <p:cNvGrpSpPr/>
            <p:nvPr/>
          </p:nvGrpSpPr>
          <p:grpSpPr>
            <a:xfrm flipH="1">
              <a:off x="8636209" y="335439"/>
              <a:ext cx="524785" cy="125347"/>
              <a:chOff x="1675350" y="4136317"/>
              <a:chExt cx="524785" cy="125347"/>
            </a:xfrm>
          </p:grpSpPr>
          <p:sp>
            <p:nvSpPr>
              <p:cNvPr id="201" name="Google Shape;201;p1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203"/>
        <p:cNvGrpSpPr/>
        <p:nvPr/>
      </p:nvGrpSpPr>
      <p:grpSpPr>
        <a:xfrm>
          <a:off x="0" y="0"/>
          <a:ext cx="0" cy="0"/>
          <a:chOff x="0" y="0"/>
          <a:chExt cx="0" cy="0"/>
        </a:xfrm>
      </p:grpSpPr>
      <p:sp>
        <p:nvSpPr>
          <p:cNvPr id="204" name="Google Shape;204;p1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5" name="Google Shape;205;p1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 name="Google Shape;206;p14"/>
          <p:cNvGrpSpPr/>
          <p:nvPr/>
        </p:nvGrpSpPr>
        <p:grpSpPr>
          <a:xfrm>
            <a:off x="-286338" y="538978"/>
            <a:ext cx="8972736" cy="4065545"/>
            <a:chOff x="-286338" y="372891"/>
            <a:chExt cx="8972736" cy="4065545"/>
          </a:xfrm>
        </p:grpSpPr>
        <p:grpSp>
          <p:nvGrpSpPr>
            <p:cNvPr id="207" name="Google Shape;207;p14"/>
            <p:cNvGrpSpPr/>
            <p:nvPr/>
          </p:nvGrpSpPr>
          <p:grpSpPr>
            <a:xfrm>
              <a:off x="5246138" y="4212013"/>
              <a:ext cx="978751" cy="226423"/>
              <a:chOff x="4114929" y="211877"/>
              <a:chExt cx="978751" cy="226423"/>
            </a:xfrm>
          </p:grpSpPr>
          <p:sp>
            <p:nvSpPr>
              <p:cNvPr id="208" name="Google Shape;208;p1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4"/>
            <p:cNvGrpSpPr/>
            <p:nvPr/>
          </p:nvGrpSpPr>
          <p:grpSpPr>
            <a:xfrm>
              <a:off x="323811" y="372891"/>
              <a:ext cx="792366" cy="183988"/>
              <a:chOff x="6214836" y="3902195"/>
              <a:chExt cx="792366" cy="183988"/>
            </a:xfrm>
          </p:grpSpPr>
          <p:sp>
            <p:nvSpPr>
              <p:cNvPr id="212" name="Google Shape;212;p1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a:off x="3942095" y="1010793"/>
              <a:ext cx="629895" cy="125228"/>
              <a:chOff x="2358395" y="686910"/>
              <a:chExt cx="629895" cy="125228"/>
            </a:xfrm>
          </p:grpSpPr>
          <p:sp>
            <p:nvSpPr>
              <p:cNvPr id="216" name="Google Shape;216;p1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4"/>
            <p:cNvGrpSpPr/>
            <p:nvPr/>
          </p:nvGrpSpPr>
          <p:grpSpPr>
            <a:xfrm>
              <a:off x="8161613" y="2341427"/>
              <a:ext cx="524785" cy="125347"/>
              <a:chOff x="1675350" y="3968657"/>
              <a:chExt cx="524785" cy="125347"/>
            </a:xfrm>
          </p:grpSpPr>
          <p:sp>
            <p:nvSpPr>
              <p:cNvPr id="220" name="Google Shape;220;p1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 name="Google Shape;222;p14"/>
          <p:cNvGrpSpPr/>
          <p:nvPr/>
        </p:nvGrpSpPr>
        <p:grpSpPr>
          <a:xfrm>
            <a:off x="5181599" y="-119894"/>
            <a:ext cx="4127533" cy="5908616"/>
            <a:chOff x="1552072" y="1022830"/>
            <a:chExt cx="2480340" cy="3550637"/>
          </a:xfrm>
        </p:grpSpPr>
        <p:sp>
          <p:nvSpPr>
            <p:cNvPr id="223" name="Google Shape;223;p1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 id="2147483656" r:id="rId6"/>
    <p:sldLayoutId id="2147483658" r:id="rId7"/>
    <p:sldLayoutId id="2147483659" r:id="rId8"/>
    <p:sldLayoutId id="2147483660" r:id="rId9"/>
    <p:sldLayoutId id="2147483661" r:id="rId10"/>
    <p:sldLayoutId id="2147483662" r:id="rId11"/>
    <p:sldLayoutId id="2147483663" r:id="rId12"/>
    <p:sldLayoutId id="2147483680" r:id="rId13"/>
    <p:sldLayoutId id="214748368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eduscol.education.fr/1252/programme-d-assistants-de-langues-vivantes-etrangere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38"/>
          <p:cNvGrpSpPr/>
          <p:nvPr/>
        </p:nvGrpSpPr>
        <p:grpSpPr>
          <a:xfrm>
            <a:off x="4613499" y="261052"/>
            <a:ext cx="4189163" cy="4113840"/>
            <a:chOff x="4613499" y="261052"/>
            <a:chExt cx="4189163" cy="4113840"/>
          </a:xfrm>
        </p:grpSpPr>
        <p:grpSp>
          <p:nvGrpSpPr>
            <p:cNvPr id="592" name="Google Shape;592;p38"/>
            <p:cNvGrpSpPr/>
            <p:nvPr/>
          </p:nvGrpSpPr>
          <p:grpSpPr>
            <a:xfrm>
              <a:off x="4613499" y="261052"/>
              <a:ext cx="537751" cy="1362722"/>
              <a:chOff x="1825342" y="1199934"/>
              <a:chExt cx="439196" cy="1112971"/>
            </a:xfrm>
          </p:grpSpPr>
          <p:sp>
            <p:nvSpPr>
              <p:cNvPr id="593" name="Google Shape;593;p38"/>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Hi!</a:t>
                </a:r>
                <a:endParaRPr sz="1200">
                  <a:solidFill>
                    <a:schemeClr val="dk1"/>
                  </a:solidFill>
                  <a:latin typeface="Oswald"/>
                  <a:ea typeface="Oswald"/>
                  <a:cs typeface="Oswald"/>
                  <a:sym typeface="Oswald"/>
                </a:endParaRPr>
              </a:p>
            </p:txBody>
          </p:sp>
          <p:grpSp>
            <p:nvGrpSpPr>
              <p:cNvPr id="594" name="Google Shape;594;p38"/>
              <p:cNvGrpSpPr/>
              <p:nvPr/>
            </p:nvGrpSpPr>
            <p:grpSpPr>
              <a:xfrm>
                <a:off x="1843610" y="1679098"/>
                <a:ext cx="402660" cy="633807"/>
                <a:chOff x="6619444" y="1494648"/>
                <a:chExt cx="932298" cy="1467487"/>
              </a:xfrm>
            </p:grpSpPr>
            <p:sp>
              <p:nvSpPr>
                <p:cNvPr id="595" name="Google Shape;595;p38"/>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 name="Google Shape;617;p38"/>
            <p:cNvGrpSpPr/>
            <p:nvPr/>
          </p:nvGrpSpPr>
          <p:grpSpPr>
            <a:xfrm>
              <a:off x="5472732" y="2878630"/>
              <a:ext cx="537751" cy="1496262"/>
              <a:chOff x="3117417" y="2632096"/>
              <a:chExt cx="439196" cy="1222037"/>
            </a:xfrm>
          </p:grpSpPr>
          <p:grpSp>
            <p:nvGrpSpPr>
              <p:cNvPr id="618" name="Google Shape;618;p38"/>
              <p:cNvGrpSpPr/>
              <p:nvPr/>
            </p:nvGrpSpPr>
            <p:grpSpPr>
              <a:xfrm>
                <a:off x="3135713" y="3132444"/>
                <a:ext cx="402603" cy="721689"/>
                <a:chOff x="4159867" y="674068"/>
                <a:chExt cx="1014113" cy="1817856"/>
              </a:xfrm>
            </p:grpSpPr>
            <p:sp>
              <p:nvSpPr>
                <p:cNvPr id="619" name="Google Shape;619;p38"/>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38"/>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Oi!</a:t>
                </a:r>
                <a:endParaRPr sz="1200">
                  <a:solidFill>
                    <a:schemeClr val="dk1"/>
                  </a:solidFill>
                  <a:latin typeface="Oswald"/>
                  <a:ea typeface="Oswald"/>
                  <a:cs typeface="Oswald"/>
                  <a:sym typeface="Oswald"/>
                </a:endParaRPr>
              </a:p>
            </p:txBody>
          </p:sp>
        </p:grpSp>
        <p:grpSp>
          <p:nvGrpSpPr>
            <p:cNvPr id="642" name="Google Shape;642;p38"/>
            <p:cNvGrpSpPr/>
            <p:nvPr/>
          </p:nvGrpSpPr>
          <p:grpSpPr>
            <a:xfrm>
              <a:off x="6027164" y="261052"/>
              <a:ext cx="764514" cy="1137412"/>
              <a:chOff x="3323877" y="799050"/>
              <a:chExt cx="624399" cy="928955"/>
            </a:xfrm>
          </p:grpSpPr>
          <p:grpSp>
            <p:nvGrpSpPr>
              <p:cNvPr id="643" name="Google Shape;643;p38"/>
              <p:cNvGrpSpPr/>
              <p:nvPr/>
            </p:nvGrpSpPr>
            <p:grpSpPr>
              <a:xfrm>
                <a:off x="3434746" y="1126821"/>
                <a:ext cx="402653" cy="601184"/>
                <a:chOff x="5700570" y="3455680"/>
                <a:chExt cx="769008" cy="1148174"/>
              </a:xfrm>
            </p:grpSpPr>
            <p:sp>
              <p:nvSpPr>
                <p:cNvPr id="644" name="Google Shape;644;p38"/>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D37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rot="5400000">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rot="5400000">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BC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8"/>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Aluu!</a:t>
                </a:r>
                <a:endParaRPr/>
              </a:p>
            </p:txBody>
          </p:sp>
        </p:grpSp>
        <p:grpSp>
          <p:nvGrpSpPr>
            <p:cNvPr id="665" name="Google Shape;665;p38"/>
            <p:cNvGrpSpPr/>
            <p:nvPr/>
          </p:nvGrpSpPr>
          <p:grpSpPr>
            <a:xfrm>
              <a:off x="6960760" y="2578418"/>
              <a:ext cx="908307" cy="1279629"/>
              <a:chOff x="4232409" y="2816611"/>
              <a:chExt cx="741839" cy="1045107"/>
            </a:xfrm>
          </p:grpSpPr>
          <p:grpSp>
            <p:nvGrpSpPr>
              <p:cNvPr id="666" name="Google Shape;666;p38"/>
              <p:cNvGrpSpPr/>
              <p:nvPr/>
            </p:nvGrpSpPr>
            <p:grpSpPr>
              <a:xfrm>
                <a:off x="4232409" y="3077700"/>
                <a:ext cx="741839" cy="784017"/>
                <a:chOff x="7457471" y="2218780"/>
                <a:chExt cx="1105407" cy="1168431"/>
              </a:xfrm>
            </p:grpSpPr>
            <p:sp>
              <p:nvSpPr>
                <p:cNvPr id="667" name="Google Shape;667;p38"/>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7968611" y="2852621"/>
                  <a:ext cx="95455" cy="43832"/>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7985928" y="2837776"/>
                  <a:ext cx="61172" cy="42948"/>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7974121" y="2946167"/>
                  <a:ext cx="61157" cy="61138"/>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38"/>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Jambo!</a:t>
                </a:r>
                <a:endParaRPr/>
              </a:p>
            </p:txBody>
          </p:sp>
        </p:grpSp>
        <p:grpSp>
          <p:nvGrpSpPr>
            <p:cNvPr id="688" name="Google Shape;688;p38"/>
            <p:cNvGrpSpPr/>
            <p:nvPr/>
          </p:nvGrpSpPr>
          <p:grpSpPr>
            <a:xfrm>
              <a:off x="8038148" y="721628"/>
              <a:ext cx="764514" cy="1181390"/>
              <a:chOff x="4774615" y="1089052"/>
              <a:chExt cx="624399" cy="964873"/>
            </a:xfrm>
          </p:grpSpPr>
          <p:grpSp>
            <p:nvGrpSpPr>
              <p:cNvPr id="689" name="Google Shape;689;p38"/>
              <p:cNvGrpSpPr/>
              <p:nvPr/>
            </p:nvGrpSpPr>
            <p:grpSpPr>
              <a:xfrm>
                <a:off x="4848209" y="1394123"/>
                <a:ext cx="477211" cy="659802"/>
                <a:chOff x="7638902" y="3559731"/>
                <a:chExt cx="755319" cy="1044322"/>
              </a:xfrm>
            </p:grpSpPr>
            <p:sp>
              <p:nvSpPr>
                <p:cNvPr id="690" name="Google Shape;690;p38"/>
                <p:cNvSpPr/>
                <p:nvPr/>
              </p:nvSpPr>
              <p:spPr>
                <a:xfrm>
                  <a:off x="7638902" y="4239834"/>
                  <a:ext cx="676910" cy="364219"/>
                </a:xfrm>
                <a:custGeom>
                  <a:avLst/>
                  <a:gdLst/>
                  <a:ahLst/>
                  <a:cxnLst/>
                  <a:rect l="l" t="t" r="r" b="b"/>
                  <a:pathLst>
                    <a:path w="59352" h="31935" extrusionOk="0">
                      <a:moveTo>
                        <a:pt x="29656" y="0"/>
                      </a:moveTo>
                      <a:cubicBezTo>
                        <a:pt x="200" y="0"/>
                        <a:pt x="0" y="14309"/>
                        <a:pt x="0" y="31934"/>
                      </a:cubicBezTo>
                      <a:lnTo>
                        <a:pt x="59352" y="31934"/>
                      </a:lnTo>
                      <a:cubicBezTo>
                        <a:pt x="59352" y="14309"/>
                        <a:pt x="59152" y="0"/>
                        <a:pt x="29656"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67436" y="3691470"/>
                  <a:ext cx="419373" cy="527858"/>
                </a:xfrm>
                <a:custGeom>
                  <a:avLst/>
                  <a:gdLst/>
                  <a:ahLst/>
                  <a:cxnLst/>
                  <a:rect l="l" t="t" r="r" b="b"/>
                  <a:pathLst>
                    <a:path w="36771" h="46283" extrusionOk="0">
                      <a:moveTo>
                        <a:pt x="18386" y="0"/>
                      </a:moveTo>
                      <a:cubicBezTo>
                        <a:pt x="8234" y="0"/>
                        <a:pt x="1" y="10352"/>
                        <a:pt x="1" y="23142"/>
                      </a:cubicBezTo>
                      <a:cubicBezTo>
                        <a:pt x="1" y="35931"/>
                        <a:pt x="8234" y="46283"/>
                        <a:pt x="18386" y="46283"/>
                      </a:cubicBezTo>
                      <a:cubicBezTo>
                        <a:pt x="28538" y="46283"/>
                        <a:pt x="36771" y="35931"/>
                        <a:pt x="36771" y="23142"/>
                      </a:cubicBezTo>
                      <a:cubicBezTo>
                        <a:pt x="36771" y="10352"/>
                        <a:pt x="28538"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7646646" y="3948015"/>
                  <a:ext cx="170950" cy="158917"/>
                </a:xfrm>
                <a:custGeom>
                  <a:avLst/>
                  <a:gdLst/>
                  <a:ahLst/>
                  <a:cxnLst/>
                  <a:rect l="l" t="t" r="r" b="b"/>
                  <a:pathLst>
                    <a:path w="14989" h="13934" extrusionOk="0">
                      <a:moveTo>
                        <a:pt x="7487" y="1"/>
                      </a:moveTo>
                      <a:cubicBezTo>
                        <a:pt x="4121" y="1"/>
                        <a:pt x="1141" y="2418"/>
                        <a:pt x="600" y="5843"/>
                      </a:cubicBezTo>
                      <a:cubicBezTo>
                        <a:pt x="0" y="9640"/>
                        <a:pt x="2558" y="13237"/>
                        <a:pt x="6355" y="13837"/>
                      </a:cubicBezTo>
                      <a:cubicBezTo>
                        <a:pt x="6743" y="13902"/>
                        <a:pt x="7128" y="13934"/>
                        <a:pt x="7508" y="13934"/>
                      </a:cubicBezTo>
                      <a:cubicBezTo>
                        <a:pt x="10855" y="13934"/>
                        <a:pt x="13810" y="11491"/>
                        <a:pt x="14349" y="8082"/>
                      </a:cubicBezTo>
                      <a:cubicBezTo>
                        <a:pt x="14988" y="4285"/>
                        <a:pt x="12390" y="728"/>
                        <a:pt x="8593" y="88"/>
                      </a:cubicBezTo>
                      <a:cubicBezTo>
                        <a:pt x="8222" y="29"/>
                        <a:pt x="7852" y="1"/>
                        <a:pt x="7487"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7707731" y="3982492"/>
                  <a:ext cx="57915" cy="53592"/>
                </a:xfrm>
                <a:custGeom>
                  <a:avLst/>
                  <a:gdLst/>
                  <a:ahLst/>
                  <a:cxnLst/>
                  <a:rect l="l" t="t" r="r" b="b"/>
                  <a:pathLst>
                    <a:path w="5078" h="4699" extrusionOk="0">
                      <a:moveTo>
                        <a:pt x="716" y="0"/>
                      </a:moveTo>
                      <a:cubicBezTo>
                        <a:pt x="481" y="0"/>
                        <a:pt x="242" y="21"/>
                        <a:pt x="0" y="63"/>
                      </a:cubicBezTo>
                      <a:cubicBezTo>
                        <a:pt x="600" y="183"/>
                        <a:pt x="1159" y="382"/>
                        <a:pt x="1679" y="662"/>
                      </a:cubicBezTo>
                      <a:cubicBezTo>
                        <a:pt x="2718" y="1182"/>
                        <a:pt x="3557" y="1981"/>
                        <a:pt x="4077" y="3020"/>
                      </a:cubicBezTo>
                      <a:cubicBezTo>
                        <a:pt x="4317" y="3540"/>
                        <a:pt x="4516" y="4099"/>
                        <a:pt x="4676" y="4699"/>
                      </a:cubicBezTo>
                      <a:cubicBezTo>
                        <a:pt x="5077" y="2183"/>
                        <a:pt x="3150" y="0"/>
                        <a:pt x="716"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8134837" y="3948254"/>
                  <a:ext cx="175055" cy="158792"/>
                </a:xfrm>
                <a:custGeom>
                  <a:avLst/>
                  <a:gdLst/>
                  <a:ahLst/>
                  <a:cxnLst/>
                  <a:rect l="l" t="t" r="r" b="b"/>
                  <a:pathLst>
                    <a:path w="15349" h="13923" extrusionOk="0">
                      <a:moveTo>
                        <a:pt x="7682" y="1"/>
                      </a:moveTo>
                      <a:cubicBezTo>
                        <a:pt x="7152" y="1"/>
                        <a:pt x="6614" y="61"/>
                        <a:pt x="6076" y="187"/>
                      </a:cubicBezTo>
                      <a:cubicBezTo>
                        <a:pt x="2319" y="1066"/>
                        <a:pt x="1" y="4823"/>
                        <a:pt x="880" y="8540"/>
                      </a:cubicBezTo>
                      <a:cubicBezTo>
                        <a:pt x="1633" y="11759"/>
                        <a:pt x="4500" y="13922"/>
                        <a:pt x="7668" y="13922"/>
                      </a:cubicBezTo>
                      <a:cubicBezTo>
                        <a:pt x="8198" y="13922"/>
                        <a:pt x="8735" y="13862"/>
                        <a:pt x="9273" y="13736"/>
                      </a:cubicBezTo>
                      <a:cubicBezTo>
                        <a:pt x="13030" y="12857"/>
                        <a:pt x="15348" y="9100"/>
                        <a:pt x="14469" y="5343"/>
                      </a:cubicBezTo>
                      <a:cubicBezTo>
                        <a:pt x="13716" y="2158"/>
                        <a:pt x="10850" y="1"/>
                        <a:pt x="7682"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8188646" y="3982492"/>
                  <a:ext cx="57880" cy="53592"/>
                </a:xfrm>
                <a:custGeom>
                  <a:avLst/>
                  <a:gdLst/>
                  <a:ahLst/>
                  <a:cxnLst/>
                  <a:rect l="l" t="t" r="r" b="b"/>
                  <a:pathLst>
                    <a:path w="5075" h="4699" extrusionOk="0">
                      <a:moveTo>
                        <a:pt x="4359" y="0"/>
                      </a:moveTo>
                      <a:cubicBezTo>
                        <a:pt x="1925" y="0"/>
                        <a:pt x="1" y="2183"/>
                        <a:pt x="438" y="4699"/>
                      </a:cubicBezTo>
                      <a:cubicBezTo>
                        <a:pt x="558" y="4099"/>
                        <a:pt x="758" y="3540"/>
                        <a:pt x="998" y="3020"/>
                      </a:cubicBezTo>
                      <a:cubicBezTo>
                        <a:pt x="1278" y="2501"/>
                        <a:pt x="1597" y="2061"/>
                        <a:pt x="1997" y="1661"/>
                      </a:cubicBezTo>
                      <a:cubicBezTo>
                        <a:pt x="2437" y="1222"/>
                        <a:pt x="2876" y="902"/>
                        <a:pt x="3396" y="662"/>
                      </a:cubicBezTo>
                      <a:cubicBezTo>
                        <a:pt x="3916" y="382"/>
                        <a:pt x="4475" y="183"/>
                        <a:pt x="5075" y="63"/>
                      </a:cubicBezTo>
                      <a:cubicBezTo>
                        <a:pt x="4832" y="21"/>
                        <a:pt x="4593" y="0"/>
                        <a:pt x="4359"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7773367" y="3954481"/>
                  <a:ext cx="407523" cy="482739"/>
                </a:xfrm>
                <a:custGeom>
                  <a:avLst/>
                  <a:gdLst/>
                  <a:ahLst/>
                  <a:cxnLst/>
                  <a:rect l="l" t="t" r="r" b="b"/>
                  <a:pathLst>
                    <a:path w="35732" h="42327" extrusionOk="0">
                      <a:moveTo>
                        <a:pt x="17866" y="1"/>
                      </a:moveTo>
                      <a:cubicBezTo>
                        <a:pt x="7994" y="1"/>
                        <a:pt x="0" y="7994"/>
                        <a:pt x="0" y="17866"/>
                      </a:cubicBezTo>
                      <a:lnTo>
                        <a:pt x="0" y="24461"/>
                      </a:lnTo>
                      <a:cubicBezTo>
                        <a:pt x="0" y="34373"/>
                        <a:pt x="7994" y="42326"/>
                        <a:pt x="17866" y="42326"/>
                      </a:cubicBezTo>
                      <a:cubicBezTo>
                        <a:pt x="27738" y="42326"/>
                        <a:pt x="35731" y="34373"/>
                        <a:pt x="35731" y="24461"/>
                      </a:cubicBezTo>
                      <a:lnTo>
                        <a:pt x="35731" y="17866"/>
                      </a:lnTo>
                      <a:cubicBezTo>
                        <a:pt x="35731" y="7994"/>
                        <a:pt x="27738" y="1"/>
                        <a:pt x="17866"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7843565" y="3559731"/>
                  <a:ext cx="550656" cy="321370"/>
                </a:xfrm>
                <a:custGeom>
                  <a:avLst/>
                  <a:gdLst/>
                  <a:ahLst/>
                  <a:cxnLst/>
                  <a:rect l="l" t="t" r="r" b="b"/>
                  <a:pathLst>
                    <a:path w="48282" h="28178" extrusionOk="0">
                      <a:moveTo>
                        <a:pt x="14035" y="1"/>
                      </a:moveTo>
                      <a:cubicBezTo>
                        <a:pt x="6276" y="1"/>
                        <a:pt x="0" y="6300"/>
                        <a:pt x="0" y="14069"/>
                      </a:cubicBezTo>
                      <a:cubicBezTo>
                        <a:pt x="0" y="21863"/>
                        <a:pt x="6315" y="28178"/>
                        <a:pt x="14109" y="28178"/>
                      </a:cubicBezTo>
                      <a:lnTo>
                        <a:pt x="33733" y="28178"/>
                      </a:lnTo>
                      <a:cubicBezTo>
                        <a:pt x="41766" y="28178"/>
                        <a:pt x="48281" y="21663"/>
                        <a:pt x="48281" y="13630"/>
                      </a:cubicBezTo>
                      <a:lnTo>
                        <a:pt x="48281" y="1"/>
                      </a:lnTo>
                      <a:lnTo>
                        <a:pt x="14109" y="1"/>
                      </a:lnTo>
                      <a:cubicBezTo>
                        <a:pt x="14084" y="1"/>
                        <a:pt x="14060" y="1"/>
                        <a:pt x="14035"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7916044" y="4009636"/>
                  <a:ext cx="122170" cy="46510"/>
                </a:xfrm>
                <a:custGeom>
                  <a:avLst/>
                  <a:gdLst/>
                  <a:ahLst/>
                  <a:cxnLst/>
                  <a:rect l="l" t="t" r="r" b="b"/>
                  <a:pathLst>
                    <a:path w="10712" h="4078" extrusionOk="0">
                      <a:moveTo>
                        <a:pt x="0" y="1"/>
                      </a:moveTo>
                      <a:cubicBezTo>
                        <a:pt x="0" y="2239"/>
                        <a:pt x="1839" y="4077"/>
                        <a:pt x="4077" y="4077"/>
                      </a:cubicBezTo>
                      <a:lnTo>
                        <a:pt x="6635" y="4077"/>
                      </a:lnTo>
                      <a:cubicBezTo>
                        <a:pt x="8873" y="4037"/>
                        <a:pt x="10672" y="2239"/>
                        <a:pt x="10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830324" y="3908861"/>
                  <a:ext cx="86188" cy="50764"/>
                </a:xfrm>
                <a:custGeom>
                  <a:avLst/>
                  <a:gdLst/>
                  <a:ahLst/>
                  <a:cxnLst/>
                  <a:rect l="l" t="t" r="r" b="b"/>
                  <a:pathLst>
                    <a:path w="7557" h="4451" extrusionOk="0">
                      <a:moveTo>
                        <a:pt x="2047" y="1"/>
                      </a:moveTo>
                      <a:cubicBezTo>
                        <a:pt x="0" y="1"/>
                        <a:pt x="0" y="3125"/>
                        <a:pt x="2047" y="3125"/>
                      </a:cubicBezTo>
                      <a:cubicBezTo>
                        <a:pt x="2084" y="3125"/>
                        <a:pt x="2122" y="3123"/>
                        <a:pt x="2161" y="3121"/>
                      </a:cubicBezTo>
                      <a:lnTo>
                        <a:pt x="3000" y="3121"/>
                      </a:lnTo>
                      <a:lnTo>
                        <a:pt x="3000" y="3641"/>
                      </a:lnTo>
                      <a:cubicBezTo>
                        <a:pt x="3040" y="4181"/>
                        <a:pt x="3460" y="4450"/>
                        <a:pt x="3879" y="4450"/>
                      </a:cubicBezTo>
                      <a:cubicBezTo>
                        <a:pt x="4299" y="4450"/>
                        <a:pt x="4719" y="4181"/>
                        <a:pt x="4758" y="3641"/>
                      </a:cubicBezTo>
                      <a:lnTo>
                        <a:pt x="4758" y="3121"/>
                      </a:lnTo>
                      <a:lnTo>
                        <a:pt x="5598" y="3121"/>
                      </a:lnTo>
                      <a:cubicBezTo>
                        <a:pt x="7556" y="3001"/>
                        <a:pt x="7556" y="124"/>
                        <a:pt x="5598" y="4"/>
                      </a:cubicBezTo>
                      <a:lnTo>
                        <a:pt x="2161" y="4"/>
                      </a:lnTo>
                      <a:cubicBezTo>
                        <a:pt x="2122" y="2"/>
                        <a:pt x="2084" y="1"/>
                        <a:pt x="2047"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8035887" y="3908861"/>
                  <a:ext cx="85743" cy="50764"/>
                </a:xfrm>
                <a:custGeom>
                  <a:avLst/>
                  <a:gdLst/>
                  <a:ahLst/>
                  <a:cxnLst/>
                  <a:rect l="l" t="t" r="r" b="b"/>
                  <a:pathLst>
                    <a:path w="7518" h="4451" extrusionOk="0">
                      <a:moveTo>
                        <a:pt x="2010" y="1"/>
                      </a:moveTo>
                      <a:cubicBezTo>
                        <a:pt x="1" y="1"/>
                        <a:pt x="1" y="3125"/>
                        <a:pt x="2010" y="3125"/>
                      </a:cubicBezTo>
                      <a:cubicBezTo>
                        <a:pt x="2047" y="3125"/>
                        <a:pt x="2084" y="3123"/>
                        <a:pt x="2122" y="3121"/>
                      </a:cubicBezTo>
                      <a:lnTo>
                        <a:pt x="2961" y="3121"/>
                      </a:lnTo>
                      <a:lnTo>
                        <a:pt x="2961" y="3641"/>
                      </a:lnTo>
                      <a:cubicBezTo>
                        <a:pt x="3001" y="4181"/>
                        <a:pt x="3421" y="4450"/>
                        <a:pt x="3841" y="4450"/>
                      </a:cubicBezTo>
                      <a:cubicBezTo>
                        <a:pt x="4260" y="4450"/>
                        <a:pt x="4680" y="4181"/>
                        <a:pt x="4720" y="3641"/>
                      </a:cubicBezTo>
                      <a:lnTo>
                        <a:pt x="4720" y="3121"/>
                      </a:lnTo>
                      <a:lnTo>
                        <a:pt x="5559" y="3121"/>
                      </a:lnTo>
                      <a:cubicBezTo>
                        <a:pt x="7518" y="3001"/>
                        <a:pt x="7518" y="124"/>
                        <a:pt x="5599" y="4"/>
                      </a:cubicBezTo>
                      <a:lnTo>
                        <a:pt x="2122" y="4"/>
                      </a:lnTo>
                      <a:cubicBezTo>
                        <a:pt x="2084" y="2"/>
                        <a:pt x="2047" y="1"/>
                        <a:pt x="2010"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922419" y="3932036"/>
                  <a:ext cx="109408" cy="49806"/>
                </a:xfrm>
                <a:custGeom>
                  <a:avLst/>
                  <a:gdLst/>
                  <a:ahLst/>
                  <a:cxnLst/>
                  <a:rect l="l" t="t" r="r" b="b"/>
                  <a:pathLst>
                    <a:path w="9593" h="4367" extrusionOk="0">
                      <a:moveTo>
                        <a:pt x="4797" y="0"/>
                      </a:moveTo>
                      <a:cubicBezTo>
                        <a:pt x="2399" y="0"/>
                        <a:pt x="1" y="430"/>
                        <a:pt x="1" y="1289"/>
                      </a:cubicBezTo>
                      <a:cubicBezTo>
                        <a:pt x="1" y="2968"/>
                        <a:pt x="2159" y="4367"/>
                        <a:pt x="4797" y="4367"/>
                      </a:cubicBezTo>
                      <a:cubicBezTo>
                        <a:pt x="7435" y="4367"/>
                        <a:pt x="9593" y="2968"/>
                        <a:pt x="9593" y="1289"/>
                      </a:cubicBezTo>
                      <a:cubicBezTo>
                        <a:pt x="9593" y="430"/>
                        <a:pt x="7195" y="0"/>
                        <a:pt x="479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38"/>
              <p:cNvSpPr/>
              <p:nvPr/>
            </p:nvSpPr>
            <p:spPr>
              <a:xfrm>
                <a:off x="4774615" y="1089052"/>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Salut!</a:t>
                </a:r>
                <a:endParaRPr/>
              </a:p>
            </p:txBody>
          </p:sp>
        </p:grpSp>
      </p:grpSp>
      <p:sp>
        <p:nvSpPr>
          <p:cNvPr id="703" name="Google Shape;703;p38"/>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smtClean="0"/>
              <a:t>ACCUEILLIR </a:t>
            </a:r>
            <a:br>
              <a:rPr lang="en" sz="4400" dirty="0" smtClean="0"/>
            </a:br>
            <a:r>
              <a:rPr lang="en" sz="4400" dirty="0" smtClean="0"/>
              <a:t>ET TRAVAILLER AVEC UN ASSISTANT DE LANGUE</a:t>
            </a:r>
            <a:endParaRPr sz="4400" dirty="0">
              <a:sym typeface="Oswald"/>
            </a:endParaRPr>
          </a:p>
        </p:txBody>
      </p:sp>
      <p:sp>
        <p:nvSpPr>
          <p:cNvPr id="704" name="Google Shape;704;p38"/>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latin typeface="Roboto"/>
                <a:ea typeface="Roboto"/>
                <a:cs typeface="Roboto"/>
                <a:sym typeface="Roboto"/>
              </a:rPr>
              <a:t>O</a:t>
            </a:r>
            <a:r>
              <a:rPr lang="en" dirty="0" smtClean="0">
                <a:latin typeface="Roboto"/>
                <a:ea typeface="Roboto"/>
                <a:cs typeface="Roboto"/>
                <a:sym typeface="Roboto"/>
              </a:rPr>
              <a:t>ctobre 2023 – Avril 2024</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221290" y="1"/>
            <a:ext cx="5474261" cy="5310130"/>
          </a:xfrm>
          <a:prstGeom prst="rect">
            <a:avLst/>
          </a:prstGeom>
        </p:spPr>
      </p:pic>
    </p:spTree>
    <p:extLst>
      <p:ext uri="{BB962C8B-B14F-4D97-AF65-F5344CB8AC3E}">
        <p14:creationId xmlns:p14="http://schemas.microsoft.com/office/powerpoint/2010/main" val="378759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MODALITES D’INTERVENTION</a:t>
            </a:r>
            <a:endParaRPr dirty="0"/>
          </a:p>
        </p:txBody>
      </p:sp>
      <p:sp>
        <p:nvSpPr>
          <p:cNvPr id="902" name="Google Shape;902;p45"/>
          <p:cNvSpPr txBox="1">
            <a:spLocks noGrp="1"/>
          </p:cNvSpPr>
          <p:nvPr>
            <p:ph type="body" idx="1"/>
          </p:nvPr>
        </p:nvSpPr>
        <p:spPr>
          <a:xfrm>
            <a:off x="1688849" y="1421176"/>
            <a:ext cx="6584817" cy="2792399"/>
          </a:xfrm>
          <a:prstGeom prst="rect">
            <a:avLst/>
          </a:prstGeom>
        </p:spPr>
        <p:txBody>
          <a:bodyPr spcFirstLastPara="1" wrap="square" lIns="91425" tIns="91425" rIns="91425" bIns="91425" anchor="t" anchorCtr="0">
            <a:noAutofit/>
          </a:bodyPr>
          <a:lstStyle/>
          <a:p>
            <a:pPr marL="0" lvl="0" indent="0">
              <a:lnSpc>
                <a:spcPct val="150000"/>
              </a:lnSpc>
              <a:buSzPts val="1100"/>
              <a:buNone/>
            </a:pPr>
            <a:r>
              <a:rPr lang="fr-FR" sz="1600" dirty="0" smtClean="0"/>
              <a:t>Co-enseignement / </a:t>
            </a:r>
            <a:r>
              <a:rPr lang="fr-FR" sz="1600" dirty="0" err="1" smtClean="0"/>
              <a:t>co</a:t>
            </a:r>
            <a:r>
              <a:rPr lang="fr-FR" sz="1600" dirty="0" smtClean="0"/>
              <a:t>-intervention</a:t>
            </a:r>
          </a:p>
          <a:p>
            <a:pPr marL="0" indent="0">
              <a:lnSpc>
                <a:spcPct val="150000"/>
              </a:lnSpc>
              <a:buSzPts val="1100"/>
              <a:buNone/>
            </a:pPr>
            <a:r>
              <a:rPr lang="fr-FR" sz="1600" dirty="0"/>
              <a:t>Les assistants de langues interviennent </a:t>
            </a:r>
            <a:r>
              <a:rPr lang="fr-FR" sz="1600" i="1" dirty="0"/>
              <a:t>en appui</a:t>
            </a:r>
            <a:r>
              <a:rPr lang="fr-FR" sz="1600" dirty="0"/>
              <a:t> des enseignants.</a:t>
            </a:r>
          </a:p>
          <a:p>
            <a:pPr marL="0" lvl="0" indent="0">
              <a:buSzPts val="1100"/>
              <a:buNone/>
            </a:pPr>
            <a:r>
              <a:rPr lang="fr-FR" sz="1600" b="1" dirty="0" smtClean="0"/>
              <a:t>L’</a:t>
            </a:r>
            <a:r>
              <a:rPr lang="fr-FR" sz="1600" b="1" i="1" dirty="0" smtClean="0"/>
              <a:t>assistant</a:t>
            </a:r>
            <a:r>
              <a:rPr lang="fr-FR" sz="1600" b="1" dirty="0" smtClean="0"/>
              <a:t> n’est pas un </a:t>
            </a:r>
            <a:r>
              <a:rPr lang="fr-FR" sz="1600" b="1" i="1" dirty="0" smtClean="0"/>
              <a:t>intervenant</a:t>
            </a:r>
            <a:r>
              <a:rPr lang="fr-FR" sz="1600" b="1" dirty="0" smtClean="0"/>
              <a:t>.</a:t>
            </a:r>
          </a:p>
          <a:p>
            <a:pPr marL="0" lvl="0" indent="0">
              <a:buSzPts val="1100"/>
              <a:buNone/>
            </a:pPr>
            <a:r>
              <a:rPr lang="fr-FR" sz="1600" dirty="0"/>
              <a:t>	</a:t>
            </a:r>
            <a:r>
              <a:rPr lang="fr-FR" sz="1200" i="1" dirty="0" smtClean="0"/>
              <a:t>Intervenant</a:t>
            </a:r>
            <a:r>
              <a:rPr lang="fr-FR" sz="1200" dirty="0" smtClean="0"/>
              <a:t> </a:t>
            </a:r>
            <a:r>
              <a:rPr lang="fr-FR" sz="1200" dirty="0" smtClean="0">
                <a:sym typeface="Wingdings" panose="05000000000000000000" pitchFamily="2" charset="2"/>
              </a:rPr>
              <a:t> personne qualifiée, a passé un agrément et peut prendre en 	charge l’enseignement de la LVE avec rédaction d’un contrat pédagogique.</a:t>
            </a:r>
          </a:p>
          <a:p>
            <a:pPr marL="0" lvl="0" indent="0">
              <a:buSzPts val="1100"/>
              <a:buNone/>
            </a:pPr>
            <a:r>
              <a:rPr lang="fr-FR" sz="1200" dirty="0">
                <a:sym typeface="Wingdings" panose="05000000000000000000" pitchFamily="2" charset="2"/>
              </a:rPr>
              <a:t>	</a:t>
            </a:r>
            <a:r>
              <a:rPr lang="fr-FR" sz="1200" i="1" dirty="0" smtClean="0">
                <a:sym typeface="Wingdings" panose="05000000000000000000" pitchFamily="2" charset="2"/>
              </a:rPr>
              <a:t>Assistant</a:t>
            </a:r>
            <a:r>
              <a:rPr lang="fr-FR" sz="1200" dirty="0" smtClean="0">
                <a:sym typeface="Wingdings" panose="05000000000000000000" pitchFamily="2" charset="2"/>
              </a:rPr>
              <a:t>  locuteur natif, qui assiste l’enseignant, </a:t>
            </a:r>
            <a:r>
              <a:rPr lang="fr-FR" sz="1200" dirty="0" err="1" smtClean="0">
                <a:sym typeface="Wingdings" panose="05000000000000000000" pitchFamily="2" charset="2"/>
              </a:rPr>
              <a:t>co</a:t>
            </a:r>
            <a:r>
              <a:rPr lang="fr-FR" sz="1200" dirty="0" smtClean="0">
                <a:sym typeface="Wingdings" panose="05000000000000000000" pitchFamily="2" charset="2"/>
              </a:rPr>
              <a:t>-intervient en LVE.</a:t>
            </a:r>
            <a:endParaRPr lang="fr-FR" sz="1200" dirty="0" smtClean="0"/>
          </a:p>
          <a:p>
            <a:pPr marL="0" lvl="0" indent="0">
              <a:buSzPts val="1100"/>
              <a:buNone/>
            </a:pPr>
            <a:endParaRPr lang="fr-FR" sz="1600" dirty="0" smtClean="0"/>
          </a:p>
          <a:p>
            <a:pPr marL="0" lvl="0" indent="0">
              <a:buSzPts val="1100"/>
              <a:buNone/>
            </a:pPr>
            <a:r>
              <a:rPr lang="fr-FR" sz="1600" dirty="0" smtClean="0"/>
              <a:t>Prévoir en amont les séances et informer/échanger avec l’assistant.</a:t>
            </a:r>
          </a:p>
          <a:p>
            <a:pPr marL="0" lvl="0" indent="0">
              <a:buSzPts val="1100"/>
              <a:buNone/>
            </a:pPr>
            <a:endParaRPr lang="fr-FR" sz="1600" dirty="0" smtClean="0"/>
          </a:p>
          <a:p>
            <a:pPr marL="0" lvl="0" indent="0">
              <a:buSzPts val="1100"/>
              <a:buNone/>
            </a:pPr>
            <a:r>
              <a:rPr lang="fr-FR" sz="1600" dirty="0" smtClean="0"/>
              <a:t>Des exemples de séquences en LV et en DNL.</a:t>
            </a:r>
          </a:p>
          <a:p>
            <a:pPr marL="0" lvl="0" indent="0">
              <a:buSzPts val="1100"/>
              <a:buNone/>
            </a:pPr>
            <a:endParaRPr lang="fr-FR" sz="1600" dirty="0"/>
          </a:p>
          <a:p>
            <a:pPr marL="0" lvl="0" indent="0">
              <a:buSzPts val="1100"/>
              <a:buNone/>
            </a:pPr>
            <a:r>
              <a:rPr lang="fr-FR" sz="1600" dirty="0" smtClean="0"/>
              <a:t>Préparation du matériel à l’école.</a:t>
            </a:r>
          </a:p>
        </p:txBody>
      </p:sp>
    </p:spTree>
    <p:extLst>
      <p:ext uri="{BB962C8B-B14F-4D97-AF65-F5344CB8AC3E}">
        <p14:creationId xmlns:p14="http://schemas.microsoft.com/office/powerpoint/2010/main" val="65141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Du 1er octobre 2023 au 30 avril 2024</a:t>
            </a:r>
            <a:endParaRPr dirty="0"/>
          </a:p>
        </p:txBody>
      </p:sp>
      <p:sp>
        <p:nvSpPr>
          <p:cNvPr id="1292" name="Google Shape;1292;p62"/>
          <p:cNvSpPr txBox="1"/>
          <p:nvPr/>
        </p:nvSpPr>
        <p:spPr>
          <a:xfrm>
            <a:off x="639622" y="1636950"/>
            <a:ext cx="2134305"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2 au 6 octobre</a:t>
            </a:r>
            <a:endParaRPr sz="2000" b="1" dirty="0">
              <a:solidFill>
                <a:schemeClr val="dk1"/>
              </a:solidFill>
              <a:latin typeface="Oswald"/>
              <a:ea typeface="Oswald"/>
              <a:cs typeface="Oswald"/>
              <a:sym typeface="Oswald"/>
            </a:endParaRPr>
          </a:p>
        </p:txBody>
      </p:sp>
      <p:sp>
        <p:nvSpPr>
          <p:cNvPr id="1293" name="Google Shape;1293;p62"/>
          <p:cNvSpPr txBox="1"/>
          <p:nvPr/>
        </p:nvSpPr>
        <p:spPr>
          <a:xfrm>
            <a:off x="262105" y="2011706"/>
            <a:ext cx="3095740"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Semaine d’accueil</a:t>
            </a:r>
            <a:br>
              <a:rPr lang="en" sz="1600" dirty="0" smtClean="0">
                <a:solidFill>
                  <a:schemeClr val="dk1"/>
                </a:solidFill>
                <a:latin typeface="Roboto"/>
                <a:ea typeface="Roboto"/>
                <a:cs typeface="Roboto"/>
                <a:sym typeface="Roboto"/>
              </a:rPr>
            </a:br>
            <a:r>
              <a:rPr lang="en" sz="1600" dirty="0" smtClean="0">
                <a:solidFill>
                  <a:schemeClr val="dk1"/>
                </a:solidFill>
                <a:latin typeface="Roboto"/>
                <a:ea typeface="Roboto"/>
                <a:cs typeface="Roboto"/>
                <a:sym typeface="Roboto"/>
              </a:rPr>
              <a:t>Premier contact avec les écoles</a:t>
            </a:r>
            <a:endParaRPr sz="1600" dirty="0">
              <a:solidFill>
                <a:schemeClr val="dk1"/>
              </a:solidFill>
              <a:latin typeface="Roboto"/>
              <a:ea typeface="Roboto"/>
              <a:cs typeface="Roboto"/>
              <a:sym typeface="Roboto"/>
            </a:endParaRPr>
          </a:p>
        </p:txBody>
      </p:sp>
      <p:sp>
        <p:nvSpPr>
          <p:cNvPr id="1294" name="Google Shape;1294;p62"/>
          <p:cNvSpPr txBox="1"/>
          <p:nvPr/>
        </p:nvSpPr>
        <p:spPr>
          <a:xfrm>
            <a:off x="4381301" y="1636950"/>
            <a:ext cx="2291394"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16 au 20 octobre</a:t>
            </a:r>
            <a:endParaRPr sz="2000" b="1" dirty="0">
              <a:solidFill>
                <a:schemeClr val="dk1"/>
              </a:solidFill>
              <a:latin typeface="Oswald"/>
              <a:ea typeface="Oswald"/>
              <a:cs typeface="Oswald"/>
              <a:sym typeface="Oswald"/>
            </a:endParaRPr>
          </a:p>
        </p:txBody>
      </p:sp>
      <p:sp>
        <p:nvSpPr>
          <p:cNvPr id="1295" name="Google Shape;1295;p62"/>
          <p:cNvSpPr txBox="1"/>
          <p:nvPr/>
        </p:nvSpPr>
        <p:spPr>
          <a:xfrm>
            <a:off x="4629179" y="2011706"/>
            <a:ext cx="1795637"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Présentation dans les classes</a:t>
            </a:r>
            <a:endParaRPr sz="1600" dirty="0">
              <a:solidFill>
                <a:schemeClr val="dk1"/>
              </a:solidFill>
              <a:latin typeface="Roboto"/>
              <a:ea typeface="Roboto"/>
              <a:cs typeface="Roboto"/>
              <a:sym typeface="Roboto"/>
            </a:endParaRPr>
          </a:p>
        </p:txBody>
      </p:sp>
      <p:sp>
        <p:nvSpPr>
          <p:cNvPr id="1296" name="Google Shape;1296;p62"/>
          <p:cNvSpPr txBox="1"/>
          <p:nvPr/>
        </p:nvSpPr>
        <p:spPr>
          <a:xfrm>
            <a:off x="2548346" y="3391925"/>
            <a:ext cx="2137158"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Du 9 au 13 octobre</a:t>
            </a:r>
            <a:endParaRPr sz="2000" b="1" dirty="0">
              <a:solidFill>
                <a:schemeClr val="dk1"/>
              </a:solidFill>
              <a:latin typeface="Oswald"/>
              <a:ea typeface="Oswald"/>
              <a:cs typeface="Oswald"/>
              <a:sym typeface="Oswald"/>
            </a:endParaRPr>
          </a:p>
        </p:txBody>
      </p:sp>
      <p:sp>
        <p:nvSpPr>
          <p:cNvPr id="1297" name="Google Shape;1297;p62"/>
          <p:cNvSpPr txBox="1"/>
          <p:nvPr/>
        </p:nvSpPr>
        <p:spPr>
          <a:xfrm>
            <a:off x="2728084" y="3769706"/>
            <a:ext cx="1777681"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Observation dans les classes</a:t>
            </a:r>
            <a:endParaRPr sz="1600" dirty="0">
              <a:solidFill>
                <a:schemeClr val="dk1"/>
              </a:solidFill>
              <a:latin typeface="Roboto"/>
              <a:ea typeface="Roboto"/>
              <a:cs typeface="Roboto"/>
              <a:sym typeface="Roboto"/>
            </a:endParaRPr>
          </a:p>
        </p:txBody>
      </p:sp>
      <p:sp>
        <p:nvSpPr>
          <p:cNvPr id="1298" name="Google Shape;1298;p62"/>
          <p:cNvSpPr txBox="1"/>
          <p:nvPr/>
        </p:nvSpPr>
        <p:spPr>
          <a:xfrm>
            <a:off x="6092936" y="3404249"/>
            <a:ext cx="2688116"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A partir du 6 novembre</a:t>
            </a:r>
            <a:endParaRPr sz="2000" b="1" dirty="0">
              <a:solidFill>
                <a:schemeClr val="dk1"/>
              </a:solidFill>
              <a:latin typeface="Oswald"/>
              <a:ea typeface="Oswald"/>
              <a:cs typeface="Oswald"/>
              <a:sym typeface="Oswald"/>
            </a:endParaRPr>
          </a:p>
        </p:txBody>
      </p:sp>
      <p:sp>
        <p:nvSpPr>
          <p:cNvPr id="1299" name="Google Shape;1299;p62"/>
          <p:cNvSpPr txBox="1"/>
          <p:nvPr/>
        </p:nvSpPr>
        <p:spPr>
          <a:xfrm>
            <a:off x="6186580" y="3769706"/>
            <a:ext cx="2500828" cy="6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smtClean="0">
                <a:solidFill>
                  <a:schemeClr val="dk1"/>
                </a:solidFill>
                <a:latin typeface="Roboto"/>
                <a:ea typeface="Roboto"/>
                <a:cs typeface="Roboto"/>
                <a:sym typeface="Roboto"/>
              </a:rPr>
              <a:t>Intervention dans les classes (co-animation)</a:t>
            </a:r>
            <a:endParaRPr sz="1600" dirty="0">
              <a:solidFill>
                <a:schemeClr val="dk1"/>
              </a:solidFill>
              <a:latin typeface="Roboto"/>
              <a:ea typeface="Roboto"/>
              <a:cs typeface="Roboto"/>
              <a:sym typeface="Roboto"/>
            </a:endParaRPr>
          </a:p>
        </p:txBody>
      </p:sp>
      <p:sp>
        <p:nvSpPr>
          <p:cNvPr id="1300" name="Google Shape;1300;p62"/>
          <p:cNvSpPr/>
          <p:nvPr/>
        </p:nvSpPr>
        <p:spPr>
          <a:xfrm>
            <a:off x="1438950" y="2758200"/>
            <a:ext cx="6266100" cy="545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2"/>
          <p:cNvSpPr/>
          <p:nvPr/>
        </p:nvSpPr>
        <p:spPr>
          <a:xfrm>
            <a:off x="1603575" y="2927700"/>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2"/>
          <p:cNvSpPr/>
          <p:nvPr/>
        </p:nvSpPr>
        <p:spPr>
          <a:xfrm>
            <a:off x="3513725" y="292770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2"/>
          <p:cNvSpPr/>
          <p:nvPr/>
        </p:nvSpPr>
        <p:spPr>
          <a:xfrm>
            <a:off x="5423875" y="292770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2"/>
          <p:cNvSpPr/>
          <p:nvPr/>
        </p:nvSpPr>
        <p:spPr>
          <a:xfrm>
            <a:off x="7334025" y="2927700"/>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8;p54"/>
          <p:cNvSpPr/>
          <p:nvPr/>
        </p:nvSpPr>
        <p:spPr>
          <a:xfrm rot="5400000">
            <a:off x="6437867" y="2911011"/>
            <a:ext cx="545399" cy="23978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dirty="0"/>
          </a:p>
        </p:txBody>
      </p:sp>
    </p:spTree>
    <p:extLst>
      <p:ext uri="{BB962C8B-B14F-4D97-AF65-F5344CB8AC3E}">
        <p14:creationId xmlns:p14="http://schemas.microsoft.com/office/powerpoint/2010/main" val="205818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47"/>
          <p:cNvSpPr/>
          <p:nvPr/>
        </p:nvSpPr>
        <p:spPr>
          <a:xfrm>
            <a:off x="12918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40027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6713650" y="197210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txBox="1">
            <a:spLocks noGrp="1"/>
          </p:cNvSpPr>
          <p:nvPr>
            <p:ph type="subTitle" idx="1"/>
          </p:nvPr>
        </p:nvSpPr>
        <p:spPr>
          <a:xfrm>
            <a:off x="770450" y="3196636"/>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Absence de l’assistant</a:t>
            </a:r>
            <a:endParaRPr dirty="0"/>
          </a:p>
        </p:txBody>
      </p:sp>
      <p:sp>
        <p:nvSpPr>
          <p:cNvPr id="977" name="Google Shape;977;p4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ABSENCES et </a:t>
            </a:r>
            <a:br>
              <a:rPr lang="en" dirty="0" smtClean="0"/>
            </a:br>
            <a:r>
              <a:rPr lang="en" dirty="0" smtClean="0"/>
              <a:t>ORGANISATIONS PARTICULIERES</a:t>
            </a:r>
            <a:endParaRPr dirty="0"/>
          </a:p>
        </p:txBody>
      </p:sp>
      <p:sp>
        <p:nvSpPr>
          <p:cNvPr id="978" name="Google Shape;978;p47"/>
          <p:cNvSpPr txBox="1">
            <a:spLocks noGrp="1"/>
          </p:cNvSpPr>
          <p:nvPr>
            <p:ph type="subTitle" idx="2"/>
          </p:nvPr>
        </p:nvSpPr>
        <p:spPr>
          <a:xfrm>
            <a:off x="770450" y="3906787"/>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IMPORTANT : Merci de nous en informer.</a:t>
            </a:r>
          </a:p>
          <a:p>
            <a:pPr marL="0" lvl="0" indent="0" algn="ctr" rtl="0">
              <a:spcBef>
                <a:spcPts val="0"/>
              </a:spcBef>
              <a:spcAft>
                <a:spcPts val="0"/>
              </a:spcAft>
              <a:buNone/>
            </a:pPr>
            <a:endParaRPr dirty="0"/>
          </a:p>
        </p:txBody>
      </p:sp>
      <p:sp>
        <p:nvSpPr>
          <p:cNvPr id="979" name="Google Shape;979;p47"/>
          <p:cNvSpPr txBox="1">
            <a:spLocks noGrp="1"/>
          </p:cNvSpPr>
          <p:nvPr>
            <p:ph type="subTitle" idx="3"/>
          </p:nvPr>
        </p:nvSpPr>
        <p:spPr>
          <a:xfrm>
            <a:off x="3481350" y="3196637"/>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Absence de l’enseignant</a:t>
            </a:r>
            <a:endParaRPr dirty="0"/>
          </a:p>
        </p:txBody>
      </p:sp>
      <p:sp>
        <p:nvSpPr>
          <p:cNvPr id="980" name="Google Shape;980;p47"/>
          <p:cNvSpPr txBox="1">
            <a:spLocks noGrp="1"/>
          </p:cNvSpPr>
          <p:nvPr>
            <p:ph type="subTitle" idx="4"/>
          </p:nvPr>
        </p:nvSpPr>
        <p:spPr>
          <a:xfrm>
            <a:off x="3481350" y="3906787"/>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Penser à prévenir l’assistant (en cas de grève notamment).</a:t>
            </a:r>
            <a:endParaRPr dirty="0"/>
          </a:p>
        </p:txBody>
      </p:sp>
      <p:sp>
        <p:nvSpPr>
          <p:cNvPr id="981" name="Google Shape;981;p47"/>
          <p:cNvSpPr txBox="1">
            <a:spLocks noGrp="1"/>
          </p:cNvSpPr>
          <p:nvPr>
            <p:ph type="subTitle" idx="5"/>
          </p:nvPr>
        </p:nvSpPr>
        <p:spPr>
          <a:xfrm>
            <a:off x="6192250" y="3196636"/>
            <a:ext cx="2345822"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SORTIES et CLASSES DECOUVERTES</a:t>
            </a:r>
            <a:endParaRPr dirty="0"/>
          </a:p>
        </p:txBody>
      </p:sp>
      <p:sp>
        <p:nvSpPr>
          <p:cNvPr id="982" name="Google Shape;982;p47"/>
          <p:cNvSpPr txBox="1">
            <a:spLocks noGrp="1"/>
          </p:cNvSpPr>
          <p:nvPr>
            <p:ph type="subTitle" idx="6"/>
          </p:nvPr>
        </p:nvSpPr>
        <p:spPr>
          <a:xfrm>
            <a:off x="6189344" y="3905358"/>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Possibilité d’inviter l’assistant.</a:t>
            </a:r>
          </a:p>
          <a:p>
            <a:pPr marL="0" lvl="0" indent="0" algn="ctr" rtl="0">
              <a:spcBef>
                <a:spcPts val="0"/>
              </a:spcBef>
              <a:spcAft>
                <a:spcPts val="0"/>
              </a:spcAft>
              <a:buNone/>
            </a:pPr>
            <a:r>
              <a:rPr lang="en" dirty="0" smtClean="0"/>
              <a:t>Rendre les heure.</a:t>
            </a:r>
            <a:endParaRPr dirty="0"/>
          </a:p>
        </p:txBody>
      </p:sp>
      <p:grpSp>
        <p:nvGrpSpPr>
          <p:cNvPr id="984" name="Google Shape;984;p47"/>
          <p:cNvGrpSpPr/>
          <p:nvPr/>
        </p:nvGrpSpPr>
        <p:grpSpPr>
          <a:xfrm>
            <a:off x="4369559" y="2252212"/>
            <a:ext cx="404882" cy="448920"/>
            <a:chOff x="3300325" y="249875"/>
            <a:chExt cx="433725" cy="480900"/>
          </a:xfrm>
        </p:grpSpPr>
        <p:sp>
          <p:nvSpPr>
            <p:cNvPr id="985" name="Google Shape;985;p4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6" name="Google Shape;986;p4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7" name="Google Shape;987;p4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8" name="Google Shape;988;p4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9" name="Google Shape;989;p4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0" name="Google Shape;990;p4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7" name="Google Shape;7845;p86"/>
          <p:cNvGrpSpPr/>
          <p:nvPr/>
        </p:nvGrpSpPr>
        <p:grpSpPr>
          <a:xfrm>
            <a:off x="7020330" y="2243413"/>
            <a:ext cx="519328" cy="496809"/>
            <a:chOff x="6543825" y="3202075"/>
            <a:chExt cx="296975" cy="275350"/>
          </a:xfrm>
          <a:solidFill>
            <a:schemeClr val="tx1"/>
          </a:solidFill>
        </p:grpSpPr>
        <p:sp>
          <p:nvSpPr>
            <p:cNvPr id="28" name="Google Shape;7846;p86"/>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47;p86"/>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8;p86"/>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49;p86"/>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50;p86"/>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51;p86"/>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52;p86"/>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716;p84"/>
          <p:cNvGrpSpPr/>
          <p:nvPr/>
        </p:nvGrpSpPr>
        <p:grpSpPr>
          <a:xfrm>
            <a:off x="1624237" y="2353066"/>
            <a:ext cx="473726" cy="312458"/>
            <a:chOff x="1492675" y="1520750"/>
            <a:chExt cx="481825" cy="310575"/>
          </a:xfrm>
          <a:solidFill>
            <a:schemeClr val="tx1"/>
          </a:solidFill>
        </p:grpSpPr>
        <p:sp>
          <p:nvSpPr>
            <p:cNvPr id="36" name="Google Shape;6717;p84"/>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6718;p84"/>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23152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4" name="Google Shape;1574;p70"/>
          <p:cNvSpPr txBox="1">
            <a:spLocks noGrp="1"/>
          </p:cNvSpPr>
          <p:nvPr>
            <p:ph type="subTitle" idx="1"/>
          </p:nvPr>
        </p:nvSpPr>
        <p:spPr>
          <a:xfrm>
            <a:off x="3330000" y="2635178"/>
            <a:ext cx="24840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Geneviève Paris </a:t>
            </a:r>
          </a:p>
          <a:p>
            <a:pPr marL="0" lvl="0" indent="0" algn="ctr" rtl="0">
              <a:spcBef>
                <a:spcPts val="0"/>
              </a:spcBef>
              <a:spcAft>
                <a:spcPts val="0"/>
              </a:spcAft>
              <a:buNone/>
            </a:pPr>
            <a:r>
              <a:rPr lang="en" dirty="0" smtClean="0"/>
              <a:t>Marie Parra Estivals</a:t>
            </a:r>
            <a:endParaRPr dirty="0"/>
          </a:p>
        </p:txBody>
      </p:sp>
      <p:sp>
        <p:nvSpPr>
          <p:cNvPr id="1575" name="Google Shape;1575;p70"/>
          <p:cNvSpPr txBox="1">
            <a:spLocks noGrp="1"/>
          </p:cNvSpPr>
          <p:nvPr>
            <p:ph type="subTitle" idx="2"/>
          </p:nvPr>
        </p:nvSpPr>
        <p:spPr>
          <a:xfrm>
            <a:off x="3330000" y="3340675"/>
            <a:ext cx="24840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lve31@ac-toulouse.fr</a:t>
            </a:r>
            <a:endParaRPr dirty="0"/>
          </a:p>
        </p:txBody>
      </p:sp>
      <p:sp>
        <p:nvSpPr>
          <p:cNvPr id="52" name="Google Shape;1575;p70"/>
          <p:cNvSpPr txBox="1">
            <a:spLocks noGrp="1"/>
          </p:cNvSpPr>
          <p:nvPr>
            <p:ph type="subTitle" idx="2"/>
          </p:nvPr>
        </p:nvSpPr>
        <p:spPr>
          <a:xfrm>
            <a:off x="792065" y="657019"/>
            <a:ext cx="7559870" cy="677400"/>
          </a:xfrm>
          <a:prstGeom prst="rect">
            <a:avLst/>
          </a:prstGeom>
        </p:spPr>
        <p:txBody>
          <a:bodyPr spcFirstLastPara="1" wrap="square" lIns="91425" tIns="91425" rIns="91425" bIns="91425" anchor="t" anchorCtr="0">
            <a:noAutofit/>
          </a:bodyPr>
          <a:lstStyle/>
          <a:p>
            <a:pPr marL="0" lvl="0" indent="0">
              <a:lnSpc>
                <a:spcPct val="150000"/>
              </a:lnSpc>
            </a:pPr>
            <a:r>
              <a:rPr lang="en" dirty="0" smtClean="0"/>
              <a:t>Vous pouvez retrouver ces informations sur Eduscol : </a:t>
            </a:r>
            <a:r>
              <a:rPr lang="fr-FR" sz="1400" dirty="0">
                <a:hlinkClick r:id="rId3"/>
              </a:rPr>
              <a:t>https://</a:t>
            </a:r>
            <a:r>
              <a:rPr lang="fr-FR" sz="1400" dirty="0" smtClean="0">
                <a:hlinkClick r:id="rId3"/>
              </a:rPr>
              <a:t>eduscol.education.fr/1252/programme-d-assistants-de-langues-vivantes-etrangeres</a:t>
            </a:r>
            <a:r>
              <a:rPr lang="fr-FR" sz="1400" dirty="0" smtClean="0"/>
              <a:t> </a:t>
            </a:r>
            <a:endParaRPr sz="1400" dirty="0"/>
          </a:p>
        </p:txBody>
      </p:sp>
    </p:spTree>
    <p:extLst>
      <p:ext uri="{BB962C8B-B14F-4D97-AF65-F5344CB8AC3E}">
        <p14:creationId xmlns:p14="http://schemas.microsoft.com/office/powerpoint/2010/main" val="973907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64211" y="-262503"/>
            <a:ext cx="7464541" cy="5507057"/>
          </a:xfrm>
          <a:prstGeom prst="rect">
            <a:avLst/>
          </a:prstGeom>
        </p:spPr>
      </p:pic>
    </p:spTree>
    <p:extLst>
      <p:ext uri="{BB962C8B-B14F-4D97-AF65-F5344CB8AC3E}">
        <p14:creationId xmlns:p14="http://schemas.microsoft.com/office/powerpoint/2010/main" val="205991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42"/>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HAUTE-GARONNE</a:t>
            </a:r>
            <a:endParaRPr dirty="0"/>
          </a:p>
        </p:txBody>
      </p:sp>
      <p:sp>
        <p:nvSpPr>
          <p:cNvPr id="824" name="Google Shape;824;p42"/>
          <p:cNvSpPr/>
          <p:nvPr/>
        </p:nvSpPr>
        <p:spPr>
          <a:xfrm>
            <a:off x="1291850" y="151491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4002750" y="1554196"/>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6713650" y="1556373"/>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txBox="1">
            <a:spLocks noGrp="1"/>
          </p:cNvSpPr>
          <p:nvPr>
            <p:ph type="title"/>
          </p:nvPr>
        </p:nvSpPr>
        <p:spPr>
          <a:xfrm>
            <a:off x="1418150" y="17994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14</a:t>
            </a:r>
            <a:endParaRPr dirty="0"/>
          </a:p>
        </p:txBody>
      </p:sp>
      <p:sp>
        <p:nvSpPr>
          <p:cNvPr id="828" name="Google Shape;828;p42"/>
          <p:cNvSpPr txBox="1">
            <a:spLocks noGrp="1"/>
          </p:cNvSpPr>
          <p:nvPr>
            <p:ph type="subTitle" idx="1"/>
          </p:nvPr>
        </p:nvSpPr>
        <p:spPr>
          <a:xfrm>
            <a:off x="770450" y="2655812"/>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ASSISTANTS</a:t>
            </a:r>
          </a:p>
          <a:p>
            <a:pPr marL="0" lvl="0" indent="0" algn="ctr" rtl="0">
              <a:spcBef>
                <a:spcPts val="0"/>
              </a:spcBef>
              <a:spcAft>
                <a:spcPts val="0"/>
              </a:spcAft>
              <a:buNone/>
            </a:pPr>
            <a:r>
              <a:rPr lang="en" dirty="0" smtClean="0"/>
              <a:t>ANGLOPHONES</a:t>
            </a:r>
            <a:endParaRPr dirty="0"/>
          </a:p>
        </p:txBody>
      </p:sp>
      <p:sp>
        <p:nvSpPr>
          <p:cNvPr id="829" name="Google Shape;829;p42"/>
          <p:cNvSpPr txBox="1">
            <a:spLocks noGrp="1"/>
          </p:cNvSpPr>
          <p:nvPr>
            <p:ph type="subTitle" idx="2"/>
          </p:nvPr>
        </p:nvSpPr>
        <p:spPr>
          <a:xfrm>
            <a:off x="770450" y="3332012"/>
            <a:ext cx="2181300" cy="9294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Tx/>
              <a:buChar char="-"/>
            </a:pPr>
            <a:r>
              <a:rPr lang="en" dirty="0" smtClean="0"/>
              <a:t>Etats-Unis (7)</a:t>
            </a:r>
          </a:p>
          <a:p>
            <a:pPr marL="285750" lvl="0" indent="-285750" algn="ctr" rtl="0">
              <a:spcBef>
                <a:spcPts val="0"/>
              </a:spcBef>
              <a:spcAft>
                <a:spcPts val="0"/>
              </a:spcAft>
              <a:buFontTx/>
              <a:buChar char="-"/>
            </a:pPr>
            <a:r>
              <a:rPr lang="en" dirty="0" smtClean="0"/>
              <a:t>Royaume-Uni (3)</a:t>
            </a:r>
          </a:p>
          <a:p>
            <a:pPr marL="285750" lvl="0" indent="-285750" algn="ctr" rtl="0">
              <a:spcBef>
                <a:spcPts val="0"/>
              </a:spcBef>
              <a:spcAft>
                <a:spcPts val="0"/>
              </a:spcAft>
              <a:buFontTx/>
              <a:buChar char="-"/>
            </a:pPr>
            <a:r>
              <a:rPr lang="en" dirty="0" smtClean="0"/>
              <a:t>Kénya (2)</a:t>
            </a:r>
          </a:p>
          <a:p>
            <a:pPr marL="285750" lvl="0" indent="-285750" algn="ctr" rtl="0">
              <a:spcBef>
                <a:spcPts val="0"/>
              </a:spcBef>
              <a:spcAft>
                <a:spcPts val="0"/>
              </a:spcAft>
              <a:buFontTx/>
              <a:buChar char="-"/>
            </a:pPr>
            <a:r>
              <a:rPr lang="en" dirty="0" smtClean="0"/>
              <a:t>Jamaïque </a:t>
            </a:r>
          </a:p>
          <a:p>
            <a:pPr marL="285750" lvl="0" indent="-285750" algn="ctr" rtl="0">
              <a:spcBef>
                <a:spcPts val="0"/>
              </a:spcBef>
              <a:spcAft>
                <a:spcPts val="0"/>
              </a:spcAft>
              <a:buFontTx/>
              <a:buChar char="-"/>
            </a:pPr>
            <a:r>
              <a:rPr lang="en" dirty="0" smtClean="0"/>
              <a:t>Australie</a:t>
            </a:r>
            <a:endParaRPr dirty="0"/>
          </a:p>
        </p:txBody>
      </p:sp>
      <p:sp>
        <p:nvSpPr>
          <p:cNvPr id="830" name="Google Shape;830;p42"/>
          <p:cNvSpPr txBox="1">
            <a:spLocks noGrp="1"/>
          </p:cNvSpPr>
          <p:nvPr>
            <p:ph type="title" idx="3"/>
          </p:nvPr>
        </p:nvSpPr>
        <p:spPr>
          <a:xfrm>
            <a:off x="4129050" y="17994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a:t>
            </a:r>
            <a:endParaRPr dirty="0"/>
          </a:p>
        </p:txBody>
      </p:sp>
      <p:sp>
        <p:nvSpPr>
          <p:cNvPr id="831" name="Google Shape;831;p42"/>
          <p:cNvSpPr txBox="1">
            <a:spLocks noGrp="1"/>
          </p:cNvSpPr>
          <p:nvPr>
            <p:ph type="subTitle" idx="4"/>
          </p:nvPr>
        </p:nvSpPr>
        <p:spPr>
          <a:xfrm>
            <a:off x="3481350" y="2699611"/>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ASSISTANTS HISPANOPHONES</a:t>
            </a:r>
            <a:endParaRPr dirty="0"/>
          </a:p>
        </p:txBody>
      </p:sp>
      <p:sp>
        <p:nvSpPr>
          <p:cNvPr id="832" name="Google Shape;832;p42"/>
          <p:cNvSpPr txBox="1">
            <a:spLocks noGrp="1"/>
          </p:cNvSpPr>
          <p:nvPr>
            <p:ph type="subTitle" idx="5"/>
          </p:nvPr>
        </p:nvSpPr>
        <p:spPr>
          <a:xfrm>
            <a:off x="3481350" y="3465107"/>
            <a:ext cx="2181300" cy="9294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Tx/>
              <a:buChar char="-"/>
            </a:pPr>
            <a:r>
              <a:rPr lang="en" dirty="0" smtClean="0"/>
              <a:t>Mexique</a:t>
            </a:r>
          </a:p>
          <a:p>
            <a:pPr marL="285750" lvl="0" indent="-285750" algn="ctr" rtl="0">
              <a:spcBef>
                <a:spcPts val="0"/>
              </a:spcBef>
              <a:spcAft>
                <a:spcPts val="0"/>
              </a:spcAft>
              <a:buFontTx/>
              <a:buChar char="-"/>
            </a:pPr>
            <a:r>
              <a:rPr lang="en" dirty="0" smtClean="0"/>
              <a:t>Venezuela</a:t>
            </a:r>
            <a:endParaRPr dirty="0"/>
          </a:p>
        </p:txBody>
      </p:sp>
      <p:sp>
        <p:nvSpPr>
          <p:cNvPr id="833" name="Google Shape;833;p42"/>
          <p:cNvSpPr txBox="1">
            <a:spLocks noGrp="1"/>
          </p:cNvSpPr>
          <p:nvPr>
            <p:ph type="title" idx="6"/>
          </p:nvPr>
        </p:nvSpPr>
        <p:spPr>
          <a:xfrm>
            <a:off x="6839950" y="17994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834" name="Google Shape;834;p42"/>
          <p:cNvSpPr txBox="1">
            <a:spLocks noGrp="1"/>
          </p:cNvSpPr>
          <p:nvPr>
            <p:ph type="subTitle" idx="7"/>
          </p:nvPr>
        </p:nvSpPr>
        <p:spPr>
          <a:xfrm>
            <a:off x="6192250" y="2692919"/>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ASSISTANTE ITALOPHONE</a:t>
            </a:r>
            <a:endParaRPr dirty="0"/>
          </a:p>
        </p:txBody>
      </p:sp>
      <p:sp>
        <p:nvSpPr>
          <p:cNvPr id="835" name="Google Shape;835;p42"/>
          <p:cNvSpPr txBox="1">
            <a:spLocks noGrp="1"/>
          </p:cNvSpPr>
          <p:nvPr>
            <p:ph type="subTitle" idx="8"/>
          </p:nvPr>
        </p:nvSpPr>
        <p:spPr>
          <a:xfrm>
            <a:off x="6192250" y="3465107"/>
            <a:ext cx="2181300" cy="92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 Italie</a:t>
            </a:r>
            <a:endParaRPr dirty="0"/>
          </a:p>
        </p:txBody>
      </p:sp>
    </p:spTree>
    <p:extLst>
      <p:ext uri="{BB962C8B-B14F-4D97-AF65-F5344CB8AC3E}">
        <p14:creationId xmlns:p14="http://schemas.microsoft.com/office/powerpoint/2010/main" val="251455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STATUT ET CONTRAT de L’ASSISTANT</a:t>
            </a:r>
            <a:endParaRPr dirty="0"/>
          </a:p>
        </p:txBody>
      </p:sp>
      <p:sp>
        <p:nvSpPr>
          <p:cNvPr id="713" name="Google Shape;713;p39"/>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Char char="●"/>
            </a:pPr>
            <a:r>
              <a:rPr lang="en" sz="1400" dirty="0" smtClean="0"/>
              <a:t>Locuteur natif</a:t>
            </a:r>
          </a:p>
          <a:p>
            <a:pPr marL="457200" lvl="0" indent="-304800" algn="l" rtl="0">
              <a:lnSpc>
                <a:spcPct val="150000"/>
              </a:lnSpc>
              <a:spcBef>
                <a:spcPts val="0"/>
              </a:spcBef>
              <a:spcAft>
                <a:spcPts val="0"/>
              </a:spcAft>
              <a:buClr>
                <a:schemeClr val="dk1"/>
              </a:buClr>
              <a:buSzPts val="1200"/>
              <a:buChar char="●"/>
            </a:pPr>
            <a:r>
              <a:rPr lang="en" sz="1400" dirty="0"/>
              <a:t>S</a:t>
            </a:r>
            <a:r>
              <a:rPr lang="en" sz="1400" dirty="0" smtClean="0"/>
              <a:t>atut d’agent non titulaire de l’Etat</a:t>
            </a:r>
          </a:p>
          <a:p>
            <a:pPr marL="457200" lvl="0" indent="-304800" algn="l" rtl="0">
              <a:lnSpc>
                <a:spcPct val="150000"/>
              </a:lnSpc>
              <a:spcBef>
                <a:spcPts val="0"/>
              </a:spcBef>
              <a:spcAft>
                <a:spcPts val="0"/>
              </a:spcAft>
              <a:buClr>
                <a:schemeClr val="dk1"/>
              </a:buClr>
              <a:buSzPts val="1200"/>
              <a:buChar char="●"/>
            </a:pPr>
            <a:r>
              <a:rPr lang="en" sz="1400" dirty="0"/>
              <a:t>C</a:t>
            </a:r>
            <a:r>
              <a:rPr lang="en" sz="1400" dirty="0" smtClean="0"/>
              <a:t>harge hebdomadaire de 12 heures devant élèves</a:t>
            </a:r>
          </a:p>
          <a:p>
            <a:pPr marL="152400" indent="0">
              <a:lnSpc>
                <a:spcPct val="150000"/>
              </a:lnSpc>
              <a:buNone/>
            </a:pPr>
            <a:r>
              <a:rPr lang="fr-FR" dirty="0"/>
              <a:t>Dans le 1er degré, l’assistant peut, de façon ponctuelle, travailler avec le professeur des écoles en dehors du temps dédié aux </a:t>
            </a:r>
            <a:r>
              <a:rPr lang="fr-FR" dirty="0" smtClean="0"/>
              <a:t>élèves.</a:t>
            </a:r>
            <a:endParaRPr lang="fr-FR" dirty="0"/>
          </a:p>
          <a:p>
            <a:pPr lvl="0">
              <a:lnSpc>
                <a:spcPct val="150000"/>
              </a:lnSpc>
            </a:pPr>
            <a:r>
              <a:rPr lang="fr-FR" sz="1400" dirty="0" smtClean="0"/>
              <a:t>3 établissements </a:t>
            </a:r>
            <a:r>
              <a:rPr lang="fr-FR" sz="1400" dirty="0"/>
              <a:t>au </a:t>
            </a:r>
            <a:r>
              <a:rPr lang="fr-FR" sz="1400" dirty="0" smtClean="0"/>
              <a:t>maximum, </a:t>
            </a:r>
            <a:r>
              <a:rPr lang="fr-FR" sz="1400" dirty="0"/>
              <a:t>facilement accessibles sans être </a:t>
            </a:r>
            <a:r>
              <a:rPr lang="fr-FR" sz="1400" dirty="0" smtClean="0"/>
              <a:t>motorisé</a:t>
            </a:r>
          </a:p>
          <a:p>
            <a:pPr marL="152400" lvl="0" indent="0">
              <a:lnSpc>
                <a:spcPct val="150000"/>
              </a:lnSpc>
              <a:buNone/>
            </a:pPr>
            <a:r>
              <a:rPr lang="fr-FR" sz="1400" dirty="0" smtClean="0"/>
              <a:t>Toutefois</a:t>
            </a:r>
            <a:r>
              <a:rPr lang="fr-FR" sz="1400" dirty="0"/>
              <a:t>, et dans le cadre d’un projet spécifique, il est possible que l'assistant intervienne ponctuellement dans un autre </a:t>
            </a:r>
            <a:r>
              <a:rPr lang="fr-FR" sz="1400" dirty="0" smtClean="0"/>
              <a:t>établissement</a:t>
            </a:r>
          </a:p>
          <a:p>
            <a:pPr marL="152400" indent="0">
              <a:lnSpc>
                <a:spcPct val="150000"/>
              </a:lnSpc>
              <a:buNone/>
            </a:pPr>
            <a:r>
              <a:rPr lang="fr-FR" dirty="0" smtClean="0">
                <a:sym typeface="Wingdings" panose="05000000000000000000" pitchFamily="2" charset="2"/>
              </a:rPr>
              <a:t>2 </a:t>
            </a:r>
            <a:r>
              <a:rPr lang="fr-FR" dirty="0">
                <a:sym typeface="Wingdings" panose="05000000000000000000" pitchFamily="2" charset="2"/>
              </a:rPr>
              <a:t>jours en moins / école pour intervenir sur des </a:t>
            </a:r>
            <a:r>
              <a:rPr lang="fr-FR" dirty="0" smtClean="0">
                <a:sym typeface="Wingdings" panose="05000000000000000000" pitchFamily="2" charset="2"/>
              </a:rPr>
              <a:t>projets spécifiques (journées </a:t>
            </a:r>
            <a:r>
              <a:rPr lang="fr-FR" dirty="0">
                <a:sym typeface="Wingdings" panose="05000000000000000000" pitchFamily="2" charset="2"/>
              </a:rPr>
              <a:t>des l</a:t>
            </a:r>
            <a:r>
              <a:rPr lang="fr-FR" dirty="0" smtClean="0">
                <a:sym typeface="Wingdings" panose="05000000000000000000" pitchFamily="2" charset="2"/>
              </a:rPr>
              <a:t>angues)</a:t>
            </a:r>
            <a:endParaRPr lang="fr-FR" dirty="0">
              <a:sym typeface="Wingdings" panose="05000000000000000000" pitchFamily="2" charset="2"/>
            </a:endParaRPr>
          </a:p>
          <a:p>
            <a:pPr>
              <a:lnSpc>
                <a:spcPct val="150000"/>
              </a:lnSpc>
            </a:pPr>
            <a:r>
              <a:rPr lang="fr-FR" sz="1400" dirty="0" smtClean="0">
                <a:sym typeface="Wingdings" panose="05000000000000000000" pitchFamily="2" charset="2"/>
              </a:rPr>
              <a:t>Contrat </a:t>
            </a:r>
            <a:r>
              <a:rPr lang="fr-FR" sz="1400" dirty="0">
                <a:sym typeface="Wingdings" panose="05000000000000000000" pitchFamily="2" charset="2"/>
              </a:rPr>
              <a:t>du 1</a:t>
            </a:r>
            <a:r>
              <a:rPr lang="fr-FR" sz="1400" baseline="30000" dirty="0">
                <a:sym typeface="Wingdings" panose="05000000000000000000" pitchFamily="2" charset="2"/>
              </a:rPr>
              <a:t>er</a:t>
            </a:r>
            <a:r>
              <a:rPr lang="fr-FR" sz="1400" dirty="0">
                <a:sym typeface="Wingdings" panose="05000000000000000000" pitchFamily="2" charset="2"/>
              </a:rPr>
              <a:t> octobre au 30 </a:t>
            </a:r>
            <a:r>
              <a:rPr lang="fr-FR" sz="1400" dirty="0" smtClean="0">
                <a:sym typeface="Wingdings" panose="05000000000000000000" pitchFamily="2" charset="2"/>
              </a:rPr>
              <a:t>avril</a:t>
            </a:r>
            <a:endParaRPr lang="fr-FR" sz="1400" dirty="0"/>
          </a:p>
          <a:p>
            <a:pPr>
              <a:lnSpc>
                <a:spcPct val="150000"/>
              </a:lnSpc>
            </a:pPr>
            <a:r>
              <a:rPr lang="fr-FR" sz="1400" dirty="0" smtClean="0"/>
              <a:t>Rémunération mensuelle d’environ 800 à 813€ net.</a:t>
            </a:r>
            <a:endParaRPr lang="en" sz="1400" dirty="0"/>
          </a:p>
        </p:txBody>
      </p:sp>
    </p:spTree>
    <p:extLst>
      <p:ext uri="{BB962C8B-B14F-4D97-AF65-F5344CB8AC3E}">
        <p14:creationId xmlns:p14="http://schemas.microsoft.com/office/powerpoint/2010/main" val="81518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6"/>
          <p:cNvSpPr txBox="1">
            <a:spLocks noGrp="1"/>
          </p:cNvSpPr>
          <p:nvPr>
            <p:ph type="title"/>
          </p:nvPr>
        </p:nvSpPr>
        <p:spPr>
          <a:xfrm>
            <a:off x="3838275" y="767025"/>
            <a:ext cx="4585500" cy="11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ORGANISER SON EMPLOI DU TEMPS</a:t>
            </a:r>
            <a:endParaRPr dirty="0"/>
          </a:p>
        </p:txBody>
      </p:sp>
      <p:sp>
        <p:nvSpPr>
          <p:cNvPr id="908" name="Google Shape;908;p46"/>
          <p:cNvSpPr txBox="1">
            <a:spLocks noGrp="1"/>
          </p:cNvSpPr>
          <p:nvPr>
            <p:ph type="subTitle" idx="1"/>
          </p:nvPr>
        </p:nvSpPr>
        <p:spPr>
          <a:xfrm>
            <a:off x="4937850" y="3192763"/>
            <a:ext cx="3257400" cy="3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É</a:t>
            </a:r>
            <a:r>
              <a:rPr lang="en" dirty="0" smtClean="0"/>
              <a:t>changer avec les collègues des autres écoles</a:t>
            </a:r>
            <a:endParaRPr dirty="0"/>
          </a:p>
        </p:txBody>
      </p:sp>
      <p:sp>
        <p:nvSpPr>
          <p:cNvPr id="909" name="Google Shape;909;p46"/>
          <p:cNvSpPr txBox="1">
            <a:spLocks noGrp="1"/>
          </p:cNvSpPr>
          <p:nvPr>
            <p:ph type="subTitle" idx="2"/>
          </p:nvPr>
        </p:nvSpPr>
        <p:spPr>
          <a:xfrm>
            <a:off x="4937850" y="2474511"/>
            <a:ext cx="32574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Préférences et c</a:t>
            </a:r>
            <a:r>
              <a:rPr lang="en" dirty="0" smtClean="0"/>
              <a:t>ontraintes (piscine, temps partiels…)</a:t>
            </a:r>
            <a:endParaRPr dirty="0"/>
          </a:p>
        </p:txBody>
      </p:sp>
      <p:sp>
        <p:nvSpPr>
          <p:cNvPr id="910" name="Google Shape;910;p46"/>
          <p:cNvSpPr txBox="1">
            <a:spLocks noGrp="1"/>
          </p:cNvSpPr>
          <p:nvPr>
            <p:ph type="subTitle" idx="3"/>
          </p:nvPr>
        </p:nvSpPr>
        <p:spPr>
          <a:xfrm>
            <a:off x="4940081" y="2114639"/>
            <a:ext cx="3257400" cy="3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Remplir le tableau en ligne</a:t>
            </a:r>
            <a:endParaRPr dirty="0"/>
          </a:p>
        </p:txBody>
      </p:sp>
      <p:sp>
        <p:nvSpPr>
          <p:cNvPr id="911" name="Google Shape;911;p46"/>
          <p:cNvSpPr txBox="1">
            <a:spLocks noGrp="1"/>
          </p:cNvSpPr>
          <p:nvPr>
            <p:ph type="subTitle" idx="4"/>
          </p:nvPr>
        </p:nvSpPr>
        <p:spPr>
          <a:xfrm>
            <a:off x="4937850" y="4001944"/>
            <a:ext cx="32574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Pas d’intervention le vendredi</a:t>
            </a:r>
            <a:endParaRPr dirty="0"/>
          </a:p>
        </p:txBody>
      </p:sp>
      <p:sp>
        <p:nvSpPr>
          <p:cNvPr id="912" name="Google Shape;912;p46"/>
          <p:cNvSpPr/>
          <p:nvPr/>
        </p:nvSpPr>
        <p:spPr>
          <a:xfrm>
            <a:off x="3958450" y="3379753"/>
            <a:ext cx="898800" cy="900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6"/>
          <p:cNvSpPr/>
          <p:nvPr/>
        </p:nvSpPr>
        <p:spPr>
          <a:xfrm>
            <a:off x="3958450" y="2194040"/>
            <a:ext cx="898800" cy="900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46"/>
          <p:cNvGrpSpPr/>
          <p:nvPr/>
        </p:nvGrpSpPr>
        <p:grpSpPr>
          <a:xfrm>
            <a:off x="4182958" y="2419468"/>
            <a:ext cx="449784" cy="449784"/>
            <a:chOff x="5660400" y="238125"/>
            <a:chExt cx="481825" cy="481825"/>
          </a:xfrm>
        </p:grpSpPr>
        <p:sp>
          <p:nvSpPr>
            <p:cNvPr id="915" name="Google Shape;915;p4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6" name="Google Shape;916;p4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1" name="Google Shape;921;p46"/>
          <p:cNvGrpSpPr/>
          <p:nvPr/>
        </p:nvGrpSpPr>
        <p:grpSpPr>
          <a:xfrm>
            <a:off x="984295" y="540014"/>
            <a:ext cx="1220431" cy="1751024"/>
            <a:chOff x="984295" y="540014"/>
            <a:chExt cx="1220431" cy="1751024"/>
          </a:xfrm>
        </p:grpSpPr>
        <p:grpSp>
          <p:nvGrpSpPr>
            <p:cNvPr id="922" name="Google Shape;922;p46"/>
            <p:cNvGrpSpPr/>
            <p:nvPr/>
          </p:nvGrpSpPr>
          <p:grpSpPr>
            <a:xfrm>
              <a:off x="984295" y="540014"/>
              <a:ext cx="1220431" cy="1751024"/>
              <a:chOff x="984295" y="540014"/>
              <a:chExt cx="1220431" cy="1751024"/>
            </a:xfrm>
          </p:grpSpPr>
          <p:grpSp>
            <p:nvGrpSpPr>
              <p:cNvPr id="923" name="Google Shape;923;p46"/>
              <p:cNvGrpSpPr/>
              <p:nvPr/>
            </p:nvGrpSpPr>
            <p:grpSpPr>
              <a:xfrm>
                <a:off x="1151948" y="918177"/>
                <a:ext cx="884952" cy="1372862"/>
                <a:chOff x="-283243" y="2143549"/>
                <a:chExt cx="685159" cy="1062915"/>
              </a:xfrm>
            </p:grpSpPr>
            <p:sp>
              <p:nvSpPr>
                <p:cNvPr id="924" name="Google Shape;924;p46"/>
                <p:cNvSpPr/>
                <p:nvPr/>
              </p:nvSpPr>
              <p:spPr>
                <a:xfrm>
                  <a:off x="-143675" y="2827881"/>
                  <a:ext cx="406485" cy="378567"/>
                </a:xfrm>
                <a:custGeom>
                  <a:avLst/>
                  <a:gdLst/>
                  <a:ahLst/>
                  <a:cxnLst/>
                  <a:rect l="l" t="t" r="r" b="b"/>
                  <a:pathLst>
                    <a:path w="36269" h="33778" extrusionOk="0">
                      <a:moveTo>
                        <a:pt x="9574" y="1"/>
                      </a:moveTo>
                      <a:lnTo>
                        <a:pt x="9574" y="13620"/>
                      </a:lnTo>
                      <a:cubicBezTo>
                        <a:pt x="9574" y="14087"/>
                        <a:pt x="9612" y="14554"/>
                        <a:pt x="9690" y="14982"/>
                      </a:cubicBezTo>
                      <a:cubicBezTo>
                        <a:pt x="8990" y="15138"/>
                        <a:pt x="8328" y="15333"/>
                        <a:pt x="7706" y="15527"/>
                      </a:cubicBezTo>
                      <a:cubicBezTo>
                        <a:pt x="6538" y="15916"/>
                        <a:pt x="5449" y="16422"/>
                        <a:pt x="4476" y="17123"/>
                      </a:cubicBezTo>
                      <a:cubicBezTo>
                        <a:pt x="3620" y="17706"/>
                        <a:pt x="2880" y="18446"/>
                        <a:pt x="2297" y="19302"/>
                      </a:cubicBezTo>
                      <a:cubicBezTo>
                        <a:pt x="1713" y="20119"/>
                        <a:pt x="1285" y="21053"/>
                        <a:pt x="974" y="22065"/>
                      </a:cubicBezTo>
                      <a:cubicBezTo>
                        <a:pt x="623" y="23154"/>
                        <a:pt x="390" y="24283"/>
                        <a:pt x="273" y="25411"/>
                      </a:cubicBezTo>
                      <a:cubicBezTo>
                        <a:pt x="118" y="26618"/>
                        <a:pt x="40" y="27902"/>
                        <a:pt x="40" y="29303"/>
                      </a:cubicBezTo>
                      <a:cubicBezTo>
                        <a:pt x="1" y="30665"/>
                        <a:pt x="1" y="32182"/>
                        <a:pt x="1" y="33778"/>
                      </a:cubicBezTo>
                      <a:lnTo>
                        <a:pt x="36268" y="33778"/>
                      </a:lnTo>
                      <a:cubicBezTo>
                        <a:pt x="36268" y="32182"/>
                        <a:pt x="36268" y="30742"/>
                        <a:pt x="36229" y="29303"/>
                      </a:cubicBezTo>
                      <a:cubicBezTo>
                        <a:pt x="36190" y="27902"/>
                        <a:pt x="36113" y="26618"/>
                        <a:pt x="35957" y="25411"/>
                      </a:cubicBezTo>
                      <a:cubicBezTo>
                        <a:pt x="35840" y="24283"/>
                        <a:pt x="35607" y="23154"/>
                        <a:pt x="35257" y="22065"/>
                      </a:cubicBezTo>
                      <a:cubicBezTo>
                        <a:pt x="34945" y="21092"/>
                        <a:pt x="34517" y="20158"/>
                        <a:pt x="33933" y="19302"/>
                      </a:cubicBezTo>
                      <a:cubicBezTo>
                        <a:pt x="33350" y="18446"/>
                        <a:pt x="32610" y="17706"/>
                        <a:pt x="31754" y="17123"/>
                      </a:cubicBezTo>
                      <a:cubicBezTo>
                        <a:pt x="30781" y="16422"/>
                        <a:pt x="29692" y="15916"/>
                        <a:pt x="28563" y="15527"/>
                      </a:cubicBezTo>
                      <a:cubicBezTo>
                        <a:pt x="27902" y="15333"/>
                        <a:pt x="27240" y="15138"/>
                        <a:pt x="26540" y="14982"/>
                      </a:cubicBezTo>
                      <a:cubicBezTo>
                        <a:pt x="26618" y="14554"/>
                        <a:pt x="26657" y="14087"/>
                        <a:pt x="26696" y="13620"/>
                      </a:cubicBezTo>
                      <a:lnTo>
                        <a:pt x="26696" y="1"/>
                      </a:ln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6"/>
                <p:cNvSpPr/>
                <p:nvPr/>
              </p:nvSpPr>
              <p:spPr>
                <a:xfrm>
                  <a:off x="-36377" y="2859724"/>
                  <a:ext cx="191906" cy="127900"/>
                </a:xfrm>
                <a:custGeom>
                  <a:avLst/>
                  <a:gdLst/>
                  <a:ahLst/>
                  <a:cxnLst/>
                  <a:rect l="l" t="t" r="r" b="b"/>
                  <a:pathLst>
                    <a:path w="17123" h="11412" extrusionOk="0">
                      <a:moveTo>
                        <a:pt x="1" y="0"/>
                      </a:moveTo>
                      <a:lnTo>
                        <a:pt x="1" y="8483"/>
                      </a:lnTo>
                      <a:cubicBezTo>
                        <a:pt x="2611" y="10426"/>
                        <a:pt x="5727" y="11411"/>
                        <a:pt x="8850" y="11411"/>
                      </a:cubicBezTo>
                      <a:cubicBezTo>
                        <a:pt x="11732" y="11411"/>
                        <a:pt x="14620" y="10572"/>
                        <a:pt x="17123" y="8873"/>
                      </a:cubicBezTo>
                      <a:lnTo>
                        <a:pt x="17123" y="0"/>
                      </a:ln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a:off x="-143675" y="3019792"/>
                  <a:ext cx="406485" cy="186672"/>
                </a:xfrm>
                <a:custGeom>
                  <a:avLst/>
                  <a:gdLst/>
                  <a:ahLst/>
                  <a:cxnLst/>
                  <a:rect l="l" t="t" r="r" b="b"/>
                  <a:pathLst>
                    <a:path w="36269" h="16656" extrusionOk="0">
                      <a:moveTo>
                        <a:pt x="4476" y="1"/>
                      </a:moveTo>
                      <a:cubicBezTo>
                        <a:pt x="3659" y="584"/>
                        <a:pt x="2919" y="1324"/>
                        <a:pt x="2336" y="2180"/>
                      </a:cubicBezTo>
                      <a:cubicBezTo>
                        <a:pt x="1752" y="3036"/>
                        <a:pt x="1285" y="3970"/>
                        <a:pt x="1013" y="4943"/>
                      </a:cubicBezTo>
                      <a:cubicBezTo>
                        <a:pt x="662" y="6032"/>
                        <a:pt x="429" y="7161"/>
                        <a:pt x="312" y="8289"/>
                      </a:cubicBezTo>
                      <a:cubicBezTo>
                        <a:pt x="156" y="9496"/>
                        <a:pt x="79" y="10819"/>
                        <a:pt x="40" y="12181"/>
                      </a:cubicBezTo>
                      <a:cubicBezTo>
                        <a:pt x="1" y="13543"/>
                        <a:pt x="1" y="15060"/>
                        <a:pt x="1" y="16656"/>
                      </a:cubicBezTo>
                      <a:lnTo>
                        <a:pt x="36268" y="16656"/>
                      </a:lnTo>
                      <a:cubicBezTo>
                        <a:pt x="36268" y="15060"/>
                        <a:pt x="36268" y="13620"/>
                        <a:pt x="36229" y="12181"/>
                      </a:cubicBezTo>
                      <a:cubicBezTo>
                        <a:pt x="36190" y="10780"/>
                        <a:pt x="36113" y="9496"/>
                        <a:pt x="35957" y="8289"/>
                      </a:cubicBezTo>
                      <a:cubicBezTo>
                        <a:pt x="35840" y="7161"/>
                        <a:pt x="35607" y="6032"/>
                        <a:pt x="35257" y="4943"/>
                      </a:cubicBezTo>
                      <a:cubicBezTo>
                        <a:pt x="34945" y="3970"/>
                        <a:pt x="34517" y="3036"/>
                        <a:pt x="33933" y="2180"/>
                      </a:cubicBezTo>
                      <a:cubicBezTo>
                        <a:pt x="33350" y="1324"/>
                        <a:pt x="32610" y="584"/>
                        <a:pt x="31754" y="1"/>
                      </a:cubicBezTo>
                      <a:lnTo>
                        <a:pt x="31754" y="3581"/>
                      </a:lnTo>
                      <a:cubicBezTo>
                        <a:pt x="30743" y="3036"/>
                        <a:pt x="29692" y="2608"/>
                        <a:pt x="28563" y="2335"/>
                      </a:cubicBezTo>
                      <a:cubicBezTo>
                        <a:pt x="27085" y="1946"/>
                        <a:pt x="25567" y="1713"/>
                        <a:pt x="24088" y="1596"/>
                      </a:cubicBezTo>
                      <a:cubicBezTo>
                        <a:pt x="22337" y="1401"/>
                        <a:pt x="20392" y="1324"/>
                        <a:pt x="18135" y="1324"/>
                      </a:cubicBezTo>
                      <a:cubicBezTo>
                        <a:pt x="15878" y="1324"/>
                        <a:pt x="13893" y="1401"/>
                        <a:pt x="12181" y="1596"/>
                      </a:cubicBezTo>
                      <a:cubicBezTo>
                        <a:pt x="10663" y="1713"/>
                        <a:pt x="9184" y="1946"/>
                        <a:pt x="7706" y="2335"/>
                      </a:cubicBezTo>
                      <a:cubicBezTo>
                        <a:pt x="6577" y="2608"/>
                        <a:pt x="5488" y="3036"/>
                        <a:pt x="4476" y="3581"/>
                      </a:cubicBezTo>
                      <a:lnTo>
                        <a:pt x="44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6"/>
                <p:cNvSpPr/>
                <p:nvPr/>
              </p:nvSpPr>
              <p:spPr>
                <a:xfrm>
                  <a:off x="6798" y="3073436"/>
                  <a:ext cx="101630" cy="85928"/>
                </a:xfrm>
                <a:custGeom>
                  <a:avLst/>
                  <a:gdLst/>
                  <a:ahLst/>
                  <a:cxnLst/>
                  <a:rect l="l" t="t" r="r" b="b"/>
                  <a:pathLst>
                    <a:path w="9068" h="7667" extrusionOk="0">
                      <a:moveTo>
                        <a:pt x="2180" y="1"/>
                      </a:moveTo>
                      <a:cubicBezTo>
                        <a:pt x="818" y="1"/>
                        <a:pt x="1" y="1947"/>
                        <a:pt x="1" y="3192"/>
                      </a:cubicBezTo>
                      <a:cubicBezTo>
                        <a:pt x="1" y="5643"/>
                        <a:pt x="1986" y="7667"/>
                        <a:pt x="4476" y="7667"/>
                      </a:cubicBezTo>
                      <a:lnTo>
                        <a:pt x="4593" y="7667"/>
                      </a:lnTo>
                      <a:cubicBezTo>
                        <a:pt x="7044" y="7667"/>
                        <a:pt x="9068" y="5643"/>
                        <a:pt x="9068" y="3192"/>
                      </a:cubicBezTo>
                      <a:cubicBezTo>
                        <a:pt x="9068" y="1947"/>
                        <a:pt x="8251" y="1"/>
                        <a:pt x="6889" y="1"/>
                      </a:cubicBezTo>
                      <a:cubicBezTo>
                        <a:pt x="5994" y="40"/>
                        <a:pt x="5177" y="429"/>
                        <a:pt x="4593" y="1091"/>
                      </a:cubicBezTo>
                      <a:lnTo>
                        <a:pt x="4476" y="1091"/>
                      </a:lnTo>
                      <a:cubicBezTo>
                        <a:pt x="3892" y="429"/>
                        <a:pt x="3036" y="40"/>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6"/>
                <p:cNvSpPr/>
                <p:nvPr/>
              </p:nvSpPr>
              <p:spPr>
                <a:xfrm>
                  <a:off x="-54254" y="2143549"/>
                  <a:ext cx="234640" cy="234640"/>
                </a:xfrm>
                <a:custGeom>
                  <a:avLst/>
                  <a:gdLst/>
                  <a:ahLst/>
                  <a:cxnLst/>
                  <a:rect l="l" t="t" r="r" b="b"/>
                  <a:pathLst>
                    <a:path w="20936" h="20936" extrusionOk="0">
                      <a:moveTo>
                        <a:pt x="10468" y="0"/>
                      </a:moveTo>
                      <a:cubicBezTo>
                        <a:pt x="4709" y="0"/>
                        <a:pt x="0" y="4670"/>
                        <a:pt x="0" y="10468"/>
                      </a:cubicBezTo>
                      <a:cubicBezTo>
                        <a:pt x="0" y="16227"/>
                        <a:pt x="4709" y="20936"/>
                        <a:pt x="10468" y="20936"/>
                      </a:cubicBezTo>
                      <a:cubicBezTo>
                        <a:pt x="16227" y="20936"/>
                        <a:pt x="20936" y="16227"/>
                        <a:pt x="20936" y="10468"/>
                      </a:cubicBezTo>
                      <a:cubicBezTo>
                        <a:pt x="20936" y="4670"/>
                        <a:pt x="16227" y="0"/>
                        <a:pt x="104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6"/>
                <p:cNvSpPr/>
                <p:nvPr/>
              </p:nvSpPr>
              <p:spPr>
                <a:xfrm>
                  <a:off x="-110958" y="2219867"/>
                  <a:ext cx="341055" cy="175778"/>
                </a:xfrm>
                <a:custGeom>
                  <a:avLst/>
                  <a:gdLst/>
                  <a:ahLst/>
                  <a:cxnLst/>
                  <a:rect l="l" t="t" r="r" b="b"/>
                  <a:pathLst>
                    <a:path w="30431" h="15684" extrusionOk="0">
                      <a:moveTo>
                        <a:pt x="15315" y="1"/>
                      </a:moveTo>
                      <a:cubicBezTo>
                        <a:pt x="15269" y="1"/>
                        <a:pt x="15223" y="1"/>
                        <a:pt x="15177" y="1"/>
                      </a:cubicBezTo>
                      <a:cubicBezTo>
                        <a:pt x="6810" y="1"/>
                        <a:pt x="0" y="3542"/>
                        <a:pt x="39" y="7900"/>
                      </a:cubicBezTo>
                      <a:cubicBezTo>
                        <a:pt x="39" y="12196"/>
                        <a:pt x="6774" y="15683"/>
                        <a:pt x="15116" y="15683"/>
                      </a:cubicBezTo>
                      <a:cubicBezTo>
                        <a:pt x="15162" y="15683"/>
                        <a:pt x="15208" y="15683"/>
                        <a:pt x="15254" y="15683"/>
                      </a:cubicBezTo>
                      <a:cubicBezTo>
                        <a:pt x="23621" y="15683"/>
                        <a:pt x="30431" y="12142"/>
                        <a:pt x="30392" y="7784"/>
                      </a:cubicBezTo>
                      <a:cubicBezTo>
                        <a:pt x="30392" y="3488"/>
                        <a:pt x="23657" y="1"/>
                        <a:pt x="15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6"/>
                <p:cNvSpPr/>
                <p:nvPr/>
              </p:nvSpPr>
              <p:spPr>
                <a:xfrm>
                  <a:off x="-283243" y="2279451"/>
                  <a:ext cx="685159" cy="622711"/>
                </a:xfrm>
                <a:custGeom>
                  <a:avLst/>
                  <a:gdLst/>
                  <a:ahLst/>
                  <a:cxnLst/>
                  <a:rect l="l" t="t" r="r" b="b"/>
                  <a:pathLst>
                    <a:path w="61134" h="55562" extrusionOk="0">
                      <a:moveTo>
                        <a:pt x="30516" y="1"/>
                      </a:moveTo>
                      <a:cubicBezTo>
                        <a:pt x="17946" y="1"/>
                        <a:pt x="6539" y="8624"/>
                        <a:pt x="3542" y="21380"/>
                      </a:cubicBezTo>
                      <a:cubicBezTo>
                        <a:pt x="0" y="36323"/>
                        <a:pt x="9262" y="51265"/>
                        <a:pt x="24205" y="54807"/>
                      </a:cubicBezTo>
                      <a:cubicBezTo>
                        <a:pt x="26352" y="55317"/>
                        <a:pt x="28501" y="55561"/>
                        <a:pt x="30617" y="55561"/>
                      </a:cubicBezTo>
                      <a:cubicBezTo>
                        <a:pt x="43187" y="55561"/>
                        <a:pt x="54595" y="46933"/>
                        <a:pt x="57593" y="34143"/>
                      </a:cubicBezTo>
                      <a:cubicBezTo>
                        <a:pt x="61134" y="19239"/>
                        <a:pt x="51872" y="4258"/>
                        <a:pt x="36929" y="756"/>
                      </a:cubicBezTo>
                      <a:cubicBezTo>
                        <a:pt x="34782" y="245"/>
                        <a:pt x="32632" y="1"/>
                        <a:pt x="305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6"/>
                <p:cNvSpPr/>
                <p:nvPr/>
              </p:nvSpPr>
              <p:spPr>
                <a:xfrm>
                  <a:off x="-141490" y="2445807"/>
                  <a:ext cx="401677" cy="505044"/>
                </a:xfrm>
                <a:custGeom>
                  <a:avLst/>
                  <a:gdLst/>
                  <a:ahLst/>
                  <a:cxnLst/>
                  <a:rect l="l" t="t" r="r" b="b"/>
                  <a:pathLst>
                    <a:path w="35840" h="45063" extrusionOk="0">
                      <a:moveTo>
                        <a:pt x="17901" y="0"/>
                      </a:moveTo>
                      <a:cubicBezTo>
                        <a:pt x="8017" y="0"/>
                        <a:pt x="0" y="10079"/>
                        <a:pt x="0" y="22531"/>
                      </a:cubicBezTo>
                      <a:cubicBezTo>
                        <a:pt x="0" y="34984"/>
                        <a:pt x="8017" y="45062"/>
                        <a:pt x="17901" y="45062"/>
                      </a:cubicBezTo>
                      <a:cubicBezTo>
                        <a:pt x="27824" y="45062"/>
                        <a:pt x="35840" y="34984"/>
                        <a:pt x="35840" y="22531"/>
                      </a:cubicBezTo>
                      <a:cubicBezTo>
                        <a:pt x="35840" y="10079"/>
                        <a:pt x="27824" y="0"/>
                        <a:pt x="17901" y="0"/>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6"/>
                <p:cNvSpPr/>
                <p:nvPr/>
              </p:nvSpPr>
              <p:spPr>
                <a:xfrm>
                  <a:off x="12907" y="2698446"/>
                  <a:ext cx="92910" cy="33051"/>
                </a:xfrm>
                <a:custGeom>
                  <a:avLst/>
                  <a:gdLst/>
                  <a:ahLst/>
                  <a:cxnLst/>
                  <a:rect l="l" t="t" r="r" b="b"/>
                  <a:pathLst>
                    <a:path w="8290" h="2949" extrusionOk="0">
                      <a:moveTo>
                        <a:pt x="4145" y="1"/>
                      </a:moveTo>
                      <a:cubicBezTo>
                        <a:pt x="2073" y="1"/>
                        <a:pt x="1" y="283"/>
                        <a:pt x="1" y="847"/>
                      </a:cubicBezTo>
                      <a:cubicBezTo>
                        <a:pt x="1" y="2015"/>
                        <a:pt x="1869" y="2949"/>
                        <a:pt x="4165" y="2949"/>
                      </a:cubicBezTo>
                      <a:cubicBezTo>
                        <a:pt x="6460" y="2949"/>
                        <a:pt x="8289" y="2015"/>
                        <a:pt x="8289" y="847"/>
                      </a:cubicBezTo>
                      <a:cubicBezTo>
                        <a:pt x="8289" y="283"/>
                        <a:pt x="6217" y="1"/>
                        <a:pt x="4145" y="1"/>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6"/>
                <p:cNvSpPr/>
                <p:nvPr/>
              </p:nvSpPr>
              <p:spPr>
                <a:xfrm>
                  <a:off x="32096" y="2797786"/>
                  <a:ext cx="52350" cy="20521"/>
                </a:xfrm>
                <a:custGeom>
                  <a:avLst/>
                  <a:gdLst/>
                  <a:ahLst/>
                  <a:cxnLst/>
                  <a:rect l="l" t="t" r="r" b="b"/>
                  <a:pathLst>
                    <a:path w="4671" h="1831" extrusionOk="0">
                      <a:moveTo>
                        <a:pt x="1" y="1"/>
                      </a:moveTo>
                      <a:cubicBezTo>
                        <a:pt x="1" y="1012"/>
                        <a:pt x="818" y="1830"/>
                        <a:pt x="1830" y="1830"/>
                      </a:cubicBezTo>
                      <a:lnTo>
                        <a:pt x="2803" y="1830"/>
                      </a:lnTo>
                      <a:cubicBezTo>
                        <a:pt x="2826" y="1830"/>
                        <a:pt x="2849" y="1831"/>
                        <a:pt x="2872" y="1831"/>
                      </a:cubicBezTo>
                      <a:cubicBezTo>
                        <a:pt x="3853" y="1831"/>
                        <a:pt x="4671" y="1027"/>
                        <a:pt x="4671"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6"/>
                <p:cNvSpPr/>
                <p:nvPr/>
              </p:nvSpPr>
              <p:spPr>
                <a:xfrm>
                  <a:off x="-183802" y="2376494"/>
                  <a:ext cx="505481" cy="241107"/>
                </a:xfrm>
                <a:custGeom>
                  <a:avLst/>
                  <a:gdLst/>
                  <a:ahLst/>
                  <a:cxnLst/>
                  <a:rect l="l" t="t" r="r" b="b"/>
                  <a:pathLst>
                    <a:path w="45102" h="21513" extrusionOk="0">
                      <a:moveTo>
                        <a:pt x="15110" y="1"/>
                      </a:moveTo>
                      <a:cubicBezTo>
                        <a:pt x="11980" y="1"/>
                        <a:pt x="8485" y="1474"/>
                        <a:pt x="5682" y="4277"/>
                      </a:cubicBezTo>
                      <a:cubicBezTo>
                        <a:pt x="935" y="9025"/>
                        <a:pt x="1" y="15757"/>
                        <a:pt x="3581" y="19337"/>
                      </a:cubicBezTo>
                      <a:cubicBezTo>
                        <a:pt x="5047" y="20803"/>
                        <a:pt x="7042" y="21512"/>
                        <a:pt x="9213" y="21512"/>
                      </a:cubicBezTo>
                      <a:cubicBezTo>
                        <a:pt x="12342" y="21512"/>
                        <a:pt x="15837" y="20039"/>
                        <a:pt x="18640" y="17236"/>
                      </a:cubicBezTo>
                      <a:cubicBezTo>
                        <a:pt x="20469" y="15446"/>
                        <a:pt x="21831" y="13189"/>
                        <a:pt x="22532" y="10698"/>
                      </a:cubicBezTo>
                      <a:cubicBezTo>
                        <a:pt x="23232" y="13189"/>
                        <a:pt x="24555" y="15446"/>
                        <a:pt x="26423" y="17236"/>
                      </a:cubicBezTo>
                      <a:cubicBezTo>
                        <a:pt x="29226" y="20039"/>
                        <a:pt x="32721" y="21512"/>
                        <a:pt x="35851" y="21512"/>
                      </a:cubicBezTo>
                      <a:cubicBezTo>
                        <a:pt x="38021" y="21512"/>
                        <a:pt x="40016" y="20803"/>
                        <a:pt x="41483" y="19337"/>
                      </a:cubicBezTo>
                      <a:cubicBezTo>
                        <a:pt x="45102" y="15757"/>
                        <a:pt x="44051" y="9025"/>
                        <a:pt x="39342" y="4277"/>
                      </a:cubicBezTo>
                      <a:cubicBezTo>
                        <a:pt x="36539" y="1474"/>
                        <a:pt x="33044" y="1"/>
                        <a:pt x="29915" y="1"/>
                      </a:cubicBezTo>
                      <a:cubicBezTo>
                        <a:pt x="27744" y="1"/>
                        <a:pt x="25749" y="710"/>
                        <a:pt x="24283" y="2176"/>
                      </a:cubicBezTo>
                      <a:cubicBezTo>
                        <a:pt x="23466" y="3032"/>
                        <a:pt x="22843" y="4044"/>
                        <a:pt x="22493" y="5172"/>
                      </a:cubicBezTo>
                      <a:cubicBezTo>
                        <a:pt x="22143" y="4044"/>
                        <a:pt x="21559" y="3032"/>
                        <a:pt x="20742" y="2176"/>
                      </a:cubicBezTo>
                      <a:cubicBezTo>
                        <a:pt x="19275" y="710"/>
                        <a:pt x="17280" y="1"/>
                        <a:pt x="1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6"/>
                <p:cNvSpPr/>
                <p:nvPr/>
              </p:nvSpPr>
              <p:spPr>
                <a:xfrm>
                  <a:off x="280710" y="2865395"/>
                  <a:ext cx="27055" cy="191469"/>
                </a:xfrm>
                <a:custGeom>
                  <a:avLst/>
                  <a:gdLst/>
                  <a:ahLst/>
                  <a:cxnLst/>
                  <a:rect l="l" t="t" r="r" b="b"/>
                  <a:pathLst>
                    <a:path w="2414" h="17084" fill="none" extrusionOk="0">
                      <a:moveTo>
                        <a:pt x="1" y="0"/>
                      </a:moveTo>
                      <a:cubicBezTo>
                        <a:pt x="1324" y="0"/>
                        <a:pt x="2413" y="3853"/>
                        <a:pt x="2413" y="8561"/>
                      </a:cubicBezTo>
                      <a:cubicBezTo>
                        <a:pt x="2413" y="13270"/>
                        <a:pt x="1324" y="17083"/>
                        <a:pt x="1"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6"/>
                <p:cNvSpPr/>
                <p:nvPr/>
              </p:nvSpPr>
              <p:spPr>
                <a:xfrm>
                  <a:off x="186066" y="2747191"/>
                  <a:ext cx="160503" cy="160940"/>
                </a:xfrm>
                <a:custGeom>
                  <a:avLst/>
                  <a:gdLst/>
                  <a:ahLst/>
                  <a:cxnLst/>
                  <a:rect l="l" t="t" r="r" b="b"/>
                  <a:pathLst>
                    <a:path w="14321" h="14360" extrusionOk="0">
                      <a:moveTo>
                        <a:pt x="7161" y="1"/>
                      </a:moveTo>
                      <a:cubicBezTo>
                        <a:pt x="3191" y="1"/>
                        <a:pt x="0" y="3230"/>
                        <a:pt x="0" y="7200"/>
                      </a:cubicBezTo>
                      <a:cubicBezTo>
                        <a:pt x="0" y="11130"/>
                        <a:pt x="3191" y="14360"/>
                        <a:pt x="7161" y="14360"/>
                      </a:cubicBezTo>
                      <a:cubicBezTo>
                        <a:pt x="11130" y="14360"/>
                        <a:pt x="14321" y="11130"/>
                        <a:pt x="14321" y="7200"/>
                      </a:cubicBezTo>
                      <a:cubicBezTo>
                        <a:pt x="14321"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6"/>
                <p:cNvSpPr/>
                <p:nvPr/>
              </p:nvSpPr>
              <p:spPr>
                <a:xfrm>
                  <a:off x="235350" y="2781881"/>
                  <a:ext cx="54962" cy="54726"/>
                </a:xfrm>
                <a:custGeom>
                  <a:avLst/>
                  <a:gdLst/>
                  <a:ahLst/>
                  <a:cxnLst/>
                  <a:rect l="l" t="t" r="r" b="b"/>
                  <a:pathLst>
                    <a:path w="4904" h="4883" extrusionOk="0">
                      <a:moveTo>
                        <a:pt x="4109" y="0"/>
                      </a:moveTo>
                      <a:cubicBezTo>
                        <a:pt x="3736" y="0"/>
                        <a:pt x="3360" y="61"/>
                        <a:pt x="2997" y="174"/>
                      </a:cubicBezTo>
                      <a:cubicBezTo>
                        <a:pt x="2336" y="408"/>
                        <a:pt x="1791" y="758"/>
                        <a:pt x="1285" y="1225"/>
                      </a:cubicBezTo>
                      <a:cubicBezTo>
                        <a:pt x="818" y="1692"/>
                        <a:pt x="468" y="2276"/>
                        <a:pt x="234" y="2937"/>
                      </a:cubicBezTo>
                      <a:cubicBezTo>
                        <a:pt x="40" y="3560"/>
                        <a:pt x="1" y="4221"/>
                        <a:pt x="117" y="4883"/>
                      </a:cubicBezTo>
                      <a:cubicBezTo>
                        <a:pt x="273" y="4260"/>
                        <a:pt x="468" y="3677"/>
                        <a:pt x="740" y="3132"/>
                      </a:cubicBezTo>
                      <a:cubicBezTo>
                        <a:pt x="1012" y="2626"/>
                        <a:pt x="1363" y="2159"/>
                        <a:pt x="1791" y="1731"/>
                      </a:cubicBezTo>
                      <a:cubicBezTo>
                        <a:pt x="2219" y="1303"/>
                        <a:pt x="2686" y="953"/>
                        <a:pt x="3192" y="680"/>
                      </a:cubicBezTo>
                      <a:cubicBezTo>
                        <a:pt x="3736" y="408"/>
                        <a:pt x="4320" y="213"/>
                        <a:pt x="4904" y="96"/>
                      </a:cubicBezTo>
                      <a:cubicBezTo>
                        <a:pt x="4644" y="32"/>
                        <a:pt x="4377" y="0"/>
                        <a:pt x="4109"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6"/>
                <p:cNvSpPr/>
                <p:nvPr/>
              </p:nvSpPr>
              <p:spPr>
                <a:xfrm>
                  <a:off x="253238" y="2865395"/>
                  <a:ext cx="27481" cy="191469"/>
                </a:xfrm>
                <a:custGeom>
                  <a:avLst/>
                  <a:gdLst/>
                  <a:ahLst/>
                  <a:cxnLst/>
                  <a:rect l="l" t="t" r="r" b="b"/>
                  <a:pathLst>
                    <a:path w="2452" h="17084" fill="none" extrusionOk="0">
                      <a:moveTo>
                        <a:pt x="2452" y="17083"/>
                      </a:moveTo>
                      <a:cubicBezTo>
                        <a:pt x="1090" y="17083"/>
                        <a:pt x="0" y="13270"/>
                        <a:pt x="0" y="8561"/>
                      </a:cubicBezTo>
                      <a:cubicBezTo>
                        <a:pt x="0" y="3853"/>
                        <a:pt x="1090" y="0"/>
                        <a:pt x="2452"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6"/>
                <p:cNvSpPr/>
                <p:nvPr/>
              </p:nvSpPr>
              <p:spPr>
                <a:xfrm>
                  <a:off x="-191647" y="2865395"/>
                  <a:ext cx="27481" cy="191469"/>
                </a:xfrm>
                <a:custGeom>
                  <a:avLst/>
                  <a:gdLst/>
                  <a:ahLst/>
                  <a:cxnLst/>
                  <a:rect l="l" t="t" r="r" b="b"/>
                  <a:pathLst>
                    <a:path w="2452" h="17084" fill="none" extrusionOk="0">
                      <a:moveTo>
                        <a:pt x="2452" y="0"/>
                      </a:moveTo>
                      <a:cubicBezTo>
                        <a:pt x="1129" y="0"/>
                        <a:pt x="0" y="3853"/>
                        <a:pt x="0" y="8561"/>
                      </a:cubicBezTo>
                      <a:cubicBezTo>
                        <a:pt x="0" y="13270"/>
                        <a:pt x="1090" y="17083"/>
                        <a:pt x="2452"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6"/>
                <p:cNvSpPr/>
                <p:nvPr/>
              </p:nvSpPr>
              <p:spPr>
                <a:xfrm>
                  <a:off x="-230474" y="2747191"/>
                  <a:ext cx="160951" cy="160940"/>
                </a:xfrm>
                <a:custGeom>
                  <a:avLst/>
                  <a:gdLst/>
                  <a:ahLst/>
                  <a:cxnLst/>
                  <a:rect l="l" t="t" r="r" b="b"/>
                  <a:pathLst>
                    <a:path w="14361" h="14360" extrusionOk="0">
                      <a:moveTo>
                        <a:pt x="7161" y="1"/>
                      </a:moveTo>
                      <a:cubicBezTo>
                        <a:pt x="3231" y="1"/>
                        <a:pt x="1" y="3230"/>
                        <a:pt x="1" y="7200"/>
                      </a:cubicBezTo>
                      <a:cubicBezTo>
                        <a:pt x="1" y="11130"/>
                        <a:pt x="3231" y="14360"/>
                        <a:pt x="7161" y="14360"/>
                      </a:cubicBezTo>
                      <a:cubicBezTo>
                        <a:pt x="11130" y="14360"/>
                        <a:pt x="14360" y="11130"/>
                        <a:pt x="14360" y="7200"/>
                      </a:cubicBezTo>
                      <a:cubicBezTo>
                        <a:pt x="14360"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6"/>
                <p:cNvSpPr/>
                <p:nvPr/>
              </p:nvSpPr>
              <p:spPr>
                <a:xfrm>
                  <a:off x="-174207" y="2781915"/>
                  <a:ext cx="54962" cy="54693"/>
                </a:xfrm>
                <a:custGeom>
                  <a:avLst/>
                  <a:gdLst/>
                  <a:ahLst/>
                  <a:cxnLst/>
                  <a:rect l="l" t="t" r="r" b="b"/>
                  <a:pathLst>
                    <a:path w="4904" h="4880" extrusionOk="0">
                      <a:moveTo>
                        <a:pt x="775" y="0"/>
                      </a:moveTo>
                      <a:cubicBezTo>
                        <a:pt x="511" y="0"/>
                        <a:pt x="250" y="31"/>
                        <a:pt x="1" y="93"/>
                      </a:cubicBezTo>
                      <a:cubicBezTo>
                        <a:pt x="585" y="210"/>
                        <a:pt x="1207" y="405"/>
                        <a:pt x="1752" y="677"/>
                      </a:cubicBezTo>
                      <a:cubicBezTo>
                        <a:pt x="2258" y="950"/>
                        <a:pt x="2725" y="1300"/>
                        <a:pt x="3153" y="1728"/>
                      </a:cubicBezTo>
                      <a:cubicBezTo>
                        <a:pt x="3581" y="2156"/>
                        <a:pt x="3931" y="2623"/>
                        <a:pt x="4204" y="3129"/>
                      </a:cubicBezTo>
                      <a:cubicBezTo>
                        <a:pt x="4437" y="3674"/>
                        <a:pt x="4670" y="4257"/>
                        <a:pt x="4787" y="4880"/>
                      </a:cubicBezTo>
                      <a:cubicBezTo>
                        <a:pt x="4904" y="4218"/>
                        <a:pt x="4865" y="3557"/>
                        <a:pt x="4670" y="2934"/>
                      </a:cubicBezTo>
                      <a:cubicBezTo>
                        <a:pt x="4242" y="1650"/>
                        <a:pt x="3231" y="599"/>
                        <a:pt x="1947" y="210"/>
                      </a:cubicBezTo>
                      <a:cubicBezTo>
                        <a:pt x="1573" y="70"/>
                        <a:pt x="1171" y="0"/>
                        <a:pt x="775"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6"/>
                <p:cNvSpPr/>
                <p:nvPr/>
              </p:nvSpPr>
              <p:spPr>
                <a:xfrm>
                  <a:off x="-164176" y="2865395"/>
                  <a:ext cx="27055" cy="191469"/>
                </a:xfrm>
                <a:custGeom>
                  <a:avLst/>
                  <a:gdLst/>
                  <a:ahLst/>
                  <a:cxnLst/>
                  <a:rect l="l" t="t" r="r" b="b"/>
                  <a:pathLst>
                    <a:path w="2414" h="17084" fill="none" extrusionOk="0">
                      <a:moveTo>
                        <a:pt x="1" y="17083"/>
                      </a:moveTo>
                      <a:cubicBezTo>
                        <a:pt x="1324" y="17083"/>
                        <a:pt x="2414" y="13270"/>
                        <a:pt x="2414" y="8561"/>
                      </a:cubicBezTo>
                      <a:cubicBezTo>
                        <a:pt x="2414" y="3853"/>
                        <a:pt x="1363" y="0"/>
                        <a:pt x="1"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46"/>
              <p:cNvSpPr/>
              <p:nvPr/>
            </p:nvSpPr>
            <p:spPr>
              <a:xfrm>
                <a:off x="984295" y="540014"/>
                <a:ext cx="1220431" cy="678147"/>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Ni hao!</a:t>
                </a:r>
                <a:endParaRPr sz="1600"/>
              </a:p>
            </p:txBody>
          </p:sp>
        </p:grpSp>
        <p:grpSp>
          <p:nvGrpSpPr>
            <p:cNvPr id="944" name="Google Shape;944;p46"/>
            <p:cNvGrpSpPr/>
            <p:nvPr/>
          </p:nvGrpSpPr>
          <p:grpSpPr>
            <a:xfrm>
              <a:off x="1442400" y="1495573"/>
              <a:ext cx="304233" cy="93035"/>
              <a:chOff x="2176250" y="3010775"/>
              <a:chExt cx="679850" cy="207900"/>
            </a:xfrm>
          </p:grpSpPr>
          <p:sp>
            <p:nvSpPr>
              <p:cNvPr id="945" name="Google Shape;945;p46"/>
              <p:cNvSpPr/>
              <p:nvPr/>
            </p:nvSpPr>
            <p:spPr>
              <a:xfrm>
                <a:off x="2176250" y="3010775"/>
                <a:ext cx="56400" cy="2079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2799700" y="3010775"/>
                <a:ext cx="56400" cy="2079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7" name="Google Shape;947;p46"/>
          <p:cNvGrpSpPr/>
          <p:nvPr/>
        </p:nvGrpSpPr>
        <p:grpSpPr>
          <a:xfrm>
            <a:off x="1785743" y="2886005"/>
            <a:ext cx="1220451" cy="1721843"/>
            <a:chOff x="1785743" y="2886005"/>
            <a:chExt cx="1220451" cy="1721843"/>
          </a:xfrm>
        </p:grpSpPr>
        <p:grpSp>
          <p:nvGrpSpPr>
            <p:cNvPr id="948" name="Google Shape;948;p46"/>
            <p:cNvGrpSpPr/>
            <p:nvPr/>
          </p:nvGrpSpPr>
          <p:grpSpPr>
            <a:xfrm>
              <a:off x="1785743" y="2886005"/>
              <a:ext cx="1220451" cy="1721843"/>
              <a:chOff x="7650926" y="1506346"/>
              <a:chExt cx="624399" cy="882861"/>
            </a:xfrm>
          </p:grpSpPr>
          <p:grpSp>
            <p:nvGrpSpPr>
              <p:cNvPr id="949" name="Google Shape;949;p46"/>
              <p:cNvGrpSpPr/>
              <p:nvPr/>
            </p:nvGrpSpPr>
            <p:grpSpPr>
              <a:xfrm>
                <a:off x="7773301" y="1660350"/>
                <a:ext cx="379649" cy="728857"/>
                <a:chOff x="6816579" y="2284553"/>
                <a:chExt cx="574356" cy="1102658"/>
              </a:xfrm>
            </p:grpSpPr>
            <p:sp>
              <p:nvSpPr>
                <p:cNvPr id="950" name="Google Shape;950;p46"/>
                <p:cNvSpPr/>
                <p:nvPr/>
              </p:nvSpPr>
              <p:spPr>
                <a:xfrm>
                  <a:off x="6890882" y="3158723"/>
                  <a:ext cx="424848" cy="228488"/>
                </a:xfrm>
                <a:custGeom>
                  <a:avLst/>
                  <a:gdLst/>
                  <a:ahLst/>
                  <a:cxnLst/>
                  <a:rect l="l" t="t" r="r" b="b"/>
                  <a:pathLst>
                    <a:path w="37251" h="20034" extrusionOk="0">
                      <a:moveTo>
                        <a:pt x="18610" y="0"/>
                      </a:moveTo>
                      <a:cubicBezTo>
                        <a:pt x="16567" y="0"/>
                        <a:pt x="14529" y="110"/>
                        <a:pt x="12510" y="330"/>
                      </a:cubicBezTo>
                      <a:cubicBezTo>
                        <a:pt x="10952" y="530"/>
                        <a:pt x="9393" y="849"/>
                        <a:pt x="7914" y="1329"/>
                      </a:cubicBezTo>
                      <a:cubicBezTo>
                        <a:pt x="6715" y="1689"/>
                        <a:pt x="5596" y="2248"/>
                        <a:pt x="4597" y="2968"/>
                      </a:cubicBezTo>
                      <a:cubicBezTo>
                        <a:pt x="3717" y="3567"/>
                        <a:pt x="2958" y="4327"/>
                        <a:pt x="2359" y="5206"/>
                      </a:cubicBezTo>
                      <a:cubicBezTo>
                        <a:pt x="1759" y="6085"/>
                        <a:pt x="1319" y="7044"/>
                        <a:pt x="1000" y="8044"/>
                      </a:cubicBezTo>
                      <a:cubicBezTo>
                        <a:pt x="680" y="9163"/>
                        <a:pt x="440" y="10322"/>
                        <a:pt x="280" y="11481"/>
                      </a:cubicBezTo>
                      <a:cubicBezTo>
                        <a:pt x="160" y="12720"/>
                        <a:pt x="80" y="14039"/>
                        <a:pt x="40" y="15478"/>
                      </a:cubicBezTo>
                      <a:cubicBezTo>
                        <a:pt x="0" y="16916"/>
                        <a:pt x="0" y="18435"/>
                        <a:pt x="0" y="20034"/>
                      </a:cubicBezTo>
                      <a:lnTo>
                        <a:pt x="37250" y="20034"/>
                      </a:lnTo>
                      <a:cubicBezTo>
                        <a:pt x="37250" y="18435"/>
                        <a:pt x="37250" y="16876"/>
                        <a:pt x="37210" y="15478"/>
                      </a:cubicBezTo>
                      <a:cubicBezTo>
                        <a:pt x="37170" y="14079"/>
                        <a:pt x="37090" y="12720"/>
                        <a:pt x="36930" y="11481"/>
                      </a:cubicBezTo>
                      <a:cubicBezTo>
                        <a:pt x="36810" y="10322"/>
                        <a:pt x="36571" y="9163"/>
                        <a:pt x="36211" y="8044"/>
                      </a:cubicBezTo>
                      <a:cubicBezTo>
                        <a:pt x="35931" y="7044"/>
                        <a:pt x="35452" y="6085"/>
                        <a:pt x="34852" y="5206"/>
                      </a:cubicBezTo>
                      <a:cubicBezTo>
                        <a:pt x="34253" y="4327"/>
                        <a:pt x="33493" y="3567"/>
                        <a:pt x="32654" y="2968"/>
                      </a:cubicBezTo>
                      <a:cubicBezTo>
                        <a:pt x="31615" y="2248"/>
                        <a:pt x="30496" y="1689"/>
                        <a:pt x="29337" y="1329"/>
                      </a:cubicBezTo>
                      <a:cubicBezTo>
                        <a:pt x="27818" y="849"/>
                        <a:pt x="26299" y="530"/>
                        <a:pt x="24740" y="330"/>
                      </a:cubicBezTo>
                      <a:cubicBezTo>
                        <a:pt x="22702" y="110"/>
                        <a:pt x="20654" y="0"/>
                        <a:pt x="18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6"/>
                <p:cNvSpPr/>
                <p:nvPr/>
              </p:nvSpPr>
              <p:spPr>
                <a:xfrm>
                  <a:off x="7003016" y="2991549"/>
                  <a:ext cx="200580" cy="259829"/>
                </a:xfrm>
                <a:custGeom>
                  <a:avLst/>
                  <a:gdLst/>
                  <a:ahLst/>
                  <a:cxnLst/>
                  <a:rect l="l" t="t" r="r" b="b"/>
                  <a:pathLst>
                    <a:path w="17587" h="22782" extrusionOk="0">
                      <a:moveTo>
                        <a:pt x="0" y="0"/>
                      </a:moveTo>
                      <a:lnTo>
                        <a:pt x="0" y="13989"/>
                      </a:lnTo>
                      <a:cubicBezTo>
                        <a:pt x="0" y="18825"/>
                        <a:pt x="3917" y="22782"/>
                        <a:pt x="8793" y="22782"/>
                      </a:cubicBezTo>
                      <a:cubicBezTo>
                        <a:pt x="13629" y="22782"/>
                        <a:pt x="17586" y="18825"/>
                        <a:pt x="17586" y="13989"/>
                      </a:cubicBezTo>
                      <a:lnTo>
                        <a:pt x="17586"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7003016" y="3025273"/>
                  <a:ext cx="200580" cy="133450"/>
                </a:xfrm>
                <a:custGeom>
                  <a:avLst/>
                  <a:gdLst/>
                  <a:ahLst/>
                  <a:cxnLst/>
                  <a:rect l="l" t="t" r="r" b="b"/>
                  <a:pathLst>
                    <a:path w="17587" h="11701" extrusionOk="0">
                      <a:moveTo>
                        <a:pt x="0" y="1"/>
                      </a:moveTo>
                      <a:lnTo>
                        <a:pt x="0" y="8674"/>
                      </a:lnTo>
                      <a:cubicBezTo>
                        <a:pt x="2682" y="10690"/>
                        <a:pt x="5882" y="11701"/>
                        <a:pt x="9089" y="11701"/>
                      </a:cubicBezTo>
                      <a:cubicBezTo>
                        <a:pt x="12049" y="11701"/>
                        <a:pt x="15016" y="10840"/>
                        <a:pt x="17586" y="9113"/>
                      </a:cubicBezTo>
                      <a:lnTo>
                        <a:pt x="17586" y="1"/>
                      </a:ln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7008936" y="2452754"/>
                  <a:ext cx="93464" cy="306783"/>
                </a:xfrm>
                <a:custGeom>
                  <a:avLst/>
                  <a:gdLst/>
                  <a:ahLst/>
                  <a:cxnLst/>
                  <a:rect l="l" t="t" r="r" b="b"/>
                  <a:pathLst>
                    <a:path w="8195" h="26899" extrusionOk="0">
                      <a:moveTo>
                        <a:pt x="1" y="0"/>
                      </a:moveTo>
                      <a:lnTo>
                        <a:pt x="1800" y="25819"/>
                      </a:lnTo>
                      <a:cubicBezTo>
                        <a:pt x="1840" y="25979"/>
                        <a:pt x="1879" y="26139"/>
                        <a:pt x="1959" y="26259"/>
                      </a:cubicBezTo>
                      <a:cubicBezTo>
                        <a:pt x="2039" y="26419"/>
                        <a:pt x="2119" y="26539"/>
                        <a:pt x="2239" y="26619"/>
                      </a:cubicBezTo>
                      <a:cubicBezTo>
                        <a:pt x="2319" y="26739"/>
                        <a:pt x="2439" y="26819"/>
                        <a:pt x="2559" y="26859"/>
                      </a:cubicBezTo>
                      <a:cubicBezTo>
                        <a:pt x="2679" y="26899"/>
                        <a:pt x="2799" y="26899"/>
                        <a:pt x="2919" y="26899"/>
                      </a:cubicBezTo>
                      <a:lnTo>
                        <a:pt x="4078" y="26659"/>
                      </a:lnTo>
                      <a:lnTo>
                        <a:pt x="5237" y="26419"/>
                      </a:lnTo>
                      <a:lnTo>
                        <a:pt x="6396" y="26179"/>
                      </a:lnTo>
                      <a:lnTo>
                        <a:pt x="7555" y="25979"/>
                      </a:lnTo>
                      <a:cubicBezTo>
                        <a:pt x="7675" y="25939"/>
                        <a:pt x="7795" y="25899"/>
                        <a:pt x="7875" y="25819"/>
                      </a:cubicBezTo>
                      <a:cubicBezTo>
                        <a:pt x="7955" y="25700"/>
                        <a:pt x="8034" y="25580"/>
                        <a:pt x="8114" y="25460"/>
                      </a:cubicBezTo>
                      <a:cubicBezTo>
                        <a:pt x="8154" y="25340"/>
                        <a:pt x="8194" y="25180"/>
                        <a:pt x="8194" y="25060"/>
                      </a:cubicBezTo>
                      <a:cubicBezTo>
                        <a:pt x="8194" y="24860"/>
                        <a:pt x="8194" y="24700"/>
                        <a:pt x="8154" y="2454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7090082" y="2452754"/>
                  <a:ext cx="93909" cy="306669"/>
                </a:xfrm>
                <a:custGeom>
                  <a:avLst/>
                  <a:gdLst/>
                  <a:ahLst/>
                  <a:cxnLst/>
                  <a:rect l="l" t="t" r="r" b="b"/>
                  <a:pathLst>
                    <a:path w="8234" h="26889" extrusionOk="0">
                      <a:moveTo>
                        <a:pt x="8234" y="0"/>
                      </a:moveTo>
                      <a:lnTo>
                        <a:pt x="40" y="24540"/>
                      </a:lnTo>
                      <a:cubicBezTo>
                        <a:pt x="0" y="24700"/>
                        <a:pt x="0" y="24860"/>
                        <a:pt x="0" y="25060"/>
                      </a:cubicBezTo>
                      <a:cubicBezTo>
                        <a:pt x="0" y="25180"/>
                        <a:pt x="40" y="25340"/>
                        <a:pt x="80" y="25460"/>
                      </a:cubicBezTo>
                      <a:cubicBezTo>
                        <a:pt x="160" y="25580"/>
                        <a:pt x="240" y="25700"/>
                        <a:pt x="320" y="25819"/>
                      </a:cubicBezTo>
                      <a:cubicBezTo>
                        <a:pt x="440" y="25899"/>
                        <a:pt x="560" y="25939"/>
                        <a:pt x="680" y="25979"/>
                      </a:cubicBezTo>
                      <a:lnTo>
                        <a:pt x="1839" y="26179"/>
                      </a:lnTo>
                      <a:lnTo>
                        <a:pt x="2998" y="26419"/>
                      </a:lnTo>
                      <a:lnTo>
                        <a:pt x="4157" y="26659"/>
                      </a:lnTo>
                      <a:lnTo>
                        <a:pt x="5276" y="26859"/>
                      </a:lnTo>
                      <a:cubicBezTo>
                        <a:pt x="5336" y="26879"/>
                        <a:pt x="5406" y="26889"/>
                        <a:pt x="5476" y="26889"/>
                      </a:cubicBezTo>
                      <a:cubicBezTo>
                        <a:pt x="5546" y="26889"/>
                        <a:pt x="5616" y="26879"/>
                        <a:pt x="5676" y="26859"/>
                      </a:cubicBezTo>
                      <a:cubicBezTo>
                        <a:pt x="5795" y="26819"/>
                        <a:pt x="5915" y="26739"/>
                        <a:pt x="5995" y="26619"/>
                      </a:cubicBezTo>
                      <a:cubicBezTo>
                        <a:pt x="6115" y="26539"/>
                        <a:pt x="6195" y="26419"/>
                        <a:pt x="6275" y="26259"/>
                      </a:cubicBezTo>
                      <a:cubicBezTo>
                        <a:pt x="6315" y="26139"/>
                        <a:pt x="6395" y="25979"/>
                        <a:pt x="6395" y="25779"/>
                      </a:cubicBezTo>
                      <a:lnTo>
                        <a:pt x="8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7038110" y="2284553"/>
                  <a:ext cx="113058" cy="470422"/>
                </a:xfrm>
                <a:custGeom>
                  <a:avLst/>
                  <a:gdLst/>
                  <a:ahLst/>
                  <a:cxnLst/>
                  <a:rect l="l" t="t" r="r" b="b"/>
                  <a:pathLst>
                    <a:path w="9913" h="41247" extrusionOk="0">
                      <a:moveTo>
                        <a:pt x="2399" y="0"/>
                      </a:moveTo>
                      <a:lnTo>
                        <a:pt x="1" y="39288"/>
                      </a:lnTo>
                      <a:cubicBezTo>
                        <a:pt x="1" y="39528"/>
                        <a:pt x="41" y="39808"/>
                        <a:pt x="121" y="40048"/>
                      </a:cubicBezTo>
                      <a:cubicBezTo>
                        <a:pt x="161" y="40248"/>
                        <a:pt x="241" y="40448"/>
                        <a:pt x="401" y="40647"/>
                      </a:cubicBezTo>
                      <a:cubicBezTo>
                        <a:pt x="481" y="40807"/>
                        <a:pt x="640" y="40967"/>
                        <a:pt x="840" y="41087"/>
                      </a:cubicBezTo>
                      <a:cubicBezTo>
                        <a:pt x="1000" y="41167"/>
                        <a:pt x="1160" y="41207"/>
                        <a:pt x="1360" y="41247"/>
                      </a:cubicBezTo>
                      <a:lnTo>
                        <a:pt x="8554" y="41247"/>
                      </a:lnTo>
                      <a:cubicBezTo>
                        <a:pt x="8754" y="41207"/>
                        <a:pt x="8954" y="41167"/>
                        <a:pt x="9114" y="41087"/>
                      </a:cubicBezTo>
                      <a:cubicBezTo>
                        <a:pt x="9273" y="40967"/>
                        <a:pt x="9433" y="40807"/>
                        <a:pt x="9553" y="40647"/>
                      </a:cubicBezTo>
                      <a:cubicBezTo>
                        <a:pt x="9673" y="40448"/>
                        <a:pt x="9753" y="40248"/>
                        <a:pt x="9833" y="40048"/>
                      </a:cubicBezTo>
                      <a:cubicBezTo>
                        <a:pt x="9873" y="39808"/>
                        <a:pt x="9913" y="39528"/>
                        <a:pt x="9913" y="39288"/>
                      </a:cubicBezTo>
                      <a:lnTo>
                        <a:pt x="7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6886320" y="2592237"/>
                  <a:ext cx="419829" cy="528314"/>
                </a:xfrm>
                <a:custGeom>
                  <a:avLst/>
                  <a:gdLst/>
                  <a:ahLst/>
                  <a:cxnLst/>
                  <a:rect l="l" t="t" r="r" b="b"/>
                  <a:pathLst>
                    <a:path w="36811" h="46323" extrusionOk="0">
                      <a:moveTo>
                        <a:pt x="18386" y="0"/>
                      </a:moveTo>
                      <a:cubicBezTo>
                        <a:pt x="8234" y="0"/>
                        <a:pt x="1" y="10392"/>
                        <a:pt x="1" y="23182"/>
                      </a:cubicBezTo>
                      <a:cubicBezTo>
                        <a:pt x="1" y="35931"/>
                        <a:pt x="8234" y="46323"/>
                        <a:pt x="18386" y="46323"/>
                      </a:cubicBezTo>
                      <a:cubicBezTo>
                        <a:pt x="28577" y="46323"/>
                        <a:pt x="36811" y="35931"/>
                        <a:pt x="36811" y="23182"/>
                      </a:cubicBezTo>
                      <a:cubicBezTo>
                        <a:pt x="36811" y="10392"/>
                        <a:pt x="28577"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7247790" y="2901289"/>
                  <a:ext cx="127645" cy="127645"/>
                </a:xfrm>
                <a:custGeom>
                  <a:avLst/>
                  <a:gdLst/>
                  <a:ahLst/>
                  <a:cxnLst/>
                  <a:rect l="l" t="t" r="r" b="b"/>
                  <a:pathLst>
                    <a:path w="11192" h="11192" extrusionOk="0">
                      <a:moveTo>
                        <a:pt x="5596" y="0"/>
                      </a:moveTo>
                      <a:cubicBezTo>
                        <a:pt x="2519" y="0"/>
                        <a:pt x="1" y="2518"/>
                        <a:pt x="1" y="5596"/>
                      </a:cubicBezTo>
                      <a:cubicBezTo>
                        <a:pt x="1" y="8673"/>
                        <a:pt x="2519" y="11191"/>
                        <a:pt x="5596" y="11191"/>
                      </a:cubicBezTo>
                      <a:cubicBezTo>
                        <a:pt x="8714" y="11191"/>
                        <a:pt x="11192" y="8673"/>
                        <a:pt x="11192" y="5596"/>
                      </a:cubicBezTo>
                      <a:cubicBezTo>
                        <a:pt x="11192" y="2518"/>
                        <a:pt x="8714" y="0"/>
                        <a:pt x="559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7287001" y="2928753"/>
                  <a:ext cx="43772" cy="43202"/>
                </a:xfrm>
                <a:custGeom>
                  <a:avLst/>
                  <a:gdLst/>
                  <a:ahLst/>
                  <a:cxnLst/>
                  <a:rect l="l" t="t" r="r" b="b"/>
                  <a:pathLst>
                    <a:path w="3838" h="3788" extrusionOk="0">
                      <a:moveTo>
                        <a:pt x="3256" y="1"/>
                      </a:moveTo>
                      <a:cubicBezTo>
                        <a:pt x="2954" y="1"/>
                        <a:pt x="2649" y="54"/>
                        <a:pt x="2358" y="150"/>
                      </a:cubicBezTo>
                      <a:cubicBezTo>
                        <a:pt x="1319" y="470"/>
                        <a:pt x="520" y="1269"/>
                        <a:pt x="200" y="2309"/>
                      </a:cubicBezTo>
                      <a:cubicBezTo>
                        <a:pt x="40" y="2788"/>
                        <a:pt x="0" y="3308"/>
                        <a:pt x="120" y="3787"/>
                      </a:cubicBezTo>
                      <a:cubicBezTo>
                        <a:pt x="280" y="2868"/>
                        <a:pt x="760" y="2029"/>
                        <a:pt x="1399" y="1349"/>
                      </a:cubicBezTo>
                      <a:cubicBezTo>
                        <a:pt x="2078" y="670"/>
                        <a:pt x="2918" y="230"/>
                        <a:pt x="3837" y="70"/>
                      </a:cubicBezTo>
                      <a:cubicBezTo>
                        <a:pt x="3648" y="23"/>
                        <a:pt x="3452" y="1"/>
                        <a:pt x="3256"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6816579" y="2901289"/>
                  <a:ext cx="128101" cy="127645"/>
                </a:xfrm>
                <a:custGeom>
                  <a:avLst/>
                  <a:gdLst/>
                  <a:ahLst/>
                  <a:cxnLst/>
                  <a:rect l="l" t="t" r="r" b="b"/>
                  <a:pathLst>
                    <a:path w="11232" h="11192" extrusionOk="0">
                      <a:moveTo>
                        <a:pt x="5636" y="0"/>
                      </a:moveTo>
                      <a:cubicBezTo>
                        <a:pt x="2519" y="0"/>
                        <a:pt x="1" y="2518"/>
                        <a:pt x="1" y="5596"/>
                      </a:cubicBezTo>
                      <a:cubicBezTo>
                        <a:pt x="1" y="8673"/>
                        <a:pt x="2519" y="11191"/>
                        <a:pt x="5636" y="11191"/>
                      </a:cubicBezTo>
                      <a:cubicBezTo>
                        <a:pt x="8714" y="11191"/>
                        <a:pt x="11232" y="8673"/>
                        <a:pt x="11232" y="5596"/>
                      </a:cubicBezTo>
                      <a:cubicBezTo>
                        <a:pt x="11232" y="2518"/>
                        <a:pt x="8714" y="0"/>
                        <a:pt x="563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6861708" y="2928753"/>
                  <a:ext cx="43316" cy="43202"/>
                </a:xfrm>
                <a:custGeom>
                  <a:avLst/>
                  <a:gdLst/>
                  <a:ahLst/>
                  <a:cxnLst/>
                  <a:rect l="l" t="t" r="r" b="b"/>
                  <a:pathLst>
                    <a:path w="3798" h="3788" extrusionOk="0">
                      <a:moveTo>
                        <a:pt x="582" y="1"/>
                      </a:moveTo>
                      <a:cubicBezTo>
                        <a:pt x="385" y="1"/>
                        <a:pt x="190" y="23"/>
                        <a:pt x="1" y="70"/>
                      </a:cubicBezTo>
                      <a:cubicBezTo>
                        <a:pt x="880" y="230"/>
                        <a:pt x="1759" y="670"/>
                        <a:pt x="2439" y="1309"/>
                      </a:cubicBezTo>
                      <a:cubicBezTo>
                        <a:pt x="3078" y="1989"/>
                        <a:pt x="3518" y="2868"/>
                        <a:pt x="3717" y="3787"/>
                      </a:cubicBezTo>
                      <a:cubicBezTo>
                        <a:pt x="3797" y="3268"/>
                        <a:pt x="3797" y="2748"/>
                        <a:pt x="3638" y="2269"/>
                      </a:cubicBezTo>
                      <a:cubicBezTo>
                        <a:pt x="3438" y="1789"/>
                        <a:pt x="3158" y="1309"/>
                        <a:pt x="2798" y="950"/>
                      </a:cubicBezTo>
                      <a:cubicBezTo>
                        <a:pt x="2439" y="590"/>
                        <a:pt x="1959" y="310"/>
                        <a:pt x="1479" y="150"/>
                      </a:cubicBezTo>
                      <a:cubicBezTo>
                        <a:pt x="1189" y="54"/>
                        <a:pt x="884" y="1"/>
                        <a:pt x="582"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7034928" y="2985162"/>
                  <a:ext cx="122170" cy="46053"/>
                </a:xfrm>
                <a:custGeom>
                  <a:avLst/>
                  <a:gdLst/>
                  <a:ahLst/>
                  <a:cxnLst/>
                  <a:rect l="l" t="t" r="r" b="b"/>
                  <a:pathLst>
                    <a:path w="10712" h="4038" extrusionOk="0">
                      <a:moveTo>
                        <a:pt x="4077" y="0"/>
                      </a:moveTo>
                      <a:cubicBezTo>
                        <a:pt x="1839" y="0"/>
                        <a:pt x="0" y="1799"/>
                        <a:pt x="40" y="4037"/>
                      </a:cubicBezTo>
                      <a:lnTo>
                        <a:pt x="10711" y="4037"/>
                      </a:lnTo>
                      <a:cubicBezTo>
                        <a:pt x="10711" y="1799"/>
                        <a:pt x="8913" y="0"/>
                        <a:pt x="6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6"/>
                <p:cNvSpPr/>
                <p:nvPr/>
              </p:nvSpPr>
              <p:spPr>
                <a:xfrm>
                  <a:off x="7041759" y="2877932"/>
                  <a:ext cx="108952" cy="50262"/>
                </a:xfrm>
                <a:custGeom>
                  <a:avLst/>
                  <a:gdLst/>
                  <a:ahLst/>
                  <a:cxnLst/>
                  <a:rect l="l" t="t" r="r" b="b"/>
                  <a:pathLst>
                    <a:path w="9553" h="4407" extrusionOk="0">
                      <a:moveTo>
                        <a:pt x="4777" y="0"/>
                      </a:moveTo>
                      <a:cubicBezTo>
                        <a:pt x="2389" y="0"/>
                        <a:pt x="1" y="430"/>
                        <a:pt x="1" y="1289"/>
                      </a:cubicBezTo>
                      <a:cubicBezTo>
                        <a:pt x="1" y="3008"/>
                        <a:pt x="2119" y="4407"/>
                        <a:pt x="4757" y="4407"/>
                      </a:cubicBezTo>
                      <a:cubicBezTo>
                        <a:pt x="7435" y="4407"/>
                        <a:pt x="9553" y="3008"/>
                        <a:pt x="9553" y="1289"/>
                      </a:cubicBezTo>
                      <a:cubicBezTo>
                        <a:pt x="9553" y="430"/>
                        <a:pt x="7165" y="0"/>
                        <a:pt x="477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6"/>
                <p:cNvSpPr/>
                <p:nvPr/>
              </p:nvSpPr>
              <p:spPr>
                <a:xfrm>
                  <a:off x="7317988" y="2995073"/>
                  <a:ext cx="32835" cy="53398"/>
                </a:xfrm>
                <a:custGeom>
                  <a:avLst/>
                  <a:gdLst/>
                  <a:ahLst/>
                  <a:cxnLst/>
                  <a:rect l="l" t="t" r="r" b="b"/>
                  <a:pathLst>
                    <a:path w="2879" h="4682" extrusionOk="0">
                      <a:moveTo>
                        <a:pt x="899" y="1"/>
                      </a:moveTo>
                      <a:cubicBezTo>
                        <a:pt x="813" y="1"/>
                        <a:pt x="726" y="17"/>
                        <a:pt x="640" y="51"/>
                      </a:cubicBezTo>
                      <a:cubicBezTo>
                        <a:pt x="201" y="171"/>
                        <a:pt x="1" y="610"/>
                        <a:pt x="121" y="1050"/>
                      </a:cubicBezTo>
                      <a:lnTo>
                        <a:pt x="1240" y="4127"/>
                      </a:lnTo>
                      <a:cubicBezTo>
                        <a:pt x="1337" y="4483"/>
                        <a:pt x="1642" y="4681"/>
                        <a:pt x="1988" y="4681"/>
                      </a:cubicBezTo>
                      <a:cubicBezTo>
                        <a:pt x="2070" y="4681"/>
                        <a:pt x="2155" y="4670"/>
                        <a:pt x="2239" y="4647"/>
                      </a:cubicBezTo>
                      <a:cubicBezTo>
                        <a:pt x="2639" y="4487"/>
                        <a:pt x="2879" y="4048"/>
                        <a:pt x="2719" y="3648"/>
                      </a:cubicBezTo>
                      <a:lnTo>
                        <a:pt x="1640" y="530"/>
                      </a:lnTo>
                      <a:cubicBezTo>
                        <a:pt x="1514" y="216"/>
                        <a:pt x="1215" y="1"/>
                        <a:pt x="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6"/>
                <p:cNvSpPr/>
                <p:nvPr/>
              </p:nvSpPr>
              <p:spPr>
                <a:xfrm>
                  <a:off x="7336225" y="2976254"/>
                  <a:ext cx="54710" cy="34512"/>
                </a:xfrm>
                <a:custGeom>
                  <a:avLst/>
                  <a:gdLst/>
                  <a:ahLst/>
                  <a:cxnLst/>
                  <a:rect l="l" t="t" r="r" b="b"/>
                  <a:pathLst>
                    <a:path w="4797" h="3026" extrusionOk="0">
                      <a:moveTo>
                        <a:pt x="960" y="1"/>
                      </a:moveTo>
                      <a:cubicBezTo>
                        <a:pt x="651" y="1"/>
                        <a:pt x="349" y="165"/>
                        <a:pt x="200" y="462"/>
                      </a:cubicBezTo>
                      <a:cubicBezTo>
                        <a:pt x="1" y="861"/>
                        <a:pt x="200" y="1341"/>
                        <a:pt x="600" y="1501"/>
                      </a:cubicBezTo>
                      <a:lnTo>
                        <a:pt x="3558" y="2940"/>
                      </a:lnTo>
                      <a:cubicBezTo>
                        <a:pt x="3674" y="2998"/>
                        <a:pt x="3795" y="3026"/>
                        <a:pt x="3911" y="3026"/>
                      </a:cubicBezTo>
                      <a:cubicBezTo>
                        <a:pt x="4194" y="3026"/>
                        <a:pt x="4455" y="2863"/>
                        <a:pt x="4597" y="2580"/>
                      </a:cubicBezTo>
                      <a:cubicBezTo>
                        <a:pt x="4797" y="2180"/>
                        <a:pt x="4637" y="1701"/>
                        <a:pt x="4237" y="1501"/>
                      </a:cubicBezTo>
                      <a:lnTo>
                        <a:pt x="1280" y="62"/>
                      </a:lnTo>
                      <a:cubicBezTo>
                        <a:pt x="1176" y="21"/>
                        <a:pt x="106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46"/>
              <p:cNvSpPr/>
              <p:nvPr/>
            </p:nvSpPr>
            <p:spPr>
              <a:xfrm>
                <a:off x="7650926" y="1506346"/>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Kia Ora!</a:t>
                </a:r>
                <a:endParaRPr sz="1600"/>
              </a:p>
            </p:txBody>
          </p:sp>
        </p:grpSp>
        <p:grpSp>
          <p:nvGrpSpPr>
            <p:cNvPr id="966" name="Google Shape;966;p46"/>
            <p:cNvGrpSpPr/>
            <p:nvPr/>
          </p:nvGrpSpPr>
          <p:grpSpPr>
            <a:xfrm>
              <a:off x="2268307" y="3844021"/>
              <a:ext cx="255341" cy="65323"/>
              <a:chOff x="1364469" y="1574754"/>
              <a:chExt cx="293125" cy="74989"/>
            </a:xfrm>
          </p:grpSpPr>
          <p:sp>
            <p:nvSpPr>
              <p:cNvPr id="967" name="Google Shape;967;p46"/>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6"/>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 name="Google Shape;984;p47"/>
          <p:cNvGrpSpPr/>
          <p:nvPr/>
        </p:nvGrpSpPr>
        <p:grpSpPr>
          <a:xfrm>
            <a:off x="4229060" y="3576325"/>
            <a:ext cx="404882" cy="448920"/>
            <a:chOff x="3300325" y="249875"/>
            <a:chExt cx="433725" cy="480900"/>
          </a:xfrm>
        </p:grpSpPr>
        <p:sp>
          <p:nvSpPr>
            <p:cNvPr id="72" name="Google Shape;985;p4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986;p4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 name="Google Shape;987;p4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988;p4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989;p4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7" name="Google Shape;990;p4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60359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0"/>
          <p:cNvSpPr txBox="1">
            <a:spLocks noGrp="1"/>
          </p:cNvSpPr>
          <p:nvPr>
            <p:ph type="subTitle" idx="1"/>
          </p:nvPr>
        </p:nvSpPr>
        <p:spPr>
          <a:xfrm>
            <a:off x="720000" y="1775128"/>
            <a:ext cx="5380274" cy="100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smtClean="0"/>
              <a:t>Matin :</a:t>
            </a:r>
            <a:br>
              <a:rPr lang="en" sz="1600" dirty="0" smtClean="0"/>
            </a:br>
            <a:r>
              <a:rPr lang="en" sz="1600" dirty="0" smtClean="0"/>
              <a:t>3 interventions en cycle 3 (45 min)</a:t>
            </a:r>
            <a:br>
              <a:rPr lang="en" sz="1600" dirty="0" smtClean="0"/>
            </a:br>
            <a:r>
              <a:rPr lang="en" sz="1600" dirty="0" smtClean="0"/>
              <a:t>4 interventions en cycle 2 (30 min)</a:t>
            </a:r>
          </a:p>
          <a:p>
            <a:pPr marL="0" lvl="0" indent="0" algn="l" rtl="0">
              <a:spcBef>
                <a:spcPts val="0"/>
              </a:spcBef>
              <a:spcAft>
                <a:spcPts val="1600"/>
              </a:spcAft>
              <a:buNone/>
            </a:pPr>
            <a:r>
              <a:rPr lang="en" sz="1600" dirty="0" smtClean="0"/>
              <a:t>Après-midi : </a:t>
            </a:r>
            <a:br>
              <a:rPr lang="en" sz="1600" dirty="0" smtClean="0"/>
            </a:br>
            <a:r>
              <a:rPr lang="en" sz="1600" dirty="0" smtClean="0"/>
              <a:t>2 interventions (si journée complète)</a:t>
            </a:r>
          </a:p>
          <a:p>
            <a:pPr marL="0" lvl="0" indent="0" algn="l" rtl="0">
              <a:spcBef>
                <a:spcPts val="0"/>
              </a:spcBef>
              <a:spcAft>
                <a:spcPts val="1600"/>
              </a:spcAft>
              <a:buNone/>
            </a:pPr>
            <a:r>
              <a:rPr lang="en" sz="1600" dirty="0" smtClean="0"/>
              <a:t>Possibilité de partager le temps de repas</a:t>
            </a:r>
            <a:r>
              <a:rPr lang="fr-FR" sz="1600" dirty="0" smtClean="0"/>
              <a:t/>
            </a:r>
            <a:br>
              <a:rPr lang="fr-FR" sz="1600" dirty="0" smtClean="0"/>
            </a:br>
            <a:r>
              <a:rPr lang="fr-FR" sz="1600" dirty="0" smtClean="0"/>
              <a:t> 	</a:t>
            </a:r>
            <a:r>
              <a:rPr lang="fr-FR" sz="1600" i="1" dirty="0" smtClean="0"/>
              <a:t>et en profiter </a:t>
            </a:r>
            <a:r>
              <a:rPr lang="fr-FR" sz="1600" i="1" dirty="0"/>
              <a:t>parler </a:t>
            </a:r>
            <a:r>
              <a:rPr lang="fr-FR" sz="1600" i="1" dirty="0" smtClean="0"/>
              <a:t>anglais ou espagnol !</a:t>
            </a:r>
            <a:endParaRPr lang="fr-FR" sz="1600" i="1" dirty="0"/>
          </a:p>
          <a:p>
            <a:pPr marL="0" lvl="0" indent="0" algn="l" rtl="0">
              <a:spcBef>
                <a:spcPts val="0"/>
              </a:spcBef>
              <a:spcAft>
                <a:spcPts val="1600"/>
              </a:spcAft>
              <a:buNone/>
            </a:pPr>
            <a:r>
              <a:rPr lang="fr-FR" sz="1600" dirty="0" smtClean="0"/>
              <a:t>Séances </a:t>
            </a:r>
            <a:r>
              <a:rPr lang="fr-FR" sz="1600" dirty="0"/>
              <a:t>de LV / </a:t>
            </a:r>
            <a:r>
              <a:rPr lang="fr-FR" sz="1600" dirty="0" smtClean="0"/>
              <a:t>séances DNL (EMILE)</a:t>
            </a:r>
          </a:p>
          <a:p>
            <a:pPr marL="0" lvl="0" indent="0" algn="l" rtl="0">
              <a:spcBef>
                <a:spcPts val="0"/>
              </a:spcBef>
              <a:spcAft>
                <a:spcPts val="1600"/>
              </a:spcAft>
              <a:buNone/>
            </a:pPr>
            <a:r>
              <a:rPr lang="fr-FR" sz="1600" dirty="0" smtClean="0"/>
              <a:t>Possibilité de programmer les interventions par périodes</a:t>
            </a:r>
            <a:endParaRPr lang="fr-FR" sz="1600" dirty="0"/>
          </a:p>
          <a:p>
            <a:pPr marL="0" lvl="0" indent="0" algn="l" rtl="0">
              <a:spcBef>
                <a:spcPts val="0"/>
              </a:spcBef>
              <a:spcAft>
                <a:spcPts val="1600"/>
              </a:spcAft>
              <a:buNone/>
            </a:pPr>
            <a:endParaRPr dirty="0"/>
          </a:p>
        </p:txBody>
      </p:sp>
      <p:grpSp>
        <p:nvGrpSpPr>
          <p:cNvPr id="719" name="Google Shape;719;p40"/>
          <p:cNvGrpSpPr/>
          <p:nvPr/>
        </p:nvGrpSpPr>
        <p:grpSpPr>
          <a:xfrm>
            <a:off x="5509543" y="48020"/>
            <a:ext cx="3007812" cy="5050875"/>
            <a:chOff x="1749142" y="1123734"/>
            <a:chExt cx="1807471" cy="3035199"/>
          </a:xfrm>
        </p:grpSpPr>
        <p:grpSp>
          <p:nvGrpSpPr>
            <p:cNvPr id="720" name="Google Shape;720;p40"/>
            <p:cNvGrpSpPr/>
            <p:nvPr/>
          </p:nvGrpSpPr>
          <p:grpSpPr>
            <a:xfrm>
              <a:off x="1749142" y="1123734"/>
              <a:ext cx="439196" cy="1112971"/>
              <a:chOff x="1825342" y="1199934"/>
              <a:chExt cx="439196" cy="1112971"/>
            </a:xfrm>
          </p:grpSpPr>
          <p:sp>
            <p:nvSpPr>
              <p:cNvPr id="721" name="Google Shape;721;p40"/>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Hi!</a:t>
                </a:r>
                <a:endParaRPr sz="1600">
                  <a:solidFill>
                    <a:schemeClr val="dk1"/>
                  </a:solidFill>
                  <a:latin typeface="Oswald"/>
                  <a:ea typeface="Oswald"/>
                  <a:cs typeface="Oswald"/>
                  <a:sym typeface="Oswald"/>
                </a:endParaRPr>
              </a:p>
            </p:txBody>
          </p:sp>
          <p:grpSp>
            <p:nvGrpSpPr>
              <p:cNvPr id="722" name="Google Shape;722;p40"/>
              <p:cNvGrpSpPr/>
              <p:nvPr/>
            </p:nvGrpSpPr>
            <p:grpSpPr>
              <a:xfrm>
                <a:off x="1843610" y="1679098"/>
                <a:ext cx="402660" cy="633807"/>
                <a:chOff x="6619444" y="1494648"/>
                <a:chExt cx="932298" cy="1467487"/>
              </a:xfrm>
            </p:grpSpPr>
            <p:sp>
              <p:nvSpPr>
                <p:cNvPr id="723" name="Google Shape;723;p40"/>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5" name="Google Shape;745;p40"/>
            <p:cNvGrpSpPr/>
            <p:nvPr/>
          </p:nvGrpSpPr>
          <p:grpSpPr>
            <a:xfrm>
              <a:off x="2340660" y="2107964"/>
              <a:ext cx="624434" cy="957673"/>
              <a:chOff x="2329733" y="2275100"/>
              <a:chExt cx="624434" cy="957673"/>
            </a:xfrm>
          </p:grpSpPr>
          <p:grpSp>
            <p:nvGrpSpPr>
              <p:cNvPr id="746" name="Google Shape;746;p40"/>
              <p:cNvGrpSpPr/>
              <p:nvPr/>
            </p:nvGrpSpPr>
            <p:grpSpPr>
              <a:xfrm>
                <a:off x="2329733" y="2625532"/>
                <a:ext cx="624434" cy="607241"/>
                <a:chOff x="719968" y="863497"/>
                <a:chExt cx="1674534" cy="1628427"/>
              </a:xfrm>
            </p:grpSpPr>
            <p:sp>
              <p:nvSpPr>
                <p:cNvPr id="747" name="Google Shape;747;p40"/>
                <p:cNvSpPr/>
                <p:nvPr/>
              </p:nvSpPr>
              <p:spPr>
                <a:xfrm>
                  <a:off x="719968" y="1173340"/>
                  <a:ext cx="1674534" cy="1032310"/>
                </a:xfrm>
                <a:custGeom>
                  <a:avLst/>
                  <a:gdLst/>
                  <a:ahLst/>
                  <a:cxnLst/>
                  <a:rect l="l" t="t" r="r" b="b"/>
                  <a:pathLst>
                    <a:path w="86039" h="53041" extrusionOk="0">
                      <a:moveTo>
                        <a:pt x="14982" y="1"/>
                      </a:moveTo>
                      <a:lnTo>
                        <a:pt x="7316" y="17356"/>
                      </a:lnTo>
                      <a:cubicBezTo>
                        <a:pt x="0" y="33817"/>
                        <a:pt x="14554" y="53040"/>
                        <a:pt x="43000" y="53040"/>
                      </a:cubicBezTo>
                      <a:cubicBezTo>
                        <a:pt x="71484" y="53040"/>
                        <a:pt x="86038" y="33817"/>
                        <a:pt x="78722" y="17356"/>
                      </a:cubicBezTo>
                      <a:lnTo>
                        <a:pt x="710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175137" y="2112464"/>
                  <a:ext cx="705866" cy="379460"/>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361432" y="1834520"/>
                  <a:ext cx="333256" cy="431717"/>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361432" y="1890572"/>
                  <a:ext cx="333256" cy="222359"/>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650743" y="2006588"/>
                  <a:ext cx="103034" cy="219167"/>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302364" y="2006588"/>
                  <a:ext cx="103015" cy="219167"/>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168306"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54517" y="1684639"/>
                  <a:ext cx="241607" cy="21268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834780" y="1730240"/>
                  <a:ext cx="72731" cy="7249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038803" y="1684639"/>
                  <a:ext cx="240868" cy="21268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127415" y="1730201"/>
                  <a:ext cx="72731" cy="71778"/>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72018" y="1715798"/>
                  <a:ext cx="90890" cy="414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28851" y="1798164"/>
                  <a:ext cx="177245" cy="149238"/>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55358" y="1873153"/>
                  <a:ext cx="123470" cy="19"/>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837816" y="1854216"/>
                  <a:ext cx="89138" cy="75670"/>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107719" y="1854216"/>
                  <a:ext cx="75008" cy="74230"/>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88085" y="863497"/>
                  <a:ext cx="1412491" cy="725815"/>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40"/>
              <p:cNvSpPr/>
              <p:nvPr/>
            </p:nvSpPr>
            <p:spPr>
              <a:xfrm>
                <a:off x="2329750" y="227510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¡Hola!</a:t>
                </a:r>
                <a:endParaRPr sz="1600"/>
              </a:p>
            </p:txBody>
          </p:sp>
        </p:grpSp>
        <p:grpSp>
          <p:nvGrpSpPr>
            <p:cNvPr id="767" name="Google Shape;767;p40"/>
            <p:cNvGrpSpPr/>
            <p:nvPr/>
          </p:nvGrpSpPr>
          <p:grpSpPr>
            <a:xfrm>
              <a:off x="3117417" y="2936896"/>
              <a:ext cx="439196" cy="1222037"/>
              <a:chOff x="3117417" y="2632096"/>
              <a:chExt cx="439196" cy="1222037"/>
            </a:xfrm>
          </p:grpSpPr>
          <p:grpSp>
            <p:nvGrpSpPr>
              <p:cNvPr id="768" name="Google Shape;768;p40"/>
              <p:cNvGrpSpPr/>
              <p:nvPr/>
            </p:nvGrpSpPr>
            <p:grpSpPr>
              <a:xfrm>
                <a:off x="3135713" y="3132444"/>
                <a:ext cx="402603" cy="721689"/>
                <a:chOff x="4159867" y="674068"/>
                <a:chExt cx="1014113" cy="1817856"/>
              </a:xfrm>
            </p:grpSpPr>
            <p:sp>
              <p:nvSpPr>
                <p:cNvPr id="769" name="Google Shape;769;p40"/>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Oi!</a:t>
                </a:r>
                <a:endParaRPr sz="1600">
                  <a:solidFill>
                    <a:schemeClr val="dk1"/>
                  </a:solidFill>
                  <a:latin typeface="Oswald"/>
                  <a:ea typeface="Oswald"/>
                  <a:cs typeface="Oswald"/>
                  <a:sym typeface="Oswald"/>
                </a:endParaRPr>
              </a:p>
            </p:txBody>
          </p:sp>
        </p:grpSp>
      </p:grpSp>
      <p:sp>
        <p:nvSpPr>
          <p:cNvPr id="77" name="Google Shape;907;p46"/>
          <p:cNvSpPr txBox="1">
            <a:spLocks/>
          </p:cNvSpPr>
          <p:nvPr/>
        </p:nvSpPr>
        <p:spPr>
          <a:xfrm>
            <a:off x="720000" y="584828"/>
            <a:ext cx="4585500" cy="119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000"/>
              <a:buFont typeface="Oswald"/>
              <a:buNone/>
              <a:defRPr sz="7000" b="1"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9pPr>
          </a:lstStyle>
          <a:p>
            <a:r>
              <a:rPr lang="fr-FR" sz="3600" dirty="0" smtClean="0"/>
              <a:t>ORGANISER SON TEMPS SUR L’ECOLE</a:t>
            </a:r>
            <a:endParaRPr lang="fr-FR" sz="3600" dirty="0"/>
          </a:p>
        </p:txBody>
      </p:sp>
    </p:spTree>
    <p:extLst>
      <p:ext uri="{BB962C8B-B14F-4D97-AF65-F5344CB8AC3E}">
        <p14:creationId xmlns:p14="http://schemas.microsoft.com/office/powerpoint/2010/main" val="363668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570259" y="34290"/>
            <a:ext cx="5333462" cy="4956781"/>
          </a:xfrm>
          <a:prstGeom prst="rect">
            <a:avLst/>
          </a:prstGeom>
        </p:spPr>
      </p:pic>
      <p:sp>
        <p:nvSpPr>
          <p:cNvPr id="3" name="Google Shape;1296;p62"/>
          <p:cNvSpPr txBox="1"/>
          <p:nvPr/>
        </p:nvSpPr>
        <p:spPr>
          <a:xfrm>
            <a:off x="78990" y="176239"/>
            <a:ext cx="1491269"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Exemple 1</a:t>
            </a:r>
            <a:endParaRPr sz="2000" b="1" dirty="0">
              <a:solidFill>
                <a:schemeClr val="dk1"/>
              </a:solidFill>
              <a:latin typeface="Oswald"/>
              <a:ea typeface="Oswald"/>
              <a:cs typeface="Oswald"/>
              <a:sym typeface="Oswald"/>
            </a:endParaRPr>
          </a:p>
        </p:txBody>
      </p:sp>
    </p:spTree>
    <p:extLst>
      <p:ext uri="{BB962C8B-B14F-4D97-AF65-F5344CB8AC3E}">
        <p14:creationId xmlns:p14="http://schemas.microsoft.com/office/powerpoint/2010/main" val="16714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811300" y="45720"/>
            <a:ext cx="4523859" cy="5040630"/>
          </a:xfrm>
          <a:prstGeom prst="rect">
            <a:avLst/>
          </a:prstGeom>
        </p:spPr>
      </p:pic>
      <p:sp>
        <p:nvSpPr>
          <p:cNvPr id="3" name="Google Shape;1296;p62"/>
          <p:cNvSpPr txBox="1"/>
          <p:nvPr/>
        </p:nvSpPr>
        <p:spPr>
          <a:xfrm>
            <a:off x="78990" y="176239"/>
            <a:ext cx="1491269"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dirty="0" smtClean="0">
                <a:solidFill>
                  <a:schemeClr val="dk1"/>
                </a:solidFill>
                <a:latin typeface="Oswald"/>
                <a:ea typeface="Oswald"/>
                <a:cs typeface="Oswald"/>
                <a:sym typeface="Oswald"/>
              </a:rPr>
              <a:t>Exemple 2</a:t>
            </a:r>
            <a:endParaRPr sz="2000" b="1" dirty="0">
              <a:solidFill>
                <a:schemeClr val="dk1"/>
              </a:solidFill>
              <a:latin typeface="Oswald"/>
              <a:ea typeface="Oswald"/>
              <a:cs typeface="Oswald"/>
              <a:sym typeface="Oswald"/>
            </a:endParaRPr>
          </a:p>
        </p:txBody>
      </p:sp>
    </p:spTree>
    <p:extLst>
      <p:ext uri="{BB962C8B-B14F-4D97-AF65-F5344CB8AC3E}">
        <p14:creationId xmlns:p14="http://schemas.microsoft.com/office/powerpoint/2010/main" val="2109305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32279" y="0"/>
            <a:ext cx="8015962" cy="5366214"/>
          </a:xfrm>
          <a:prstGeom prst="rect">
            <a:avLst/>
          </a:prstGeom>
        </p:spPr>
      </p:pic>
    </p:spTree>
    <p:extLst>
      <p:ext uri="{BB962C8B-B14F-4D97-AF65-F5344CB8AC3E}">
        <p14:creationId xmlns:p14="http://schemas.microsoft.com/office/powerpoint/2010/main" val="3360173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789</Words>
  <Application>Microsoft Office PowerPoint</Application>
  <PresentationFormat>Affichage à l'écran (16:9)</PresentationFormat>
  <Paragraphs>104</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Oswald</vt:lpstr>
      <vt:lpstr>Palanquin Dark</vt:lpstr>
      <vt:lpstr>Arial</vt:lpstr>
      <vt:lpstr>Wingdings</vt:lpstr>
      <vt:lpstr>Roboto</vt:lpstr>
      <vt:lpstr>International Mother Language Day by Slidesgo</vt:lpstr>
      <vt:lpstr>ACCUEILLIR  ET TRAVAILLER AVEC UN ASSISTANT DE LANGUE</vt:lpstr>
      <vt:lpstr>Présentation PowerPoint</vt:lpstr>
      <vt:lpstr>HAUTE-GARONNE</vt:lpstr>
      <vt:lpstr>STATUT ET CONTRAT de L’ASSISTANT</vt:lpstr>
      <vt:lpstr>ORGANISER SON EMPLOI DU TEMPS</vt:lpstr>
      <vt:lpstr>Présentation PowerPoint</vt:lpstr>
      <vt:lpstr>Présentation PowerPoint</vt:lpstr>
      <vt:lpstr>Présentation PowerPoint</vt:lpstr>
      <vt:lpstr>Présentation PowerPoint</vt:lpstr>
      <vt:lpstr>Présentation PowerPoint</vt:lpstr>
      <vt:lpstr>MODALITES D’INTERVENTION</vt:lpstr>
      <vt:lpstr>Du 1er octobre 2023 au 30 avril 2024</vt:lpstr>
      <vt:lpstr>ABSENCES et  ORGANISATIONS PARTICULIERES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TRAVAILLER AVEC UN ASSISTANT ETRANGER</dc:title>
  <dc:creator>DAYDE EMILIE</dc:creator>
  <cp:lastModifiedBy>Utilisateur Windows</cp:lastModifiedBy>
  <cp:revision>25</cp:revision>
  <dcterms:modified xsi:type="dcterms:W3CDTF">2023-10-09T08:03:57Z</dcterms:modified>
</cp:coreProperties>
</file>