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8382-74F9-4D27-9264-6E11CB4E306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0C88-5AB5-4994-B8EC-E40BD4C84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77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8382-74F9-4D27-9264-6E11CB4E306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0C88-5AB5-4994-B8EC-E40BD4C84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14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8382-74F9-4D27-9264-6E11CB4E306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0C88-5AB5-4994-B8EC-E40BD4C84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80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8382-74F9-4D27-9264-6E11CB4E306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0C88-5AB5-4994-B8EC-E40BD4C84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19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8382-74F9-4D27-9264-6E11CB4E306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0C88-5AB5-4994-B8EC-E40BD4C84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4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8382-74F9-4D27-9264-6E11CB4E306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0C88-5AB5-4994-B8EC-E40BD4C84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70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8382-74F9-4D27-9264-6E11CB4E306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0C88-5AB5-4994-B8EC-E40BD4C84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78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8382-74F9-4D27-9264-6E11CB4E306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0C88-5AB5-4994-B8EC-E40BD4C84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86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8382-74F9-4D27-9264-6E11CB4E306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0C88-5AB5-4994-B8EC-E40BD4C84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5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8382-74F9-4D27-9264-6E11CB4E306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0C88-5AB5-4994-B8EC-E40BD4C84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00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8382-74F9-4D27-9264-6E11CB4E306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0C88-5AB5-4994-B8EC-E40BD4C84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68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8382-74F9-4D27-9264-6E11CB4E3064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D0C88-5AB5-4994-B8EC-E40BD4C847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84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irage 6"/>
          <p:cNvSpPr/>
          <p:nvPr/>
        </p:nvSpPr>
        <p:spPr>
          <a:xfrm flipV="1">
            <a:off x="2405575" y="3317624"/>
            <a:ext cx="984739" cy="8440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0832" y="111025"/>
            <a:ext cx="9144000" cy="23876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algn="r"/>
            <a:r>
              <a:rPr lang="fr-FR" sz="3600" dirty="0" smtClean="0">
                <a:solidFill>
                  <a:schemeClr val="bg1"/>
                </a:solidFill>
                <a:latin typeface="Candara" panose="020E0502030303020204" pitchFamily="34" charset="0"/>
              </a:rPr>
              <a:t>MISE EN PLACE D’UN DISPOSITIF DE TELEPRESENCE </a:t>
            </a:r>
            <a:r>
              <a:rPr lang="fr-FR" sz="4400" b="1" i="1" dirty="0" smtClean="0">
                <a:solidFill>
                  <a:schemeClr val="bg1"/>
                </a:solidFill>
              </a:rPr>
              <a:t>Ted-i</a:t>
            </a:r>
            <a:endParaRPr lang="fr-FR" sz="4400" b="1" i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6382" y="1433458"/>
            <a:ext cx="9144000" cy="56700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fr-FR" dirty="0" smtClean="0">
                <a:solidFill>
                  <a:srgbClr val="002060"/>
                </a:solidFill>
              </a:rPr>
              <a:t>Première étape : demande, validation, accord de principe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28468" y="2417701"/>
            <a:ext cx="4459457" cy="92333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Demande d’APADHE faite par la famille, l’établissement scolaire ou l’établissement de soins, auprès du référent APADHE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30992" y="3636790"/>
            <a:ext cx="5908429" cy="92333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Le référent APADHE et le médecin CT de l’IA-DASEN finalisent le dossier, élaborent le projet de l’élève et déterminent la pertinence de la mise en place du dispositif de téléprésence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72663" y="4845104"/>
            <a:ext cx="4949482" cy="92333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Après présentation du dispositif, la famille et l’équipe pédagogique donnent tour à tour leur accord de principe</a:t>
            </a:r>
          </a:p>
        </p:txBody>
      </p:sp>
      <p:sp>
        <p:nvSpPr>
          <p:cNvPr id="8" name="Virage 7"/>
          <p:cNvSpPr/>
          <p:nvPr/>
        </p:nvSpPr>
        <p:spPr>
          <a:xfrm flipV="1">
            <a:off x="5202700" y="4560120"/>
            <a:ext cx="984739" cy="8440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107381" y="6483923"/>
            <a:ext cx="510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Annexe </a:t>
            </a:r>
            <a:r>
              <a:rPr lang="fr-FR" i="1" dirty="0" smtClean="0"/>
              <a:t>3 </a:t>
            </a:r>
            <a:r>
              <a:rPr lang="fr-FR" i="1" dirty="0"/>
              <a:t>– note départementale APADHE </a:t>
            </a:r>
            <a:r>
              <a:rPr lang="fr-FR" i="1" dirty="0" smtClean="0"/>
              <a:t>2024-2025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278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irage 6"/>
          <p:cNvSpPr/>
          <p:nvPr/>
        </p:nvSpPr>
        <p:spPr>
          <a:xfrm flipV="1">
            <a:off x="2405575" y="2601279"/>
            <a:ext cx="984739" cy="8440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6382" y="346554"/>
            <a:ext cx="9144000" cy="56700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fr-FR" dirty="0" smtClean="0">
                <a:solidFill>
                  <a:srgbClr val="002060"/>
                </a:solidFill>
              </a:rPr>
              <a:t>Deuxième étape : déploiement (école / établissement – famille)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28468" y="1124578"/>
            <a:ext cx="4459457" cy="1477328"/>
          </a:xfrm>
          <a:prstGeom prst="rect">
            <a:avLst/>
          </a:prstGeom>
          <a:solidFill>
            <a:schemeClr val="accent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Le coordonnateur APADHE questionne l’effectivité du réseau Wifi dans l’école / l’établissement et au domicile de l’élève puis en informe le prestataire </a:t>
            </a:r>
            <a:r>
              <a:rPr lang="fr-FR" b="1" i="1" dirty="0" smtClean="0">
                <a:solidFill>
                  <a:srgbClr val="002060"/>
                </a:solidFill>
              </a:rPr>
              <a:t>Awabot </a:t>
            </a:r>
            <a:r>
              <a:rPr lang="fr-FR" dirty="0" smtClean="0">
                <a:solidFill>
                  <a:srgbClr val="002060"/>
                </a:solidFill>
              </a:rPr>
              <a:t>en vue de la fourniture, si </a:t>
            </a:r>
            <a:r>
              <a:rPr lang="fr-FR" dirty="0" smtClean="0">
                <a:solidFill>
                  <a:srgbClr val="002060"/>
                </a:solidFill>
              </a:rPr>
              <a:t>nécessaire, </a:t>
            </a:r>
            <a:r>
              <a:rPr lang="fr-FR" dirty="0" smtClean="0">
                <a:solidFill>
                  <a:srgbClr val="002060"/>
                </a:solidFill>
              </a:rPr>
              <a:t>d’une clé 4G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30992" y="2920445"/>
            <a:ext cx="5908429" cy="92333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Le psychologue de l’éducation nationale intervient au sein de la classe concernée par le déploiement.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Une information aux autres familles est donnée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72663" y="4128759"/>
            <a:ext cx="4949482" cy="2031325"/>
          </a:xfrm>
          <a:prstGeom prst="rect">
            <a:avLst/>
          </a:prstGeom>
          <a:solidFill>
            <a:schemeClr val="accent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Le prestataire </a:t>
            </a:r>
            <a:r>
              <a:rPr lang="fr-FR" b="1" i="1" dirty="0" smtClean="0">
                <a:solidFill>
                  <a:srgbClr val="002060"/>
                </a:solidFill>
              </a:rPr>
              <a:t>Awabot </a:t>
            </a:r>
            <a:r>
              <a:rPr lang="fr-FR" dirty="0" smtClean="0">
                <a:solidFill>
                  <a:srgbClr val="002060"/>
                </a:solidFill>
              </a:rPr>
              <a:t>livre, configure et connecte le dispositif.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Parallèlement, le coordonnateur APADHE finalise le déploiement avec la famille et le responsable de l’établissement par la signature des conventions et de la charte d’utilisation.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Il remet ensuite le matériel de pilotage à la famille.</a:t>
            </a:r>
          </a:p>
        </p:txBody>
      </p:sp>
      <p:sp>
        <p:nvSpPr>
          <p:cNvPr id="8" name="Virage 7"/>
          <p:cNvSpPr/>
          <p:nvPr/>
        </p:nvSpPr>
        <p:spPr>
          <a:xfrm flipV="1">
            <a:off x="5202700" y="3843775"/>
            <a:ext cx="984739" cy="8440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1258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210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Thème Office</vt:lpstr>
      <vt:lpstr>MISE EN PLACE D’UN DISPOSITIF DE TELEPRESENCE Ted-i</vt:lpstr>
      <vt:lpstr>Présentation PowerPoint</vt:lpstr>
    </vt:vector>
  </TitlesOfParts>
  <Company>Rectorat de Toulouse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PLACE D’UN DISPOSITIF DE TELEPRESENCE Ted-i</dc:title>
  <dc:creator>DA PRATO XAVIER</dc:creator>
  <cp:lastModifiedBy>DA PRATO XAVIER</cp:lastModifiedBy>
  <cp:revision>7</cp:revision>
  <dcterms:created xsi:type="dcterms:W3CDTF">2024-09-06T13:22:52Z</dcterms:created>
  <dcterms:modified xsi:type="dcterms:W3CDTF">2024-09-19T12:49:13Z</dcterms:modified>
</cp:coreProperties>
</file>