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5"/>
  </p:notesMasterIdLst>
  <p:sldIdLst>
    <p:sldId id="256" r:id="rId2"/>
    <p:sldId id="311" r:id="rId3"/>
    <p:sldId id="316" r:id="rId4"/>
    <p:sldId id="317" r:id="rId5"/>
    <p:sldId id="318" r:id="rId6"/>
    <p:sldId id="324" r:id="rId7"/>
    <p:sldId id="325" r:id="rId8"/>
    <p:sldId id="313" r:id="rId9"/>
    <p:sldId id="315" r:id="rId10"/>
    <p:sldId id="321" r:id="rId11"/>
    <p:sldId id="312" r:id="rId12"/>
    <p:sldId id="319" r:id="rId13"/>
    <p:sldId id="320" r:id="rId14"/>
  </p:sldIdLst>
  <p:sldSz cx="9144000" cy="5143500" type="screen16x9"/>
  <p:notesSz cx="6858000" cy="9144000"/>
  <p:embeddedFontLst>
    <p:embeddedFont>
      <p:font typeface="Roboto" panose="020B0604020202020204" charset="0"/>
      <p:regular r:id="rId16"/>
      <p:bold r:id="rId17"/>
      <p:italic r:id="rId18"/>
      <p:boldItalic r:id="rId19"/>
    </p:embeddedFont>
    <p:embeddedFont>
      <p:font typeface="Palanquin Dark" panose="020B0604020202020204" charset="0"/>
      <p:regular r:id="rId20"/>
      <p:bold r:id="rId21"/>
    </p:embeddedFont>
    <p:embeddedFont>
      <p:font typeface="Oswald"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CE0585-71B6-4389-B515-A0B730A91CD7}">
  <a:tblStyle styleId="{83CE0585-71B6-4389-B515-A0B730A91CD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11" autoAdjust="0"/>
  </p:normalViewPr>
  <p:slideViewPr>
    <p:cSldViewPr snapToGrid="0">
      <p:cViewPr varScale="1">
        <p:scale>
          <a:sx n="105" d="100"/>
          <a:sy n="105" d="100"/>
        </p:scale>
        <p:origin x="80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8794a74c9d_0_2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8794a74c9d_0_2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92ffd2c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92ffd2c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fr-FR" sz="1100" b="0" i="0" u="none" strike="noStrike" cap="none" dirty="0" smtClean="0">
                <a:solidFill>
                  <a:srgbClr val="000000"/>
                </a:solidFill>
                <a:effectLst/>
                <a:latin typeface="Arial"/>
                <a:ea typeface="Arial"/>
                <a:cs typeface="Arial"/>
                <a:sym typeface="Arial"/>
              </a:rPr>
              <a:t>Co-enseignement</a:t>
            </a:r>
          </a:p>
          <a:p>
            <a:pPr lvl="0"/>
            <a:r>
              <a:rPr lang="fr-FR" sz="1100" b="0" i="0" u="none" strike="noStrike" cap="none" dirty="0" smtClean="0">
                <a:solidFill>
                  <a:srgbClr val="000000"/>
                </a:solidFill>
                <a:effectLst/>
                <a:latin typeface="Arial"/>
                <a:ea typeface="Arial"/>
                <a:cs typeface="Arial"/>
                <a:sym typeface="Arial"/>
              </a:rPr>
              <a:t>Enseignement en tandem</a:t>
            </a:r>
          </a:p>
          <a:p>
            <a:pPr lvl="0"/>
            <a:r>
              <a:rPr lang="fr-FR" sz="1100" b="0" i="0" u="none" strike="noStrike" cap="none" dirty="0" smtClean="0">
                <a:solidFill>
                  <a:srgbClr val="000000"/>
                </a:solidFill>
                <a:effectLst/>
                <a:latin typeface="Arial"/>
                <a:ea typeface="Arial"/>
                <a:cs typeface="Arial"/>
                <a:sym typeface="Arial"/>
              </a:rPr>
              <a:t>L’un enseigne, l’autre assiste</a:t>
            </a:r>
          </a:p>
          <a:p>
            <a:pPr lvl="0"/>
            <a:r>
              <a:rPr lang="fr-FR" sz="1100" b="0" i="0" u="none" strike="noStrike" cap="none" dirty="0" smtClean="0">
                <a:solidFill>
                  <a:srgbClr val="000000"/>
                </a:solidFill>
                <a:effectLst/>
                <a:latin typeface="Arial"/>
                <a:ea typeface="Arial"/>
                <a:cs typeface="Arial"/>
                <a:sym typeface="Arial"/>
              </a:rPr>
              <a:t>Professeur et assistant de langue aident les élèves</a:t>
            </a:r>
          </a:p>
          <a:p>
            <a:pPr marL="158750" lvl="0" indent="0">
              <a:buNone/>
            </a:pPr>
            <a:r>
              <a:rPr lang="fr-FR" sz="1100" b="0" i="0" u="none" strike="noStrike" cap="none" dirty="0" err="1" smtClean="0">
                <a:solidFill>
                  <a:srgbClr val="000000"/>
                </a:solidFill>
                <a:effectLst/>
                <a:latin typeface="Arial"/>
                <a:ea typeface="Arial"/>
                <a:cs typeface="Arial"/>
                <a:sym typeface="Arial"/>
              </a:rPr>
              <a:t>Co-présence</a:t>
            </a:r>
            <a:endParaRPr lang="fr-FR" sz="1100" b="0" i="0" u="none" strike="noStrike" cap="none" dirty="0" smtClean="0">
              <a:solidFill>
                <a:srgbClr val="000000"/>
              </a:solidFill>
              <a:effectLst/>
              <a:latin typeface="Arial"/>
              <a:ea typeface="Arial"/>
              <a:cs typeface="Arial"/>
              <a:sym typeface="Arial"/>
            </a:endParaRPr>
          </a:p>
          <a:p>
            <a:pPr lvl="0"/>
            <a:r>
              <a:rPr lang="fr-FR" sz="1100" b="0" i="0" u="none" strike="noStrike" cap="none" dirty="0" smtClean="0">
                <a:solidFill>
                  <a:srgbClr val="000000"/>
                </a:solidFill>
                <a:effectLst/>
                <a:latin typeface="Arial"/>
                <a:ea typeface="Arial"/>
                <a:cs typeface="Arial"/>
                <a:sym typeface="Arial"/>
              </a:rPr>
              <a:t>L’un enseigne, l’autre observe</a:t>
            </a:r>
          </a:p>
          <a:p>
            <a:pPr marL="158750" indent="0">
              <a:buNone/>
            </a:pPr>
            <a:r>
              <a:rPr lang="fr-FR" sz="1100" b="0" i="0" u="none" strike="noStrike" cap="none" dirty="0" smtClean="0">
                <a:solidFill>
                  <a:srgbClr val="000000"/>
                </a:solidFill>
                <a:effectLst/>
                <a:latin typeface="Arial"/>
                <a:ea typeface="Arial"/>
                <a:cs typeface="Arial"/>
                <a:sym typeface="Arial"/>
              </a:rPr>
              <a:t>Co-intervention</a:t>
            </a:r>
          </a:p>
          <a:p>
            <a:pPr lvl="0"/>
            <a:r>
              <a:rPr lang="fr-FR" sz="1100" b="0" i="0" u="none" strike="noStrike" cap="none" dirty="0" smtClean="0">
                <a:solidFill>
                  <a:srgbClr val="000000"/>
                </a:solidFill>
                <a:effectLst/>
                <a:latin typeface="Arial"/>
                <a:ea typeface="Arial"/>
                <a:cs typeface="Arial"/>
                <a:sym typeface="Arial"/>
              </a:rPr>
              <a:t>Enseignement en atelier</a:t>
            </a:r>
          </a:p>
          <a:p>
            <a:pPr lvl="0"/>
            <a:r>
              <a:rPr lang="fr-FR" sz="1100" b="0" i="0" u="none" strike="noStrike" cap="none" dirty="0" smtClean="0">
                <a:solidFill>
                  <a:srgbClr val="000000"/>
                </a:solidFill>
                <a:effectLst/>
                <a:latin typeface="Arial"/>
                <a:ea typeface="Arial"/>
                <a:cs typeface="Arial"/>
                <a:sym typeface="Arial"/>
              </a:rPr>
              <a:t>Professeur et assistant prennent en charge des groupes différenciés</a:t>
            </a:r>
          </a:p>
          <a:p>
            <a:pPr lvl="0"/>
            <a:r>
              <a:rPr lang="fr-FR" sz="1100" b="0" i="0" u="none" strike="noStrike" cap="none" dirty="0" smtClean="0">
                <a:solidFill>
                  <a:srgbClr val="000000"/>
                </a:solidFill>
                <a:effectLst/>
                <a:latin typeface="Arial"/>
                <a:ea typeface="Arial"/>
                <a:cs typeface="Arial"/>
                <a:sym typeface="Arial"/>
              </a:rPr>
              <a:t>Enseignement parallèle (2 groupes, EPS)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78020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ga92ffd2c7e_0_7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9" name="Google Shape;1289;ga92ffd2c7e_0_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1142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a92ffd2c7e_0_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1" name="Google Shape;971;ga92ffd2c7e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220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a92ffd2c7e_0_9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a92ffd2c7e_0_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565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a92ffd2c7e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a92ffd2c7e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FEI : </a:t>
            </a:r>
            <a:r>
              <a:rPr lang="fr-FR" sz="1100" b="0" i="0" u="none" strike="noStrike" cap="none" dirty="0" smtClean="0">
                <a:solidFill>
                  <a:srgbClr val="000000"/>
                </a:solidFill>
                <a:effectLst/>
                <a:latin typeface="Arial"/>
                <a:ea typeface="Arial"/>
                <a:cs typeface="Arial"/>
                <a:sym typeface="Arial"/>
              </a:rPr>
              <a:t>Créé en 1945 sous le nom de Centre international d’études pédagogiques, France Éducation international est un établissement placé sous la tutelle du ministère de l’éducation nationale et de la jeunesse.</a:t>
            </a:r>
          </a:p>
          <a:p>
            <a:r>
              <a:rPr lang="fr-FR" sz="1100" b="0" i="0" u="none" strike="noStrike" cap="none" dirty="0" smtClean="0">
                <a:solidFill>
                  <a:srgbClr val="000000"/>
                </a:solidFill>
                <a:effectLst/>
                <a:latin typeface="Arial"/>
                <a:ea typeface="Arial"/>
                <a:cs typeface="Arial"/>
                <a:sym typeface="Arial"/>
              </a:rPr>
              <a:t>la coopération dans les domaines de l’enseignement scolaire, de la formation technique et professionnelle et de l’enseignement supérieur ; </a:t>
            </a:r>
          </a:p>
          <a:p>
            <a:r>
              <a:rPr lang="fr-FR" sz="1100" b="0" i="0" u="none" strike="noStrike" cap="none" dirty="0" smtClean="0">
                <a:solidFill>
                  <a:srgbClr val="000000"/>
                </a:solidFill>
                <a:effectLst/>
                <a:latin typeface="Arial"/>
                <a:ea typeface="Arial"/>
                <a:cs typeface="Arial"/>
                <a:sym typeface="Arial"/>
              </a:rPr>
              <a:t>l’appui à l’enseignement du/en français dans le monde, par la formation de formateurs et de cadres éducatifs et par l’évaluation linguistique ; </a:t>
            </a:r>
          </a:p>
          <a:p>
            <a:r>
              <a:rPr lang="fr-FR" sz="1100" b="0" i="0" u="none" strike="noStrike" cap="none" dirty="0" smtClean="0">
                <a:solidFill>
                  <a:srgbClr val="000000"/>
                </a:solidFill>
                <a:effectLst/>
                <a:latin typeface="Arial"/>
                <a:ea typeface="Arial"/>
                <a:cs typeface="Arial"/>
                <a:sym typeface="Arial"/>
              </a:rPr>
              <a:t>la mobilité internationale, à travers des programmes d’échange d’assistants de langue et d’enseignants ainsi que la reconnaissance des diplômes étrangers.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81000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85cf8b5f36_0_6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85cf8b5f36_0_6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2873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a92ffd2c7e_0_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a92ffd2c7e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95423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8794a74c9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8794a74c9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voire si possibilité de repas pour l’assistant</a:t>
            </a:r>
            <a:endParaRPr dirty="0"/>
          </a:p>
        </p:txBody>
      </p:sp>
    </p:spTree>
    <p:extLst>
      <p:ext uri="{BB962C8B-B14F-4D97-AF65-F5344CB8AC3E}">
        <p14:creationId xmlns:p14="http://schemas.microsoft.com/office/powerpoint/2010/main" val="2844417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sz="1100" b="0" i="0" u="none" strike="noStrike" cap="none" baseline="0" dirty="0" smtClean="0">
                <a:solidFill>
                  <a:srgbClr val="000000"/>
                </a:solidFill>
                <a:latin typeface="Arial"/>
                <a:ea typeface="Arial"/>
                <a:cs typeface="Arial"/>
                <a:sym typeface="Arial"/>
              </a:rPr>
              <a:t>L’emploi du temps de l’ALVE prévoit des temps d’intervention dans des lieux variés : salle de classe, cour de récréation, terrain de sport, etc. L’ALVE intervient soit pendant des temps de classe (cours de langue ou enseignement de type EMILE), soit pendant le temps de récréation pour interagir avec les élèves en langue étrangère (il n’intervient pas en surveillance des élèves, mais en complément du professeur de service de surveillance). </a:t>
            </a:r>
          </a:p>
          <a:p>
            <a:r>
              <a:rPr lang="fr-FR" sz="1100" b="0" i="0" u="none" strike="noStrike" cap="none" baseline="0" dirty="0" smtClean="0">
                <a:solidFill>
                  <a:srgbClr val="000000"/>
                </a:solidFill>
                <a:latin typeface="Arial"/>
                <a:ea typeface="Arial"/>
                <a:cs typeface="Arial"/>
                <a:sym typeface="Arial"/>
              </a:rPr>
              <a:t>Des temps de concertation avec l’équipe enseignante sont également ménagés1. </a:t>
            </a:r>
            <a:endParaRPr lang="fr-FR" dirty="0"/>
          </a:p>
        </p:txBody>
      </p:sp>
    </p:spTree>
    <p:extLst>
      <p:ext uri="{BB962C8B-B14F-4D97-AF65-F5344CB8AC3E}">
        <p14:creationId xmlns:p14="http://schemas.microsoft.com/office/powerpoint/2010/main" val="3885527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sz="1100" b="0" i="0" u="none" strike="noStrike" cap="none" baseline="0" dirty="0" smtClean="0">
                <a:solidFill>
                  <a:srgbClr val="000000"/>
                </a:solidFill>
                <a:latin typeface="Arial"/>
                <a:ea typeface="Arial"/>
                <a:cs typeface="Arial"/>
                <a:sym typeface="Arial"/>
              </a:rPr>
              <a:t>Ses modalités d'intervention sont variées : séances d'enseignement des langues ou séances de type EMILE, ateliers ou interactions ludiques pendant les temps de récréation. </a:t>
            </a:r>
            <a:endParaRPr lang="fr-FR" dirty="0"/>
          </a:p>
        </p:txBody>
      </p:sp>
    </p:spTree>
    <p:extLst>
      <p:ext uri="{BB962C8B-B14F-4D97-AF65-F5344CB8AC3E}">
        <p14:creationId xmlns:p14="http://schemas.microsoft.com/office/powerpoint/2010/main" val="3866217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a92ffd2c7e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a92ffd2c7e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LE GUIDE D'ACCUEIL DE L'ASSISTANT DE LANGUE POUR L'ÉTABLISSEMENT SCOLAIRE 2023-2024 : https://eduscol.education.fr/document/51951/download </a:t>
            </a:r>
            <a:endParaRPr dirty="0"/>
          </a:p>
        </p:txBody>
      </p:sp>
    </p:spTree>
    <p:extLst>
      <p:ext uri="{BB962C8B-B14F-4D97-AF65-F5344CB8AC3E}">
        <p14:creationId xmlns:p14="http://schemas.microsoft.com/office/powerpoint/2010/main" val="3430282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smtClean="0"/>
              <a:t>LE GUIDE D'ACCUEIL DE L'ASSISTANT DE LANGUE POUR L'ÉTABLISSEMENT SCOLAIRE 2023-2024 : https://eduscol.education.fr/document/51951/download </a:t>
            </a:r>
          </a:p>
          <a:p>
            <a:pPr marL="158750" indent="0">
              <a:buNone/>
            </a:pPr>
            <a:endParaRPr lang="fr-FR" dirty="0"/>
          </a:p>
        </p:txBody>
      </p:sp>
    </p:spTree>
    <p:extLst>
      <p:ext uri="{BB962C8B-B14F-4D97-AF65-F5344CB8AC3E}">
        <p14:creationId xmlns:p14="http://schemas.microsoft.com/office/powerpoint/2010/main" val="2036700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1744100"/>
            <a:ext cx="5094000" cy="2559900"/>
          </a:xfrm>
          <a:prstGeom prst="rect">
            <a:avLst/>
          </a:prstGeom>
        </p:spPr>
        <p:txBody>
          <a:bodyPr spcFirstLastPara="1" wrap="square" lIns="91425" tIns="91425" rIns="91425" bIns="91425" anchor="b" anchorCtr="0">
            <a:noAutofit/>
          </a:bodyPr>
          <a:lstStyle>
            <a:lvl1pPr lvl="0" algn="l">
              <a:spcBef>
                <a:spcPts val="0"/>
              </a:spcBef>
              <a:spcAft>
                <a:spcPts val="0"/>
              </a:spcAft>
              <a:buSzPts val="5000"/>
              <a:buNone/>
              <a:defRPr sz="5000"/>
            </a:lvl1pPr>
            <a:lvl2pPr lvl="1" algn="l">
              <a:spcBef>
                <a:spcPts val="0"/>
              </a:spcBef>
              <a:spcAft>
                <a:spcPts val="0"/>
              </a:spcAft>
              <a:buSzPts val="5200"/>
              <a:buNone/>
              <a:defRPr sz="5200"/>
            </a:lvl2pPr>
            <a:lvl3pPr lvl="2" algn="l">
              <a:spcBef>
                <a:spcPts val="0"/>
              </a:spcBef>
              <a:spcAft>
                <a:spcPts val="0"/>
              </a:spcAft>
              <a:buSzPts val="5200"/>
              <a:buNone/>
              <a:defRPr sz="5200"/>
            </a:lvl3pPr>
            <a:lvl4pPr lvl="3" algn="l">
              <a:spcBef>
                <a:spcPts val="0"/>
              </a:spcBef>
              <a:spcAft>
                <a:spcPts val="0"/>
              </a:spcAft>
              <a:buSzPts val="5200"/>
              <a:buNone/>
              <a:defRPr sz="5200"/>
            </a:lvl4pPr>
            <a:lvl5pPr lvl="4" algn="l">
              <a:spcBef>
                <a:spcPts val="0"/>
              </a:spcBef>
              <a:spcAft>
                <a:spcPts val="0"/>
              </a:spcAft>
              <a:buSzPts val="5200"/>
              <a:buNone/>
              <a:defRPr sz="5200"/>
            </a:lvl5pPr>
            <a:lvl6pPr lvl="5" algn="l">
              <a:spcBef>
                <a:spcPts val="0"/>
              </a:spcBef>
              <a:spcAft>
                <a:spcPts val="0"/>
              </a:spcAft>
              <a:buSzPts val="5200"/>
              <a:buNone/>
              <a:defRPr sz="5200"/>
            </a:lvl6pPr>
            <a:lvl7pPr lvl="6" algn="l">
              <a:spcBef>
                <a:spcPts val="0"/>
              </a:spcBef>
              <a:spcAft>
                <a:spcPts val="0"/>
              </a:spcAft>
              <a:buSzPts val="5200"/>
              <a:buNone/>
              <a:defRPr sz="5200"/>
            </a:lvl7pPr>
            <a:lvl8pPr lvl="7" algn="l">
              <a:spcBef>
                <a:spcPts val="0"/>
              </a:spcBef>
              <a:spcAft>
                <a:spcPts val="0"/>
              </a:spcAft>
              <a:buSzPts val="5200"/>
              <a:buNone/>
              <a:defRPr sz="5200"/>
            </a:lvl8pPr>
            <a:lvl9pPr lvl="8" algn="l">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4285945"/>
            <a:ext cx="4435800" cy="37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264625" y="123412"/>
            <a:ext cx="9177989" cy="4472622"/>
            <a:chOff x="-264625" y="244992"/>
            <a:chExt cx="9177989" cy="4472622"/>
          </a:xfrm>
        </p:grpSpPr>
        <p:grpSp>
          <p:nvGrpSpPr>
            <p:cNvPr id="12" name="Google Shape;12;p2"/>
            <p:cNvGrpSpPr/>
            <p:nvPr/>
          </p:nvGrpSpPr>
          <p:grpSpPr>
            <a:xfrm>
              <a:off x="7934613" y="4491190"/>
              <a:ext cx="978751" cy="226423"/>
              <a:chOff x="4114929" y="104250"/>
              <a:chExt cx="978751" cy="226423"/>
            </a:xfrm>
          </p:grpSpPr>
          <p:sp>
            <p:nvSpPr>
              <p:cNvPr id="13" name="Google Shape;13;p2"/>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1214401" y="1331170"/>
              <a:ext cx="792366" cy="183988"/>
              <a:chOff x="7105414" y="4348920"/>
              <a:chExt cx="792366" cy="183988"/>
            </a:xfrm>
          </p:grpSpPr>
          <p:sp>
            <p:nvSpPr>
              <p:cNvPr id="17" name="Google Shape;17;p2"/>
              <p:cNvSpPr/>
              <p:nvPr/>
            </p:nvSpPr>
            <p:spPr>
              <a:xfrm>
                <a:off x="7105414" y="4407521"/>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71877" y="4348920"/>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94309" y="4469955"/>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2840623" y="663585"/>
              <a:ext cx="629895" cy="125228"/>
              <a:chOff x="3248973" y="143035"/>
              <a:chExt cx="629895" cy="125228"/>
            </a:xfrm>
          </p:grpSpPr>
          <p:sp>
            <p:nvSpPr>
              <p:cNvPr id="21" name="Google Shape;21;p2"/>
              <p:cNvSpPr/>
              <p:nvPr/>
            </p:nvSpPr>
            <p:spPr>
              <a:xfrm>
                <a:off x="3375477" y="143035"/>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248973" y="205628"/>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a:off x="-179563" y="401091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264625" y="244992"/>
              <a:ext cx="524785" cy="125347"/>
              <a:chOff x="1675350" y="4136317"/>
              <a:chExt cx="524785" cy="125347"/>
            </a:xfrm>
          </p:grpSpPr>
          <p:sp>
            <p:nvSpPr>
              <p:cNvPr id="25" name="Google Shape;25;p2"/>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 name="Google Shape;27;p2"/>
          <p:cNvGrpSpPr/>
          <p:nvPr/>
        </p:nvGrpSpPr>
        <p:grpSpPr>
          <a:xfrm>
            <a:off x="3793427" y="535048"/>
            <a:ext cx="6722932" cy="4347400"/>
            <a:chOff x="1552072" y="1022830"/>
            <a:chExt cx="5490797" cy="3550637"/>
          </a:xfrm>
        </p:grpSpPr>
        <p:sp>
          <p:nvSpPr>
            <p:cNvPr id="28" name="Google Shape;28;p2"/>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839969" y="1225523"/>
              <a:ext cx="3202899" cy="2761150"/>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CUSTOM_2_1">
    <p:spTree>
      <p:nvGrpSpPr>
        <p:cNvPr id="1" name="Shape 249"/>
        <p:cNvGrpSpPr/>
        <p:nvPr/>
      </p:nvGrpSpPr>
      <p:grpSpPr>
        <a:xfrm>
          <a:off x="0" y="0"/>
          <a:ext cx="0" cy="0"/>
          <a:chOff x="0" y="0"/>
          <a:chExt cx="0" cy="0"/>
        </a:xfrm>
      </p:grpSpPr>
      <p:sp>
        <p:nvSpPr>
          <p:cNvPr id="250" name="Google Shape;250;p1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251" name="Google Shape;251;p16"/>
          <p:cNvSpPr txBox="1">
            <a:spLocks noGrp="1"/>
          </p:cNvSpPr>
          <p:nvPr>
            <p:ph type="subTitle" idx="1"/>
          </p:nvPr>
        </p:nvSpPr>
        <p:spPr>
          <a:xfrm>
            <a:off x="1399090" y="3429392"/>
            <a:ext cx="24840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52" name="Google Shape;252;p16"/>
          <p:cNvSpPr txBox="1">
            <a:spLocks noGrp="1"/>
          </p:cNvSpPr>
          <p:nvPr>
            <p:ph type="subTitle" idx="2"/>
          </p:nvPr>
        </p:nvSpPr>
        <p:spPr>
          <a:xfrm>
            <a:off x="1399090" y="3800843"/>
            <a:ext cx="24840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53" name="Google Shape;253;p16"/>
          <p:cNvSpPr txBox="1">
            <a:spLocks noGrp="1"/>
          </p:cNvSpPr>
          <p:nvPr>
            <p:ph type="subTitle" idx="3"/>
          </p:nvPr>
        </p:nvSpPr>
        <p:spPr>
          <a:xfrm>
            <a:off x="5260910" y="3429392"/>
            <a:ext cx="24840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54" name="Google Shape;254;p16"/>
          <p:cNvSpPr txBox="1">
            <a:spLocks noGrp="1"/>
          </p:cNvSpPr>
          <p:nvPr>
            <p:ph type="subTitle" idx="4"/>
          </p:nvPr>
        </p:nvSpPr>
        <p:spPr>
          <a:xfrm>
            <a:off x="5260910" y="3800843"/>
            <a:ext cx="24840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grpSp>
        <p:nvGrpSpPr>
          <p:cNvPr id="255" name="Google Shape;255;p16"/>
          <p:cNvGrpSpPr/>
          <p:nvPr/>
        </p:nvGrpSpPr>
        <p:grpSpPr>
          <a:xfrm>
            <a:off x="205911" y="362779"/>
            <a:ext cx="8732178" cy="4417943"/>
            <a:chOff x="195218" y="299660"/>
            <a:chExt cx="8732178" cy="4417943"/>
          </a:xfrm>
        </p:grpSpPr>
        <p:grpSp>
          <p:nvGrpSpPr>
            <p:cNvPr id="256" name="Google Shape;256;p16"/>
            <p:cNvGrpSpPr/>
            <p:nvPr/>
          </p:nvGrpSpPr>
          <p:grpSpPr>
            <a:xfrm>
              <a:off x="4082631" y="4491180"/>
              <a:ext cx="978751" cy="226423"/>
              <a:chOff x="4114929" y="104250"/>
              <a:chExt cx="978751" cy="226423"/>
            </a:xfrm>
          </p:grpSpPr>
          <p:sp>
            <p:nvSpPr>
              <p:cNvPr id="257" name="Google Shape;257;p16"/>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6"/>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6"/>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16"/>
            <p:cNvGrpSpPr/>
            <p:nvPr/>
          </p:nvGrpSpPr>
          <p:grpSpPr>
            <a:xfrm>
              <a:off x="8027816" y="299660"/>
              <a:ext cx="792366" cy="183988"/>
              <a:chOff x="6214836" y="4359395"/>
              <a:chExt cx="792366" cy="183988"/>
            </a:xfrm>
          </p:grpSpPr>
          <p:sp>
            <p:nvSpPr>
              <p:cNvPr id="261" name="Google Shape;261;p16"/>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16"/>
            <p:cNvSpPr/>
            <p:nvPr/>
          </p:nvSpPr>
          <p:spPr>
            <a:xfrm>
              <a:off x="8424005" y="2540431"/>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 name="Google Shape;265;p16"/>
            <p:cNvGrpSpPr/>
            <p:nvPr/>
          </p:nvGrpSpPr>
          <p:grpSpPr>
            <a:xfrm>
              <a:off x="195218" y="2509081"/>
              <a:ext cx="524785" cy="125347"/>
              <a:chOff x="1675350" y="4136317"/>
              <a:chExt cx="524785" cy="125347"/>
            </a:xfrm>
          </p:grpSpPr>
          <p:sp>
            <p:nvSpPr>
              <p:cNvPr id="266" name="Google Shape;266;p16"/>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6"/>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268"/>
        <p:cNvGrpSpPr/>
        <p:nvPr/>
      </p:nvGrpSpPr>
      <p:grpSpPr>
        <a:xfrm>
          <a:off x="0" y="0"/>
          <a:ext cx="0" cy="0"/>
          <a:chOff x="0" y="0"/>
          <a:chExt cx="0" cy="0"/>
        </a:xfrm>
      </p:grpSpPr>
      <p:sp>
        <p:nvSpPr>
          <p:cNvPr id="269" name="Google Shape;269;p17"/>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270" name="Google Shape;270;p17"/>
          <p:cNvSpPr txBox="1">
            <a:spLocks noGrp="1"/>
          </p:cNvSpPr>
          <p:nvPr>
            <p:ph type="body" idx="1"/>
          </p:nvPr>
        </p:nvSpPr>
        <p:spPr>
          <a:xfrm>
            <a:off x="1688850" y="1917675"/>
            <a:ext cx="5766300" cy="2295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grpSp>
        <p:nvGrpSpPr>
          <p:cNvPr id="271" name="Google Shape;271;p17"/>
          <p:cNvGrpSpPr/>
          <p:nvPr/>
        </p:nvGrpSpPr>
        <p:grpSpPr>
          <a:xfrm>
            <a:off x="431336" y="461722"/>
            <a:ext cx="8281327" cy="4220055"/>
            <a:chOff x="431336" y="461722"/>
            <a:chExt cx="8281327" cy="4220055"/>
          </a:xfrm>
        </p:grpSpPr>
        <p:grpSp>
          <p:nvGrpSpPr>
            <p:cNvPr id="272" name="Google Shape;272;p17"/>
            <p:cNvGrpSpPr/>
            <p:nvPr/>
          </p:nvGrpSpPr>
          <p:grpSpPr>
            <a:xfrm>
              <a:off x="7291512" y="4455355"/>
              <a:ext cx="978751" cy="226423"/>
              <a:chOff x="4114929" y="104250"/>
              <a:chExt cx="978751" cy="226423"/>
            </a:xfrm>
          </p:grpSpPr>
          <p:sp>
            <p:nvSpPr>
              <p:cNvPr id="273" name="Google Shape;273;p17"/>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7"/>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7"/>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17"/>
            <p:cNvGrpSpPr/>
            <p:nvPr/>
          </p:nvGrpSpPr>
          <p:grpSpPr>
            <a:xfrm>
              <a:off x="7189322" y="461722"/>
              <a:ext cx="792366" cy="183988"/>
              <a:chOff x="6214836" y="4359395"/>
              <a:chExt cx="792366" cy="183988"/>
            </a:xfrm>
          </p:grpSpPr>
          <p:sp>
            <p:nvSpPr>
              <p:cNvPr id="277" name="Google Shape;277;p17"/>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7"/>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7"/>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17"/>
            <p:cNvGrpSpPr/>
            <p:nvPr/>
          </p:nvGrpSpPr>
          <p:grpSpPr>
            <a:xfrm>
              <a:off x="8082769" y="2487919"/>
              <a:ext cx="629895" cy="125228"/>
              <a:chOff x="2358395" y="153510"/>
              <a:chExt cx="629895" cy="125228"/>
            </a:xfrm>
          </p:grpSpPr>
          <p:sp>
            <p:nvSpPr>
              <p:cNvPr id="281" name="Google Shape;281;p17"/>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7"/>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17"/>
            <p:cNvSpPr/>
            <p:nvPr/>
          </p:nvSpPr>
          <p:spPr>
            <a:xfrm>
              <a:off x="956136" y="4455356"/>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284;p17"/>
            <p:cNvGrpSpPr/>
            <p:nvPr/>
          </p:nvGrpSpPr>
          <p:grpSpPr>
            <a:xfrm>
              <a:off x="431336" y="1408306"/>
              <a:ext cx="524785" cy="125347"/>
              <a:chOff x="1675350" y="4136317"/>
              <a:chExt cx="524785" cy="125347"/>
            </a:xfrm>
          </p:grpSpPr>
          <p:sp>
            <p:nvSpPr>
              <p:cNvPr id="285" name="Google Shape;285;p17"/>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7"/>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556"/>
        <p:cNvGrpSpPr/>
        <p:nvPr/>
      </p:nvGrpSpPr>
      <p:grpSpPr>
        <a:xfrm>
          <a:off x="0" y="0"/>
          <a:ext cx="0" cy="0"/>
          <a:chOff x="0" y="0"/>
          <a:chExt cx="0" cy="0"/>
        </a:xfrm>
      </p:grpSpPr>
      <p:grpSp>
        <p:nvGrpSpPr>
          <p:cNvPr id="557" name="Google Shape;557;p34"/>
          <p:cNvGrpSpPr/>
          <p:nvPr/>
        </p:nvGrpSpPr>
        <p:grpSpPr>
          <a:xfrm>
            <a:off x="324281" y="310677"/>
            <a:ext cx="8495439" cy="4522147"/>
            <a:chOff x="284556" y="259239"/>
            <a:chExt cx="8495439" cy="4522147"/>
          </a:xfrm>
        </p:grpSpPr>
        <p:grpSp>
          <p:nvGrpSpPr>
            <p:cNvPr id="558" name="Google Shape;558;p34"/>
            <p:cNvGrpSpPr/>
            <p:nvPr/>
          </p:nvGrpSpPr>
          <p:grpSpPr>
            <a:xfrm flipH="1">
              <a:off x="284556" y="4554963"/>
              <a:ext cx="978751" cy="226423"/>
              <a:chOff x="4114929" y="104250"/>
              <a:chExt cx="978751" cy="226423"/>
            </a:xfrm>
          </p:grpSpPr>
          <p:sp>
            <p:nvSpPr>
              <p:cNvPr id="559" name="Google Shape;559;p34"/>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4"/>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4"/>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34"/>
            <p:cNvGrpSpPr/>
            <p:nvPr/>
          </p:nvGrpSpPr>
          <p:grpSpPr>
            <a:xfrm flipH="1">
              <a:off x="7752655" y="2479756"/>
              <a:ext cx="792366" cy="183988"/>
              <a:chOff x="6214836" y="4359395"/>
              <a:chExt cx="792366" cy="183988"/>
            </a:xfrm>
          </p:grpSpPr>
          <p:sp>
            <p:nvSpPr>
              <p:cNvPr id="563" name="Google Shape;563;p34"/>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4"/>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4"/>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34"/>
            <p:cNvGrpSpPr/>
            <p:nvPr/>
          </p:nvGrpSpPr>
          <p:grpSpPr>
            <a:xfrm flipH="1">
              <a:off x="580755" y="384583"/>
              <a:ext cx="629895" cy="125228"/>
              <a:chOff x="2358395" y="153510"/>
              <a:chExt cx="629895" cy="125228"/>
            </a:xfrm>
          </p:grpSpPr>
          <p:sp>
            <p:nvSpPr>
              <p:cNvPr id="567" name="Google Shape;567;p34"/>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4"/>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 name="Google Shape;569;p34"/>
            <p:cNvSpPr/>
            <p:nvPr/>
          </p:nvSpPr>
          <p:spPr>
            <a:xfrm flipH="1">
              <a:off x="8171605" y="4492333"/>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34"/>
            <p:cNvGrpSpPr/>
            <p:nvPr/>
          </p:nvGrpSpPr>
          <p:grpSpPr>
            <a:xfrm flipH="1">
              <a:off x="8255209" y="259239"/>
              <a:ext cx="524785" cy="125347"/>
              <a:chOff x="1675350" y="4136317"/>
              <a:chExt cx="524785" cy="125347"/>
            </a:xfrm>
          </p:grpSpPr>
          <p:sp>
            <p:nvSpPr>
              <p:cNvPr id="571" name="Google Shape;571;p34"/>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4"/>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20">
    <p:spTree>
      <p:nvGrpSpPr>
        <p:cNvPr id="1" name="Shape 573"/>
        <p:cNvGrpSpPr/>
        <p:nvPr/>
      </p:nvGrpSpPr>
      <p:grpSpPr>
        <a:xfrm>
          <a:off x="0" y="0"/>
          <a:ext cx="0" cy="0"/>
          <a:chOff x="0" y="0"/>
          <a:chExt cx="0" cy="0"/>
        </a:xfrm>
      </p:grpSpPr>
      <p:grpSp>
        <p:nvGrpSpPr>
          <p:cNvPr id="574" name="Google Shape;574;p35"/>
          <p:cNvGrpSpPr/>
          <p:nvPr/>
        </p:nvGrpSpPr>
        <p:grpSpPr>
          <a:xfrm>
            <a:off x="-242963" y="468545"/>
            <a:ext cx="8942902" cy="4206409"/>
            <a:chOff x="-242963" y="468545"/>
            <a:chExt cx="8942902" cy="4206409"/>
          </a:xfrm>
        </p:grpSpPr>
        <p:grpSp>
          <p:nvGrpSpPr>
            <p:cNvPr id="575" name="Google Shape;575;p35"/>
            <p:cNvGrpSpPr/>
            <p:nvPr/>
          </p:nvGrpSpPr>
          <p:grpSpPr>
            <a:xfrm>
              <a:off x="7721188" y="531169"/>
              <a:ext cx="978751" cy="226423"/>
              <a:chOff x="4114929" y="104250"/>
              <a:chExt cx="978751" cy="226423"/>
            </a:xfrm>
          </p:grpSpPr>
          <p:sp>
            <p:nvSpPr>
              <p:cNvPr id="576" name="Google Shape;576;p3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35"/>
            <p:cNvSpPr/>
            <p:nvPr/>
          </p:nvSpPr>
          <p:spPr>
            <a:xfrm>
              <a:off x="-242963" y="468545"/>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35"/>
            <p:cNvGrpSpPr/>
            <p:nvPr/>
          </p:nvGrpSpPr>
          <p:grpSpPr>
            <a:xfrm>
              <a:off x="1098050" y="4549607"/>
              <a:ext cx="524785" cy="125347"/>
              <a:chOff x="1675350" y="4136317"/>
              <a:chExt cx="524785" cy="125347"/>
            </a:xfrm>
          </p:grpSpPr>
          <p:sp>
            <p:nvSpPr>
              <p:cNvPr id="581" name="Google Shape;581;p35"/>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4"/>
          <p:cNvSpPr txBox="1">
            <a:spLocks noGrp="1"/>
          </p:cNvSpPr>
          <p:nvPr>
            <p:ph type="body" idx="1"/>
          </p:nvPr>
        </p:nvSpPr>
        <p:spPr>
          <a:xfrm>
            <a:off x="720000" y="1295525"/>
            <a:ext cx="7704000" cy="34710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Char char="●"/>
              <a:defRPr sz="1200"/>
            </a:lvl1pPr>
            <a:lvl2pPr marL="914400" lvl="1" indent="-304800">
              <a:lnSpc>
                <a:spcPct val="100000"/>
              </a:lnSpc>
              <a:spcBef>
                <a:spcPts val="1600"/>
              </a:spcBef>
              <a:spcAft>
                <a:spcPts val="0"/>
              </a:spcAft>
              <a:buSzPts val="1200"/>
              <a:buChar char="○"/>
              <a:defRPr sz="1200"/>
            </a:lvl2pPr>
            <a:lvl3pPr marL="1371600" lvl="2" indent="-304800">
              <a:lnSpc>
                <a:spcPct val="100000"/>
              </a:lnSpc>
              <a:spcBef>
                <a:spcPts val="1600"/>
              </a:spcBef>
              <a:spcAft>
                <a:spcPts val="0"/>
              </a:spcAft>
              <a:buSzPts val="1200"/>
              <a:buChar char="■"/>
              <a:defRPr sz="1200"/>
            </a:lvl3pPr>
            <a:lvl4pPr marL="1828800" lvl="3" indent="-304800">
              <a:lnSpc>
                <a:spcPct val="100000"/>
              </a:lnSpc>
              <a:spcBef>
                <a:spcPts val="1600"/>
              </a:spcBef>
              <a:spcAft>
                <a:spcPts val="0"/>
              </a:spcAft>
              <a:buSzPts val="1200"/>
              <a:buChar char="●"/>
              <a:defRPr sz="1200"/>
            </a:lvl4pPr>
            <a:lvl5pPr marL="2286000" lvl="4" indent="-304800">
              <a:lnSpc>
                <a:spcPct val="100000"/>
              </a:lnSpc>
              <a:spcBef>
                <a:spcPts val="1600"/>
              </a:spcBef>
              <a:spcAft>
                <a:spcPts val="0"/>
              </a:spcAft>
              <a:buSzPts val="1200"/>
              <a:buChar char="○"/>
              <a:defRPr sz="1200"/>
            </a:lvl5pPr>
            <a:lvl6pPr marL="2743200" lvl="5" indent="-304800">
              <a:lnSpc>
                <a:spcPct val="100000"/>
              </a:lnSpc>
              <a:spcBef>
                <a:spcPts val="1600"/>
              </a:spcBef>
              <a:spcAft>
                <a:spcPts val="0"/>
              </a:spcAft>
              <a:buSzPts val="1200"/>
              <a:buChar char="■"/>
              <a:defRPr sz="1200"/>
            </a:lvl6pPr>
            <a:lvl7pPr marL="3200400" lvl="6" indent="-304800">
              <a:lnSpc>
                <a:spcPct val="100000"/>
              </a:lnSpc>
              <a:spcBef>
                <a:spcPts val="1600"/>
              </a:spcBef>
              <a:spcAft>
                <a:spcPts val="0"/>
              </a:spcAft>
              <a:buSzPts val="1200"/>
              <a:buChar char="●"/>
              <a:defRPr sz="1200"/>
            </a:lvl7pPr>
            <a:lvl8pPr marL="3657600" lvl="7" indent="-304800">
              <a:lnSpc>
                <a:spcPct val="100000"/>
              </a:lnSpc>
              <a:spcBef>
                <a:spcPts val="1600"/>
              </a:spcBef>
              <a:spcAft>
                <a:spcPts val="0"/>
              </a:spcAft>
              <a:buSzPts val="1200"/>
              <a:buChar char="○"/>
              <a:defRPr sz="1200"/>
            </a:lvl8pPr>
            <a:lvl9pPr marL="4114800" lvl="8" indent="-304800">
              <a:lnSpc>
                <a:spcPct val="100000"/>
              </a:lnSpc>
              <a:spcBef>
                <a:spcPts val="1600"/>
              </a:spcBef>
              <a:spcAft>
                <a:spcPts val="1600"/>
              </a:spcAft>
              <a:buSzPts val="1200"/>
              <a:buChar char="■"/>
              <a:defRPr sz="1200"/>
            </a:lvl9pPr>
          </a:lstStyle>
          <a:p>
            <a:endParaRPr/>
          </a:p>
        </p:txBody>
      </p:sp>
      <p:sp>
        <p:nvSpPr>
          <p:cNvPr id="51" name="Google Shape;51;p4"/>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A284C"/>
              </a:buClr>
              <a:buSzPts val="3600"/>
              <a:buNone/>
              <a:defRPr>
                <a:solidFill>
                  <a:srgbClr val="2A284C"/>
                </a:solidFill>
              </a:defRPr>
            </a:lvl1pPr>
            <a:lvl2pPr lvl="1"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2pPr>
            <a:lvl3pPr lvl="2"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3pPr>
            <a:lvl4pPr lvl="3"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4pPr>
            <a:lvl5pPr lvl="4"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5pPr>
            <a:lvl6pPr lvl="5"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6pPr>
            <a:lvl7pPr lvl="6"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7pPr>
            <a:lvl8pPr lvl="7"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8pPr>
            <a:lvl9pPr lvl="8"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9pPr>
          </a:lstStyle>
          <a:p>
            <a:endParaRPr/>
          </a:p>
        </p:txBody>
      </p:sp>
      <p:grpSp>
        <p:nvGrpSpPr>
          <p:cNvPr id="52" name="Google Shape;52;p4"/>
          <p:cNvGrpSpPr/>
          <p:nvPr/>
        </p:nvGrpSpPr>
        <p:grpSpPr>
          <a:xfrm>
            <a:off x="-292741" y="183237"/>
            <a:ext cx="9729483" cy="4412797"/>
            <a:chOff x="-312705" y="183237"/>
            <a:chExt cx="9729483" cy="4412797"/>
          </a:xfrm>
        </p:grpSpPr>
        <p:grpSp>
          <p:nvGrpSpPr>
            <p:cNvPr id="53" name="Google Shape;53;p4"/>
            <p:cNvGrpSpPr/>
            <p:nvPr/>
          </p:nvGrpSpPr>
          <p:grpSpPr>
            <a:xfrm>
              <a:off x="7934613" y="4369611"/>
              <a:ext cx="978751" cy="226423"/>
              <a:chOff x="4114929" y="104250"/>
              <a:chExt cx="978751" cy="226423"/>
            </a:xfrm>
          </p:grpSpPr>
          <p:sp>
            <p:nvSpPr>
              <p:cNvPr id="54" name="Google Shape;54;p4"/>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a:off x="7142249" y="1055866"/>
              <a:ext cx="792366" cy="183988"/>
              <a:chOff x="6214836" y="4359395"/>
              <a:chExt cx="792366" cy="183988"/>
            </a:xfrm>
          </p:grpSpPr>
          <p:sp>
            <p:nvSpPr>
              <p:cNvPr id="58" name="Google Shape;58;p4"/>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a:off x="-312705" y="1114630"/>
              <a:ext cx="629895" cy="125228"/>
              <a:chOff x="2358395" y="153510"/>
              <a:chExt cx="629895" cy="125228"/>
            </a:xfrm>
          </p:grpSpPr>
          <p:sp>
            <p:nvSpPr>
              <p:cNvPr id="62" name="Google Shape;62;p4"/>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4"/>
            <p:cNvSpPr/>
            <p:nvPr/>
          </p:nvSpPr>
          <p:spPr>
            <a:xfrm>
              <a:off x="8913387" y="13414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4"/>
            <p:cNvGrpSpPr/>
            <p:nvPr/>
          </p:nvGrpSpPr>
          <p:grpSpPr>
            <a:xfrm>
              <a:off x="8161613" y="183237"/>
              <a:ext cx="524785" cy="125347"/>
              <a:chOff x="1675350" y="4136317"/>
              <a:chExt cx="524785" cy="125347"/>
            </a:xfrm>
          </p:grpSpPr>
          <p:sp>
            <p:nvSpPr>
              <p:cNvPr id="66" name="Google Shape;66;p4"/>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Google Shape;69;p5"/>
          <p:cNvSpPr txBox="1">
            <a:spLocks noGrp="1"/>
          </p:cNvSpPr>
          <p:nvPr>
            <p:ph type="subTitle" idx="1"/>
          </p:nvPr>
        </p:nvSpPr>
        <p:spPr>
          <a:xfrm>
            <a:off x="4937825" y="2128950"/>
            <a:ext cx="32574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70" name="Google Shape;70;p5"/>
          <p:cNvSpPr txBox="1">
            <a:spLocks noGrp="1"/>
          </p:cNvSpPr>
          <p:nvPr>
            <p:ph type="subTitle" idx="2"/>
          </p:nvPr>
        </p:nvSpPr>
        <p:spPr>
          <a:xfrm>
            <a:off x="4937825" y="2500400"/>
            <a:ext cx="3257400" cy="6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71" name="Google Shape;71;p5"/>
          <p:cNvSpPr txBox="1">
            <a:spLocks noGrp="1"/>
          </p:cNvSpPr>
          <p:nvPr>
            <p:ph type="subTitle" idx="3"/>
          </p:nvPr>
        </p:nvSpPr>
        <p:spPr>
          <a:xfrm>
            <a:off x="4937850" y="3316800"/>
            <a:ext cx="32574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72" name="Google Shape;72;p5"/>
          <p:cNvSpPr txBox="1">
            <a:spLocks noGrp="1"/>
          </p:cNvSpPr>
          <p:nvPr>
            <p:ph type="subTitle" idx="4"/>
          </p:nvPr>
        </p:nvSpPr>
        <p:spPr>
          <a:xfrm>
            <a:off x="4937850" y="3688249"/>
            <a:ext cx="3257400" cy="6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73" name="Google Shape;73;p5"/>
          <p:cNvSpPr txBox="1">
            <a:spLocks noGrp="1"/>
          </p:cNvSpPr>
          <p:nvPr>
            <p:ph type="title"/>
          </p:nvPr>
        </p:nvSpPr>
        <p:spPr>
          <a:xfrm>
            <a:off x="3838500" y="767100"/>
            <a:ext cx="4585500" cy="1196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74" name="Google Shape;74;p5"/>
          <p:cNvGrpSpPr/>
          <p:nvPr/>
        </p:nvGrpSpPr>
        <p:grpSpPr>
          <a:xfrm>
            <a:off x="-3409790" y="-935653"/>
            <a:ext cx="6268416" cy="5825064"/>
            <a:chOff x="-3409790" y="-935653"/>
            <a:chExt cx="6268416" cy="5825064"/>
          </a:xfrm>
        </p:grpSpPr>
        <p:sp>
          <p:nvSpPr>
            <p:cNvPr id="75" name="Google Shape;75;p5"/>
            <p:cNvSpPr/>
            <p:nvPr/>
          </p:nvSpPr>
          <p:spPr>
            <a:xfrm>
              <a:off x="1374790" y="3640299"/>
              <a:ext cx="1483837" cy="1249111"/>
            </a:xfrm>
            <a:custGeom>
              <a:avLst/>
              <a:gdLst/>
              <a:ahLst/>
              <a:cxnLst/>
              <a:rect l="l" t="t" r="r" b="b"/>
              <a:pathLst>
                <a:path w="24218" h="20387" extrusionOk="0">
                  <a:moveTo>
                    <a:pt x="11015" y="0"/>
                  </a:moveTo>
                  <a:cubicBezTo>
                    <a:pt x="9060" y="0"/>
                    <a:pt x="6867" y="1384"/>
                    <a:pt x="5638" y="2767"/>
                  </a:cubicBezTo>
                  <a:cubicBezTo>
                    <a:pt x="5037" y="3434"/>
                    <a:pt x="4437" y="4301"/>
                    <a:pt x="3570" y="4501"/>
                  </a:cubicBezTo>
                  <a:cubicBezTo>
                    <a:pt x="3303" y="4568"/>
                    <a:pt x="3028" y="4568"/>
                    <a:pt x="2753" y="4568"/>
                  </a:cubicBezTo>
                  <a:cubicBezTo>
                    <a:pt x="2477" y="4568"/>
                    <a:pt x="2202" y="4568"/>
                    <a:pt x="1935" y="4635"/>
                  </a:cubicBezTo>
                  <a:cubicBezTo>
                    <a:pt x="367" y="5002"/>
                    <a:pt x="1" y="7103"/>
                    <a:pt x="367" y="8671"/>
                  </a:cubicBezTo>
                  <a:cubicBezTo>
                    <a:pt x="701" y="10239"/>
                    <a:pt x="1435" y="11873"/>
                    <a:pt x="868" y="13374"/>
                  </a:cubicBezTo>
                  <a:cubicBezTo>
                    <a:pt x="701" y="13675"/>
                    <a:pt x="601" y="13975"/>
                    <a:pt x="568" y="14308"/>
                  </a:cubicBezTo>
                  <a:cubicBezTo>
                    <a:pt x="601" y="14709"/>
                    <a:pt x="834" y="15042"/>
                    <a:pt x="1168" y="15276"/>
                  </a:cubicBezTo>
                  <a:cubicBezTo>
                    <a:pt x="1656" y="15647"/>
                    <a:pt x="2221" y="15797"/>
                    <a:pt x="2817" y="15797"/>
                  </a:cubicBezTo>
                  <a:cubicBezTo>
                    <a:pt x="3934" y="15797"/>
                    <a:pt x="5161" y="15274"/>
                    <a:pt x="6205" y="14709"/>
                  </a:cubicBezTo>
                  <a:cubicBezTo>
                    <a:pt x="7329" y="14111"/>
                    <a:pt x="8625" y="13461"/>
                    <a:pt x="9846" y="13461"/>
                  </a:cubicBezTo>
                  <a:cubicBezTo>
                    <a:pt x="10328" y="13461"/>
                    <a:pt x="10798" y="13563"/>
                    <a:pt x="11242" y="13808"/>
                  </a:cubicBezTo>
                  <a:cubicBezTo>
                    <a:pt x="12910" y="14709"/>
                    <a:pt x="13077" y="17044"/>
                    <a:pt x="14111" y="18645"/>
                  </a:cubicBezTo>
                  <a:cubicBezTo>
                    <a:pt x="14753" y="19668"/>
                    <a:pt x="15973" y="20386"/>
                    <a:pt x="17129" y="20386"/>
                  </a:cubicBezTo>
                  <a:cubicBezTo>
                    <a:pt x="17592" y="20386"/>
                    <a:pt x="18046" y="20270"/>
                    <a:pt x="18447" y="20012"/>
                  </a:cubicBezTo>
                  <a:cubicBezTo>
                    <a:pt x="18914" y="19679"/>
                    <a:pt x="19314" y="19245"/>
                    <a:pt x="19648" y="18778"/>
                  </a:cubicBezTo>
                  <a:lnTo>
                    <a:pt x="21783" y="16010"/>
                  </a:lnTo>
                  <a:cubicBezTo>
                    <a:pt x="22717" y="14775"/>
                    <a:pt x="23684" y="13474"/>
                    <a:pt x="23851" y="11907"/>
                  </a:cubicBezTo>
                  <a:cubicBezTo>
                    <a:pt x="24218" y="8938"/>
                    <a:pt x="21583" y="6570"/>
                    <a:pt x="19214" y="4735"/>
                  </a:cubicBezTo>
                  <a:cubicBezTo>
                    <a:pt x="19148" y="3801"/>
                    <a:pt x="18881" y="2867"/>
                    <a:pt x="18447" y="2000"/>
                  </a:cubicBezTo>
                  <a:cubicBezTo>
                    <a:pt x="17984" y="1201"/>
                    <a:pt x="17291" y="746"/>
                    <a:pt x="16753" y="746"/>
                  </a:cubicBezTo>
                  <a:cubicBezTo>
                    <a:pt x="16168" y="746"/>
                    <a:pt x="15767" y="1284"/>
                    <a:pt x="16045" y="2500"/>
                  </a:cubicBezTo>
                  <a:cubicBezTo>
                    <a:pt x="16023" y="2501"/>
                    <a:pt x="16002" y="2501"/>
                    <a:pt x="15980" y="2501"/>
                  </a:cubicBezTo>
                  <a:cubicBezTo>
                    <a:pt x="14475" y="2501"/>
                    <a:pt x="13219" y="262"/>
                    <a:pt x="11509" y="32"/>
                  </a:cubicBezTo>
                  <a:cubicBezTo>
                    <a:pt x="11346" y="11"/>
                    <a:pt x="11181" y="0"/>
                    <a:pt x="110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3409790" y="-935653"/>
              <a:ext cx="6260201" cy="5396784"/>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1215056" y="3040396"/>
              <a:ext cx="527657" cy="291706"/>
            </a:xfrm>
            <a:custGeom>
              <a:avLst/>
              <a:gdLst/>
              <a:ahLst/>
              <a:cxnLst/>
              <a:rect l="l" t="t" r="r" b="b"/>
              <a:pathLst>
                <a:path w="8612" h="4761" extrusionOk="0">
                  <a:moveTo>
                    <a:pt x="6238" y="1"/>
                  </a:moveTo>
                  <a:cubicBezTo>
                    <a:pt x="3984" y="1"/>
                    <a:pt x="1" y="810"/>
                    <a:pt x="1573" y="3084"/>
                  </a:cubicBezTo>
                  <a:cubicBezTo>
                    <a:pt x="2040" y="3651"/>
                    <a:pt x="2674" y="4118"/>
                    <a:pt x="3408" y="4352"/>
                  </a:cubicBezTo>
                  <a:cubicBezTo>
                    <a:pt x="3914" y="4575"/>
                    <a:pt x="4494" y="4760"/>
                    <a:pt x="5035" y="4760"/>
                  </a:cubicBezTo>
                  <a:cubicBezTo>
                    <a:pt x="5386" y="4760"/>
                    <a:pt x="5721" y="4682"/>
                    <a:pt x="6010" y="4485"/>
                  </a:cubicBezTo>
                  <a:cubicBezTo>
                    <a:pt x="6544" y="4118"/>
                    <a:pt x="8278" y="1750"/>
                    <a:pt x="8378" y="1216"/>
                  </a:cubicBezTo>
                  <a:cubicBezTo>
                    <a:pt x="8612" y="216"/>
                    <a:pt x="8278" y="282"/>
                    <a:pt x="7278" y="82"/>
                  </a:cubicBezTo>
                  <a:cubicBezTo>
                    <a:pt x="7024" y="29"/>
                    <a:pt x="6662" y="1"/>
                    <a:pt x="62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39282" y="3012579"/>
              <a:ext cx="858454" cy="619440"/>
            </a:xfrm>
            <a:custGeom>
              <a:avLst/>
              <a:gdLst/>
              <a:ahLst/>
              <a:cxnLst/>
              <a:rect l="l" t="t" r="r" b="b"/>
              <a:pathLst>
                <a:path w="14011" h="10110" extrusionOk="0">
                  <a:moveTo>
                    <a:pt x="602" y="1"/>
                  </a:moveTo>
                  <a:cubicBezTo>
                    <a:pt x="392" y="1"/>
                    <a:pt x="190" y="43"/>
                    <a:pt x="1" y="136"/>
                  </a:cubicBezTo>
                  <a:cubicBezTo>
                    <a:pt x="435" y="1070"/>
                    <a:pt x="1269" y="2171"/>
                    <a:pt x="1836" y="3205"/>
                  </a:cubicBezTo>
                  <a:cubicBezTo>
                    <a:pt x="4237" y="7475"/>
                    <a:pt x="8774" y="10110"/>
                    <a:pt x="13677" y="10110"/>
                  </a:cubicBezTo>
                  <a:cubicBezTo>
                    <a:pt x="14011" y="9776"/>
                    <a:pt x="13511" y="9242"/>
                    <a:pt x="13077" y="9076"/>
                  </a:cubicBezTo>
                  <a:cubicBezTo>
                    <a:pt x="11876" y="8542"/>
                    <a:pt x="10575" y="8308"/>
                    <a:pt x="9341" y="7875"/>
                  </a:cubicBezTo>
                  <a:cubicBezTo>
                    <a:pt x="8073" y="7408"/>
                    <a:pt x="6873" y="6774"/>
                    <a:pt x="6139" y="5673"/>
                  </a:cubicBezTo>
                  <a:cubicBezTo>
                    <a:pt x="5838" y="5206"/>
                    <a:pt x="5572" y="4706"/>
                    <a:pt x="5338" y="4205"/>
                  </a:cubicBezTo>
                  <a:cubicBezTo>
                    <a:pt x="4713" y="2954"/>
                    <a:pt x="2358" y="1"/>
                    <a:pt x="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5"/>
          <p:cNvGrpSpPr/>
          <p:nvPr/>
        </p:nvGrpSpPr>
        <p:grpSpPr>
          <a:xfrm>
            <a:off x="457613" y="307162"/>
            <a:ext cx="8962315" cy="3653122"/>
            <a:chOff x="457613" y="307162"/>
            <a:chExt cx="8962315" cy="3653122"/>
          </a:xfrm>
        </p:grpSpPr>
        <p:grpSp>
          <p:nvGrpSpPr>
            <p:cNvPr id="80" name="Google Shape;80;p5"/>
            <p:cNvGrpSpPr/>
            <p:nvPr/>
          </p:nvGrpSpPr>
          <p:grpSpPr>
            <a:xfrm>
              <a:off x="2289088" y="1902536"/>
              <a:ext cx="978751" cy="226423"/>
              <a:chOff x="4114929" y="104250"/>
              <a:chExt cx="978751" cy="226423"/>
            </a:xfrm>
          </p:grpSpPr>
          <p:sp>
            <p:nvSpPr>
              <p:cNvPr id="81" name="Google Shape;81;p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5"/>
            <p:cNvGrpSpPr/>
            <p:nvPr/>
          </p:nvGrpSpPr>
          <p:grpSpPr>
            <a:xfrm>
              <a:off x="8359620" y="3316805"/>
              <a:ext cx="629895" cy="125228"/>
              <a:chOff x="2358395" y="153510"/>
              <a:chExt cx="629895" cy="125228"/>
            </a:xfrm>
          </p:grpSpPr>
          <p:sp>
            <p:nvSpPr>
              <p:cNvPr id="85" name="Google Shape;85;p5"/>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5"/>
            <p:cNvSpPr/>
            <p:nvPr/>
          </p:nvSpPr>
          <p:spPr>
            <a:xfrm>
              <a:off x="8916537" y="3071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5"/>
            <p:cNvGrpSpPr/>
            <p:nvPr/>
          </p:nvGrpSpPr>
          <p:grpSpPr>
            <a:xfrm>
              <a:off x="457613" y="3834937"/>
              <a:ext cx="524785" cy="125347"/>
              <a:chOff x="1675350" y="4136317"/>
              <a:chExt cx="524785" cy="125347"/>
            </a:xfrm>
          </p:grpSpPr>
          <p:sp>
            <p:nvSpPr>
              <p:cNvPr id="89" name="Google Shape;89;p5"/>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93" name="Google Shape;93;p6"/>
          <p:cNvGrpSpPr/>
          <p:nvPr/>
        </p:nvGrpSpPr>
        <p:grpSpPr>
          <a:xfrm>
            <a:off x="392950" y="460377"/>
            <a:ext cx="9023828" cy="4222747"/>
            <a:chOff x="392950" y="307162"/>
            <a:chExt cx="9023828" cy="4222747"/>
          </a:xfrm>
        </p:grpSpPr>
        <p:grpSp>
          <p:nvGrpSpPr>
            <p:cNvPr id="94" name="Google Shape;94;p6"/>
            <p:cNvGrpSpPr/>
            <p:nvPr/>
          </p:nvGrpSpPr>
          <p:grpSpPr>
            <a:xfrm>
              <a:off x="7934613" y="4292386"/>
              <a:ext cx="978751" cy="226423"/>
              <a:chOff x="4114929" y="104250"/>
              <a:chExt cx="978751" cy="226423"/>
            </a:xfrm>
          </p:grpSpPr>
          <p:sp>
            <p:nvSpPr>
              <p:cNvPr id="95" name="Google Shape;95;p6"/>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6"/>
            <p:cNvSpPr/>
            <p:nvPr/>
          </p:nvSpPr>
          <p:spPr>
            <a:xfrm>
              <a:off x="8913387" y="3071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6"/>
            <p:cNvGrpSpPr/>
            <p:nvPr/>
          </p:nvGrpSpPr>
          <p:grpSpPr>
            <a:xfrm>
              <a:off x="392950" y="4404562"/>
              <a:ext cx="524785" cy="125347"/>
              <a:chOff x="1675350" y="4136317"/>
              <a:chExt cx="524785" cy="125347"/>
            </a:xfrm>
          </p:grpSpPr>
          <p:sp>
            <p:nvSpPr>
              <p:cNvPr id="100" name="Google Shape;100;p6"/>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6"/>
        <p:cNvGrpSpPr/>
        <p:nvPr/>
      </p:nvGrpSpPr>
      <p:grpSpPr>
        <a:xfrm>
          <a:off x="0" y="0"/>
          <a:ext cx="0" cy="0"/>
          <a:chOff x="0" y="0"/>
          <a:chExt cx="0" cy="0"/>
        </a:xfrm>
      </p:grpSpPr>
      <p:sp>
        <p:nvSpPr>
          <p:cNvPr id="137" name="Google Shape;137;p9"/>
          <p:cNvSpPr txBox="1">
            <a:spLocks noGrp="1"/>
          </p:cNvSpPr>
          <p:nvPr>
            <p:ph type="subTitle" idx="1"/>
          </p:nvPr>
        </p:nvSpPr>
        <p:spPr>
          <a:xfrm>
            <a:off x="720000" y="2358675"/>
            <a:ext cx="3126000" cy="115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138" name="Google Shape;138;p9"/>
          <p:cNvSpPr txBox="1">
            <a:spLocks noGrp="1"/>
          </p:cNvSpPr>
          <p:nvPr>
            <p:ph type="title"/>
          </p:nvPr>
        </p:nvSpPr>
        <p:spPr>
          <a:xfrm>
            <a:off x="720000" y="1592575"/>
            <a:ext cx="3126000" cy="68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139" name="Google Shape;139;p9"/>
          <p:cNvSpPr/>
          <p:nvPr/>
        </p:nvSpPr>
        <p:spPr>
          <a:xfrm>
            <a:off x="4238272" y="-381000"/>
            <a:ext cx="5616083" cy="9087300"/>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9"/>
          <p:cNvGrpSpPr/>
          <p:nvPr/>
        </p:nvGrpSpPr>
        <p:grpSpPr>
          <a:xfrm>
            <a:off x="344124" y="476904"/>
            <a:ext cx="8455751" cy="4189691"/>
            <a:chOff x="344124" y="476904"/>
            <a:chExt cx="8455751" cy="4189691"/>
          </a:xfrm>
        </p:grpSpPr>
        <p:grpSp>
          <p:nvGrpSpPr>
            <p:cNvPr id="141" name="Google Shape;141;p9"/>
            <p:cNvGrpSpPr/>
            <p:nvPr/>
          </p:nvGrpSpPr>
          <p:grpSpPr>
            <a:xfrm>
              <a:off x="7821125" y="3877472"/>
              <a:ext cx="978751" cy="226423"/>
              <a:chOff x="4114929" y="104250"/>
              <a:chExt cx="978751" cy="226423"/>
            </a:xfrm>
          </p:grpSpPr>
          <p:sp>
            <p:nvSpPr>
              <p:cNvPr id="142" name="Google Shape;142;p9"/>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9"/>
            <p:cNvGrpSpPr/>
            <p:nvPr/>
          </p:nvGrpSpPr>
          <p:grpSpPr>
            <a:xfrm>
              <a:off x="2217557" y="476904"/>
              <a:ext cx="629895" cy="125228"/>
              <a:chOff x="2358395" y="153510"/>
              <a:chExt cx="629895" cy="125228"/>
            </a:xfrm>
          </p:grpSpPr>
          <p:sp>
            <p:nvSpPr>
              <p:cNvPr id="146" name="Google Shape;146;p9"/>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9"/>
            <p:cNvSpPr/>
            <p:nvPr/>
          </p:nvSpPr>
          <p:spPr>
            <a:xfrm>
              <a:off x="4206824" y="3814824"/>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9"/>
            <p:cNvGrpSpPr/>
            <p:nvPr/>
          </p:nvGrpSpPr>
          <p:grpSpPr>
            <a:xfrm>
              <a:off x="344124" y="4541248"/>
              <a:ext cx="524785" cy="125347"/>
              <a:chOff x="1675350" y="4136317"/>
              <a:chExt cx="524785" cy="125347"/>
            </a:xfrm>
          </p:grpSpPr>
          <p:sp>
            <p:nvSpPr>
              <p:cNvPr id="150" name="Google Shape;150;p9"/>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2"/>
        <p:cNvGrpSpPr/>
        <p:nvPr/>
      </p:nvGrpSpPr>
      <p:grpSpPr>
        <a:xfrm>
          <a:off x="0" y="0"/>
          <a:ext cx="0" cy="0"/>
          <a:chOff x="0" y="0"/>
          <a:chExt cx="0" cy="0"/>
        </a:xfrm>
      </p:grpSpPr>
      <p:grpSp>
        <p:nvGrpSpPr>
          <p:cNvPr id="153" name="Google Shape;153;p10"/>
          <p:cNvGrpSpPr/>
          <p:nvPr/>
        </p:nvGrpSpPr>
        <p:grpSpPr>
          <a:xfrm>
            <a:off x="1736250" y="3019084"/>
            <a:ext cx="5671500" cy="1584884"/>
            <a:chOff x="1736250" y="2938716"/>
            <a:chExt cx="5671500" cy="1584884"/>
          </a:xfrm>
        </p:grpSpPr>
        <p:sp>
          <p:nvSpPr>
            <p:cNvPr id="154" name="Google Shape;154;p10"/>
            <p:cNvSpPr/>
            <p:nvPr/>
          </p:nvSpPr>
          <p:spPr>
            <a:xfrm>
              <a:off x="1736250" y="3088400"/>
              <a:ext cx="5671500" cy="14352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0"/>
            <p:cNvSpPr/>
            <p:nvPr/>
          </p:nvSpPr>
          <p:spPr>
            <a:xfrm rot="-1800044">
              <a:off x="1982237" y="2962025"/>
              <a:ext cx="179371" cy="321468"/>
            </a:xfrm>
            <a:custGeom>
              <a:avLst/>
              <a:gdLst/>
              <a:ahLst/>
              <a:cxnLst/>
              <a:rect l="l" t="t" r="r" b="b"/>
              <a:pathLst>
                <a:path w="7175" h="12859" extrusionOk="0">
                  <a:moveTo>
                    <a:pt x="0" y="12859"/>
                  </a:moveTo>
                  <a:lnTo>
                    <a:pt x="0" y="0"/>
                  </a:lnTo>
                  <a:lnTo>
                    <a:pt x="7175" y="12428"/>
                  </a:lnTo>
                  <a:close/>
                </a:path>
              </a:pathLst>
            </a:custGeom>
            <a:solidFill>
              <a:srgbClr val="FFFFFF"/>
            </a:solidFill>
            <a:ln>
              <a:noFill/>
            </a:ln>
          </p:spPr>
        </p:sp>
        <p:sp>
          <p:nvSpPr>
            <p:cNvPr id="156" name="Google Shape;156;p10"/>
            <p:cNvSpPr/>
            <p:nvPr/>
          </p:nvSpPr>
          <p:spPr>
            <a:xfrm rot="1800044" flipH="1">
              <a:off x="6982392" y="2962025"/>
              <a:ext cx="179371" cy="321468"/>
            </a:xfrm>
            <a:custGeom>
              <a:avLst/>
              <a:gdLst/>
              <a:ahLst/>
              <a:cxnLst/>
              <a:rect l="l" t="t" r="r" b="b"/>
              <a:pathLst>
                <a:path w="7175" h="12859" extrusionOk="0">
                  <a:moveTo>
                    <a:pt x="0" y="12859"/>
                  </a:moveTo>
                  <a:lnTo>
                    <a:pt x="0" y="0"/>
                  </a:lnTo>
                  <a:lnTo>
                    <a:pt x="7175" y="12428"/>
                  </a:lnTo>
                  <a:close/>
                </a:path>
              </a:pathLst>
            </a:custGeom>
            <a:solidFill>
              <a:srgbClr val="FFFFFF"/>
            </a:solidFill>
            <a:ln>
              <a:noFill/>
            </a:ln>
          </p:spPr>
        </p:sp>
      </p:grpSp>
      <p:sp>
        <p:nvSpPr>
          <p:cNvPr id="157" name="Google Shape;157;p10"/>
          <p:cNvSpPr txBox="1">
            <a:spLocks noGrp="1"/>
          </p:cNvSpPr>
          <p:nvPr>
            <p:ph type="title"/>
          </p:nvPr>
        </p:nvSpPr>
        <p:spPr>
          <a:xfrm>
            <a:off x="1948050" y="3363925"/>
            <a:ext cx="5247900" cy="112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1">
  <p:cSld name="CUSTOM_21">
    <p:spTree>
      <p:nvGrpSpPr>
        <p:cNvPr id="1" name="Shape 203"/>
        <p:cNvGrpSpPr/>
        <p:nvPr/>
      </p:nvGrpSpPr>
      <p:grpSpPr>
        <a:xfrm>
          <a:off x="0" y="0"/>
          <a:ext cx="0" cy="0"/>
          <a:chOff x="0" y="0"/>
          <a:chExt cx="0" cy="0"/>
        </a:xfrm>
      </p:grpSpPr>
      <p:sp>
        <p:nvSpPr>
          <p:cNvPr id="204" name="Google Shape;204;p14"/>
          <p:cNvSpPr txBox="1">
            <a:spLocks noGrp="1"/>
          </p:cNvSpPr>
          <p:nvPr>
            <p:ph type="subTitle" idx="1"/>
          </p:nvPr>
        </p:nvSpPr>
        <p:spPr>
          <a:xfrm>
            <a:off x="720000" y="2610875"/>
            <a:ext cx="3953700" cy="100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5" name="Google Shape;205;p14"/>
          <p:cNvSpPr txBox="1">
            <a:spLocks noGrp="1"/>
          </p:cNvSpPr>
          <p:nvPr>
            <p:ph type="title"/>
          </p:nvPr>
        </p:nvSpPr>
        <p:spPr>
          <a:xfrm>
            <a:off x="720000" y="1443699"/>
            <a:ext cx="3953700" cy="1091700"/>
          </a:xfrm>
          <a:prstGeom prst="rect">
            <a:avLst/>
          </a:prstGeom>
        </p:spPr>
        <p:txBody>
          <a:bodyPr spcFirstLastPara="1" wrap="square" lIns="91425" tIns="91425" rIns="91425" bIns="91425" anchor="t" anchorCtr="0">
            <a:noAutofit/>
          </a:bodyPr>
          <a:lstStyle>
            <a:lvl1pPr lvl="0" rtl="0">
              <a:spcBef>
                <a:spcPts val="0"/>
              </a:spcBef>
              <a:spcAft>
                <a:spcPts val="0"/>
              </a:spcAft>
              <a:buSzPts val="7000"/>
              <a:buNone/>
              <a:defRPr sz="7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06" name="Google Shape;206;p14"/>
          <p:cNvGrpSpPr/>
          <p:nvPr/>
        </p:nvGrpSpPr>
        <p:grpSpPr>
          <a:xfrm>
            <a:off x="-286338" y="538978"/>
            <a:ext cx="8972736" cy="4065545"/>
            <a:chOff x="-286338" y="372891"/>
            <a:chExt cx="8972736" cy="4065545"/>
          </a:xfrm>
        </p:grpSpPr>
        <p:grpSp>
          <p:nvGrpSpPr>
            <p:cNvPr id="207" name="Google Shape;207;p14"/>
            <p:cNvGrpSpPr/>
            <p:nvPr/>
          </p:nvGrpSpPr>
          <p:grpSpPr>
            <a:xfrm>
              <a:off x="5246138" y="4212013"/>
              <a:ext cx="978751" cy="226423"/>
              <a:chOff x="4114929" y="211877"/>
              <a:chExt cx="978751" cy="226423"/>
            </a:xfrm>
          </p:grpSpPr>
          <p:sp>
            <p:nvSpPr>
              <p:cNvPr id="208" name="Google Shape;208;p14"/>
              <p:cNvSpPr/>
              <p:nvPr/>
            </p:nvSpPr>
            <p:spPr>
              <a:xfrm>
                <a:off x="4114929" y="283771"/>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4318677" y="211877"/>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4473124" y="361014"/>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14"/>
            <p:cNvGrpSpPr/>
            <p:nvPr/>
          </p:nvGrpSpPr>
          <p:grpSpPr>
            <a:xfrm>
              <a:off x="323811" y="372891"/>
              <a:ext cx="792366" cy="183988"/>
              <a:chOff x="6214836" y="3902195"/>
              <a:chExt cx="792366" cy="183988"/>
            </a:xfrm>
          </p:grpSpPr>
          <p:sp>
            <p:nvSpPr>
              <p:cNvPr id="212" name="Google Shape;212;p14"/>
              <p:cNvSpPr/>
              <p:nvPr/>
            </p:nvSpPr>
            <p:spPr>
              <a:xfrm>
                <a:off x="6214836" y="39607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a:off x="6381299" y="39021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6503731" y="40232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14"/>
            <p:cNvGrpSpPr/>
            <p:nvPr/>
          </p:nvGrpSpPr>
          <p:grpSpPr>
            <a:xfrm>
              <a:off x="3942095" y="1010793"/>
              <a:ext cx="629895" cy="125228"/>
              <a:chOff x="2358395" y="686910"/>
              <a:chExt cx="629895" cy="125228"/>
            </a:xfrm>
          </p:grpSpPr>
          <p:sp>
            <p:nvSpPr>
              <p:cNvPr id="216" name="Google Shape;216;p14"/>
              <p:cNvSpPr/>
              <p:nvPr/>
            </p:nvSpPr>
            <p:spPr>
              <a:xfrm>
                <a:off x="2484899" y="6869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a:off x="2358395" y="7495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14"/>
            <p:cNvSpPr/>
            <p:nvPr/>
          </p:nvSpPr>
          <p:spPr>
            <a:xfrm>
              <a:off x="-286338" y="361888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14"/>
            <p:cNvGrpSpPr/>
            <p:nvPr/>
          </p:nvGrpSpPr>
          <p:grpSpPr>
            <a:xfrm>
              <a:off x="8161613" y="2341427"/>
              <a:ext cx="524785" cy="125347"/>
              <a:chOff x="1675350" y="3968657"/>
              <a:chExt cx="524785" cy="125347"/>
            </a:xfrm>
          </p:grpSpPr>
          <p:sp>
            <p:nvSpPr>
              <p:cNvPr id="220" name="Google Shape;220;p14"/>
              <p:cNvSpPr/>
              <p:nvPr/>
            </p:nvSpPr>
            <p:spPr>
              <a:xfrm>
                <a:off x="1675350" y="403105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1821933" y="396865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2" name="Google Shape;222;p14"/>
          <p:cNvGrpSpPr/>
          <p:nvPr/>
        </p:nvGrpSpPr>
        <p:grpSpPr>
          <a:xfrm>
            <a:off x="5181599" y="-119894"/>
            <a:ext cx="4127533" cy="5908616"/>
            <a:chOff x="1552072" y="1022830"/>
            <a:chExt cx="2480340" cy="3550637"/>
          </a:xfrm>
        </p:grpSpPr>
        <p:sp>
          <p:nvSpPr>
            <p:cNvPr id="223" name="Google Shape;223;p14"/>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225"/>
        <p:cNvGrpSpPr/>
        <p:nvPr/>
      </p:nvGrpSpPr>
      <p:grpSpPr>
        <a:xfrm>
          <a:off x="0" y="0"/>
          <a:ext cx="0" cy="0"/>
          <a:chOff x="0" y="0"/>
          <a:chExt cx="0" cy="0"/>
        </a:xfrm>
      </p:grpSpPr>
      <p:sp>
        <p:nvSpPr>
          <p:cNvPr id="226" name="Google Shape;226;p15"/>
          <p:cNvSpPr txBox="1">
            <a:spLocks noGrp="1"/>
          </p:cNvSpPr>
          <p:nvPr>
            <p:ph type="subTitle" idx="1"/>
          </p:nvPr>
        </p:nvSpPr>
        <p:spPr>
          <a:xfrm>
            <a:off x="770550" y="3196636"/>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27" name="Google Shape;227;p15"/>
          <p:cNvSpPr txBox="1">
            <a:spLocks noGrp="1"/>
          </p:cNvSpPr>
          <p:nvPr>
            <p:ph type="subTitle" idx="2"/>
          </p:nvPr>
        </p:nvSpPr>
        <p:spPr>
          <a:xfrm>
            <a:off x="770550" y="3568087"/>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28" name="Google Shape;228;p15"/>
          <p:cNvSpPr txBox="1">
            <a:spLocks noGrp="1"/>
          </p:cNvSpPr>
          <p:nvPr>
            <p:ph type="subTitle" idx="3"/>
          </p:nvPr>
        </p:nvSpPr>
        <p:spPr>
          <a:xfrm>
            <a:off x="3481350" y="3196636"/>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29" name="Google Shape;229;p15"/>
          <p:cNvSpPr txBox="1">
            <a:spLocks noGrp="1"/>
          </p:cNvSpPr>
          <p:nvPr>
            <p:ph type="subTitle" idx="4"/>
          </p:nvPr>
        </p:nvSpPr>
        <p:spPr>
          <a:xfrm>
            <a:off x="3481350" y="3568087"/>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30" name="Google Shape;230;p15"/>
          <p:cNvSpPr txBox="1">
            <a:spLocks noGrp="1"/>
          </p:cNvSpPr>
          <p:nvPr>
            <p:ph type="subTitle" idx="5"/>
          </p:nvPr>
        </p:nvSpPr>
        <p:spPr>
          <a:xfrm>
            <a:off x="6192150" y="3196636"/>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31" name="Google Shape;231;p15"/>
          <p:cNvSpPr txBox="1">
            <a:spLocks noGrp="1"/>
          </p:cNvSpPr>
          <p:nvPr>
            <p:ph type="subTitle" idx="6"/>
          </p:nvPr>
        </p:nvSpPr>
        <p:spPr>
          <a:xfrm>
            <a:off x="6192150" y="3568087"/>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32" name="Google Shape;232;p15"/>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33" name="Google Shape;233;p15"/>
          <p:cNvGrpSpPr/>
          <p:nvPr/>
        </p:nvGrpSpPr>
        <p:grpSpPr>
          <a:xfrm>
            <a:off x="235593" y="421535"/>
            <a:ext cx="8672814" cy="4300430"/>
            <a:chOff x="392950" y="448003"/>
            <a:chExt cx="8672814" cy="4300430"/>
          </a:xfrm>
        </p:grpSpPr>
        <p:grpSp>
          <p:nvGrpSpPr>
            <p:cNvPr id="234" name="Google Shape;234;p15"/>
            <p:cNvGrpSpPr/>
            <p:nvPr/>
          </p:nvGrpSpPr>
          <p:grpSpPr>
            <a:xfrm>
              <a:off x="8087013" y="4522011"/>
              <a:ext cx="978751" cy="226423"/>
              <a:chOff x="4114929" y="104250"/>
              <a:chExt cx="978751" cy="226423"/>
            </a:xfrm>
          </p:grpSpPr>
          <p:sp>
            <p:nvSpPr>
              <p:cNvPr id="235" name="Google Shape;235;p1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15"/>
            <p:cNvGrpSpPr/>
            <p:nvPr/>
          </p:nvGrpSpPr>
          <p:grpSpPr>
            <a:xfrm>
              <a:off x="8027811" y="448003"/>
              <a:ext cx="792366" cy="183988"/>
              <a:chOff x="6214836" y="4359395"/>
              <a:chExt cx="792366" cy="183988"/>
            </a:xfrm>
          </p:grpSpPr>
          <p:sp>
            <p:nvSpPr>
              <p:cNvPr id="239" name="Google Shape;239;p15"/>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5"/>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5"/>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15"/>
            <p:cNvGrpSpPr/>
            <p:nvPr/>
          </p:nvGrpSpPr>
          <p:grpSpPr>
            <a:xfrm>
              <a:off x="3372845" y="1588880"/>
              <a:ext cx="629895" cy="125228"/>
              <a:chOff x="2358395" y="153510"/>
              <a:chExt cx="629895" cy="125228"/>
            </a:xfrm>
          </p:grpSpPr>
          <p:sp>
            <p:nvSpPr>
              <p:cNvPr id="243" name="Google Shape;243;p15"/>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5"/>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15"/>
            <p:cNvSpPr/>
            <p:nvPr/>
          </p:nvSpPr>
          <p:spPr>
            <a:xfrm>
              <a:off x="468312" y="45220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46;p15"/>
            <p:cNvGrpSpPr/>
            <p:nvPr/>
          </p:nvGrpSpPr>
          <p:grpSpPr>
            <a:xfrm>
              <a:off x="392950" y="2171899"/>
              <a:ext cx="524785" cy="125347"/>
              <a:chOff x="1675350" y="4136317"/>
              <a:chExt cx="524785" cy="125347"/>
            </a:xfrm>
          </p:grpSpPr>
          <p:sp>
            <p:nvSpPr>
              <p:cNvPr id="247" name="Google Shape;247;p15"/>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5"/>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Oswald"/>
              <a:buNone/>
              <a:defRPr sz="3600" b="1">
                <a:solidFill>
                  <a:schemeClr val="dk1"/>
                </a:solidFill>
                <a:latin typeface="Oswald"/>
                <a:ea typeface="Oswald"/>
                <a:cs typeface="Oswald"/>
                <a:sym typeface="Oswald"/>
              </a:defRPr>
            </a:lvl1pPr>
            <a:lvl2pPr lvl="1"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2pPr>
            <a:lvl3pPr lvl="2"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3pPr>
            <a:lvl4pPr lvl="3"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4pPr>
            <a:lvl5pPr lvl="4"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5pPr>
            <a:lvl6pPr lvl="5"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6pPr>
            <a:lvl7pPr lvl="6"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7pPr>
            <a:lvl8pPr lvl="7"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8pPr>
            <a:lvl9pPr lvl="8"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5" r:id="rId5"/>
    <p:sldLayoutId id="2147483656" r:id="rId6"/>
    <p:sldLayoutId id="2147483658" r:id="rId7"/>
    <p:sldLayoutId id="2147483660" r:id="rId8"/>
    <p:sldLayoutId id="2147483661" r:id="rId9"/>
    <p:sldLayoutId id="2147483662" r:id="rId10"/>
    <p:sldLayoutId id="2147483663" r:id="rId11"/>
    <p:sldLayoutId id="2147483680" r:id="rId12"/>
    <p:sldLayoutId id="214748368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eduscol.education.fr/1252/programme-d-assistants-de-langues-vivantes-etrangeres"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grpSp>
        <p:nvGrpSpPr>
          <p:cNvPr id="591" name="Google Shape;591;p38"/>
          <p:cNvGrpSpPr/>
          <p:nvPr/>
        </p:nvGrpSpPr>
        <p:grpSpPr>
          <a:xfrm>
            <a:off x="4613499" y="261052"/>
            <a:ext cx="4189163" cy="4113840"/>
            <a:chOff x="4613499" y="261052"/>
            <a:chExt cx="4189163" cy="4113840"/>
          </a:xfrm>
        </p:grpSpPr>
        <p:grpSp>
          <p:nvGrpSpPr>
            <p:cNvPr id="592" name="Google Shape;592;p38"/>
            <p:cNvGrpSpPr/>
            <p:nvPr/>
          </p:nvGrpSpPr>
          <p:grpSpPr>
            <a:xfrm>
              <a:off x="4613499" y="261052"/>
              <a:ext cx="537751" cy="1362722"/>
              <a:chOff x="1825342" y="1199934"/>
              <a:chExt cx="439196" cy="1112971"/>
            </a:xfrm>
          </p:grpSpPr>
          <p:sp>
            <p:nvSpPr>
              <p:cNvPr id="593" name="Google Shape;593;p38"/>
              <p:cNvSpPr/>
              <p:nvPr/>
            </p:nvSpPr>
            <p:spPr>
              <a:xfrm>
                <a:off x="1825342" y="1199934"/>
                <a:ext cx="439196" cy="471029"/>
              </a:xfrm>
              <a:custGeom>
                <a:avLst/>
                <a:gdLst/>
                <a:ahLst/>
                <a:cxnLst/>
                <a:rect l="l" t="t" r="r" b="b"/>
                <a:pathLst>
                  <a:path w="43143" h="46270" extrusionOk="0">
                    <a:moveTo>
                      <a:pt x="22239" y="1"/>
                    </a:moveTo>
                    <a:cubicBezTo>
                      <a:pt x="15637" y="1"/>
                      <a:pt x="9270" y="3158"/>
                      <a:pt x="5261" y="8740"/>
                    </a:cubicBezTo>
                    <a:cubicBezTo>
                      <a:pt x="0" y="16121"/>
                      <a:pt x="79" y="26092"/>
                      <a:pt x="5496" y="33354"/>
                    </a:cubicBezTo>
                    <a:cubicBezTo>
                      <a:pt x="9512" y="38767"/>
                      <a:pt x="15772" y="41785"/>
                      <a:pt x="22244" y="41785"/>
                    </a:cubicBezTo>
                    <a:cubicBezTo>
                      <a:pt x="24502" y="41785"/>
                      <a:pt x="26787" y="41417"/>
                      <a:pt x="29011" y="40656"/>
                    </a:cubicBezTo>
                    <a:lnTo>
                      <a:pt x="34624" y="46269"/>
                    </a:lnTo>
                    <a:lnTo>
                      <a:pt x="34624" y="37712"/>
                    </a:lnTo>
                    <a:cubicBezTo>
                      <a:pt x="39963" y="33786"/>
                      <a:pt x="43143" y="27544"/>
                      <a:pt x="43143" y="20910"/>
                    </a:cubicBezTo>
                    <a:cubicBezTo>
                      <a:pt x="43143" y="11802"/>
                      <a:pt x="37294" y="3794"/>
                      <a:pt x="28618" y="1007"/>
                    </a:cubicBezTo>
                    <a:cubicBezTo>
                      <a:pt x="26515" y="328"/>
                      <a:pt x="24365" y="1"/>
                      <a:pt x="22239" y="1"/>
                    </a:cubicBezTo>
                    <a:close/>
                  </a:path>
                </a:pathLst>
              </a:custGeom>
              <a:solidFill>
                <a:schemeClr val="accent1"/>
              </a:solidFill>
              <a:ln>
                <a:noFill/>
              </a:ln>
            </p:spPr>
            <p:txBody>
              <a:bodyPr spcFirstLastPara="1" wrap="square" lIns="91425" tIns="45700" rIns="91425" bIns="91425" anchor="ctr"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Hi!</a:t>
                </a:r>
                <a:endParaRPr sz="1200">
                  <a:solidFill>
                    <a:schemeClr val="dk1"/>
                  </a:solidFill>
                  <a:latin typeface="Oswald"/>
                  <a:ea typeface="Oswald"/>
                  <a:cs typeface="Oswald"/>
                  <a:sym typeface="Oswald"/>
                </a:endParaRPr>
              </a:p>
            </p:txBody>
          </p:sp>
          <p:grpSp>
            <p:nvGrpSpPr>
              <p:cNvPr id="594" name="Google Shape;594;p38"/>
              <p:cNvGrpSpPr/>
              <p:nvPr/>
            </p:nvGrpSpPr>
            <p:grpSpPr>
              <a:xfrm>
                <a:off x="1843610" y="1679098"/>
                <a:ext cx="402660" cy="633807"/>
                <a:chOff x="6619444" y="1494648"/>
                <a:chExt cx="932298" cy="1467487"/>
              </a:xfrm>
            </p:grpSpPr>
            <p:sp>
              <p:nvSpPr>
                <p:cNvPr id="595" name="Google Shape;595;p38"/>
                <p:cNvSpPr/>
                <p:nvPr/>
              </p:nvSpPr>
              <p:spPr>
                <a:xfrm>
                  <a:off x="6705007" y="2552739"/>
                  <a:ext cx="761728" cy="409396"/>
                </a:xfrm>
                <a:custGeom>
                  <a:avLst/>
                  <a:gdLst/>
                  <a:ahLst/>
                  <a:cxnLst/>
                  <a:rect l="l" t="t" r="r" b="b"/>
                  <a:pathLst>
                    <a:path w="54929" h="29522" extrusionOk="0">
                      <a:moveTo>
                        <a:pt x="27465" y="0"/>
                      </a:moveTo>
                      <a:cubicBezTo>
                        <a:pt x="202" y="0"/>
                        <a:pt x="1" y="10446"/>
                        <a:pt x="1" y="29521"/>
                      </a:cubicBezTo>
                      <a:lnTo>
                        <a:pt x="54929" y="29521"/>
                      </a:lnTo>
                      <a:cubicBezTo>
                        <a:pt x="54929" y="10446"/>
                        <a:pt x="54727" y="0"/>
                        <a:pt x="27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8"/>
                <p:cNvSpPr/>
                <p:nvPr/>
              </p:nvSpPr>
              <p:spPr>
                <a:xfrm>
                  <a:off x="6923683" y="2291003"/>
                  <a:ext cx="324389" cy="420019"/>
                </a:xfrm>
                <a:custGeom>
                  <a:avLst/>
                  <a:gdLst/>
                  <a:ahLst/>
                  <a:cxnLst/>
                  <a:rect l="l" t="t" r="r" b="b"/>
                  <a:pathLst>
                    <a:path w="23392" h="30288" extrusionOk="0">
                      <a:moveTo>
                        <a:pt x="0" y="0"/>
                      </a:moveTo>
                      <a:lnTo>
                        <a:pt x="0" y="18592"/>
                      </a:lnTo>
                      <a:cubicBezTo>
                        <a:pt x="0" y="25045"/>
                        <a:pt x="5243" y="30287"/>
                        <a:pt x="11696" y="30287"/>
                      </a:cubicBezTo>
                      <a:cubicBezTo>
                        <a:pt x="18148" y="30287"/>
                        <a:pt x="23391" y="25045"/>
                        <a:pt x="23391" y="18592"/>
                      </a:cubicBezTo>
                      <a:lnTo>
                        <a:pt x="23391" y="0"/>
                      </a:ln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a:off x="6923683" y="2376566"/>
                  <a:ext cx="324389" cy="215820"/>
                </a:xfrm>
                <a:custGeom>
                  <a:avLst/>
                  <a:gdLst/>
                  <a:ahLst/>
                  <a:cxnLst/>
                  <a:rect l="l" t="t" r="r" b="b"/>
                  <a:pathLst>
                    <a:path w="23392" h="15563" extrusionOk="0">
                      <a:moveTo>
                        <a:pt x="0" y="1"/>
                      </a:moveTo>
                      <a:lnTo>
                        <a:pt x="0" y="11575"/>
                      </a:lnTo>
                      <a:cubicBezTo>
                        <a:pt x="3575" y="14230"/>
                        <a:pt x="7810" y="15563"/>
                        <a:pt x="12054" y="15563"/>
                      </a:cubicBezTo>
                      <a:cubicBezTo>
                        <a:pt x="15999" y="15563"/>
                        <a:pt x="19953" y="14411"/>
                        <a:pt x="23391" y="12099"/>
                      </a:cubicBezTo>
                      <a:lnTo>
                        <a:pt x="23391" y="1"/>
                      </a:ln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8"/>
                <p:cNvSpPr/>
                <p:nvPr/>
              </p:nvSpPr>
              <p:spPr>
                <a:xfrm>
                  <a:off x="6855455" y="2527569"/>
                  <a:ext cx="265105" cy="264550"/>
                </a:xfrm>
                <a:custGeom>
                  <a:avLst/>
                  <a:gdLst/>
                  <a:ahLst/>
                  <a:cxnLst/>
                  <a:rect l="l" t="t" r="r" b="b"/>
                  <a:pathLst>
                    <a:path w="19117" h="19077" extrusionOk="0">
                      <a:moveTo>
                        <a:pt x="4920" y="1"/>
                      </a:moveTo>
                      <a:cubicBezTo>
                        <a:pt x="4920" y="1"/>
                        <a:pt x="1291" y="1"/>
                        <a:pt x="645" y="3187"/>
                      </a:cubicBezTo>
                      <a:cubicBezTo>
                        <a:pt x="0" y="6373"/>
                        <a:pt x="4194" y="16132"/>
                        <a:pt x="9961" y="19076"/>
                      </a:cubicBezTo>
                      <a:cubicBezTo>
                        <a:pt x="14882" y="18068"/>
                        <a:pt x="19116" y="10083"/>
                        <a:pt x="19116" y="10083"/>
                      </a:cubicBezTo>
                      <a:cubicBezTo>
                        <a:pt x="19116" y="10083"/>
                        <a:pt x="7743" y="6655"/>
                        <a:pt x="4920" y="1"/>
                      </a:cubicBezTo>
                      <a:close/>
                    </a:path>
                  </a:pathLst>
                </a:custGeom>
                <a:solidFill>
                  <a:srgbClr val="DD4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8"/>
                <p:cNvSpPr/>
                <p:nvPr/>
              </p:nvSpPr>
              <p:spPr>
                <a:xfrm>
                  <a:off x="7051195" y="2527569"/>
                  <a:ext cx="265105" cy="264550"/>
                </a:xfrm>
                <a:custGeom>
                  <a:avLst/>
                  <a:gdLst/>
                  <a:ahLst/>
                  <a:cxnLst/>
                  <a:rect l="l" t="t" r="r" b="b"/>
                  <a:pathLst>
                    <a:path w="19117" h="19077" extrusionOk="0">
                      <a:moveTo>
                        <a:pt x="14156" y="1"/>
                      </a:moveTo>
                      <a:cubicBezTo>
                        <a:pt x="11373" y="6655"/>
                        <a:pt x="0" y="10083"/>
                        <a:pt x="0" y="10083"/>
                      </a:cubicBezTo>
                      <a:cubicBezTo>
                        <a:pt x="0" y="10083"/>
                        <a:pt x="4195" y="18068"/>
                        <a:pt x="9155" y="19076"/>
                      </a:cubicBezTo>
                      <a:cubicBezTo>
                        <a:pt x="14922" y="16132"/>
                        <a:pt x="19116" y="6373"/>
                        <a:pt x="18431" y="3187"/>
                      </a:cubicBezTo>
                      <a:cubicBezTo>
                        <a:pt x="17785" y="1"/>
                        <a:pt x="14156" y="1"/>
                        <a:pt x="14156" y="1"/>
                      </a:cubicBezTo>
                      <a:close/>
                    </a:path>
                  </a:pathLst>
                </a:custGeom>
                <a:solidFill>
                  <a:srgbClr val="DD4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8"/>
                <p:cNvSpPr/>
                <p:nvPr/>
              </p:nvSpPr>
              <p:spPr>
                <a:xfrm>
                  <a:off x="7060139" y="2775881"/>
                  <a:ext cx="44750" cy="38177"/>
                </a:xfrm>
                <a:custGeom>
                  <a:avLst/>
                  <a:gdLst/>
                  <a:ahLst/>
                  <a:cxnLst/>
                  <a:rect l="l" t="t" r="r" b="b"/>
                  <a:pathLst>
                    <a:path w="3227" h="2753" extrusionOk="0">
                      <a:moveTo>
                        <a:pt x="1856" y="1"/>
                      </a:moveTo>
                      <a:cubicBezTo>
                        <a:pt x="605" y="1"/>
                        <a:pt x="1" y="1452"/>
                        <a:pt x="847" y="2340"/>
                      </a:cubicBezTo>
                      <a:cubicBezTo>
                        <a:pt x="1133" y="2626"/>
                        <a:pt x="1482" y="2752"/>
                        <a:pt x="1824" y="2752"/>
                      </a:cubicBezTo>
                      <a:cubicBezTo>
                        <a:pt x="2541" y="2752"/>
                        <a:pt x="3227" y="2192"/>
                        <a:pt x="3227" y="1372"/>
                      </a:cubicBezTo>
                      <a:cubicBezTo>
                        <a:pt x="3227" y="606"/>
                        <a:pt x="2622" y="1"/>
                        <a:pt x="1856" y="1"/>
                      </a:cubicBezTo>
                      <a:close/>
                    </a:path>
                  </a:pathLst>
                </a:custGeom>
                <a:solidFill>
                  <a:srgbClr val="DD4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8"/>
                <p:cNvSpPr/>
                <p:nvPr/>
              </p:nvSpPr>
              <p:spPr>
                <a:xfrm>
                  <a:off x="6793370" y="1797737"/>
                  <a:ext cx="577179" cy="750537"/>
                </a:xfrm>
                <a:custGeom>
                  <a:avLst/>
                  <a:gdLst/>
                  <a:ahLst/>
                  <a:cxnLst/>
                  <a:rect l="l" t="t" r="r" b="b"/>
                  <a:pathLst>
                    <a:path w="41621" h="54122" extrusionOk="0">
                      <a:moveTo>
                        <a:pt x="20810" y="0"/>
                      </a:moveTo>
                      <a:cubicBezTo>
                        <a:pt x="9317" y="0"/>
                        <a:pt x="1" y="12099"/>
                        <a:pt x="1" y="27061"/>
                      </a:cubicBezTo>
                      <a:cubicBezTo>
                        <a:pt x="1" y="42023"/>
                        <a:pt x="9317" y="54122"/>
                        <a:pt x="20810" y="54122"/>
                      </a:cubicBezTo>
                      <a:cubicBezTo>
                        <a:pt x="32304" y="54122"/>
                        <a:pt x="41620" y="42023"/>
                        <a:pt x="41620" y="27061"/>
                      </a:cubicBezTo>
                      <a:cubicBezTo>
                        <a:pt x="41620" y="12099"/>
                        <a:pt x="32304" y="0"/>
                        <a:pt x="20810"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8"/>
                <p:cNvSpPr/>
                <p:nvPr/>
              </p:nvSpPr>
              <p:spPr>
                <a:xfrm>
                  <a:off x="7285528" y="2219558"/>
                  <a:ext cx="266214" cy="242446"/>
                </a:xfrm>
                <a:custGeom>
                  <a:avLst/>
                  <a:gdLst/>
                  <a:ahLst/>
                  <a:cxnLst/>
                  <a:rect l="l" t="t" r="r" b="b"/>
                  <a:pathLst>
                    <a:path w="19197" h="17483" extrusionOk="0">
                      <a:moveTo>
                        <a:pt x="9583" y="0"/>
                      </a:moveTo>
                      <a:cubicBezTo>
                        <a:pt x="7350" y="0"/>
                        <a:pt x="5122" y="857"/>
                        <a:pt x="3428" y="2571"/>
                      </a:cubicBezTo>
                      <a:cubicBezTo>
                        <a:pt x="0" y="5959"/>
                        <a:pt x="0" y="11524"/>
                        <a:pt x="3428" y="14912"/>
                      </a:cubicBezTo>
                      <a:cubicBezTo>
                        <a:pt x="5122" y="16626"/>
                        <a:pt x="7350" y="17483"/>
                        <a:pt x="9583" y="17483"/>
                      </a:cubicBezTo>
                      <a:cubicBezTo>
                        <a:pt x="11817" y="17483"/>
                        <a:pt x="14055" y="16626"/>
                        <a:pt x="15769" y="14912"/>
                      </a:cubicBezTo>
                      <a:cubicBezTo>
                        <a:pt x="19197" y="11524"/>
                        <a:pt x="19197" y="5959"/>
                        <a:pt x="15769" y="2571"/>
                      </a:cubicBezTo>
                      <a:cubicBezTo>
                        <a:pt x="14055" y="857"/>
                        <a:pt x="11817" y="0"/>
                        <a:pt x="9583"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8"/>
                <p:cNvSpPr/>
                <p:nvPr/>
              </p:nvSpPr>
              <p:spPr>
                <a:xfrm>
                  <a:off x="7371645" y="2271755"/>
                  <a:ext cx="83344" cy="81901"/>
                </a:xfrm>
                <a:custGeom>
                  <a:avLst/>
                  <a:gdLst/>
                  <a:ahLst/>
                  <a:cxnLst/>
                  <a:rect l="l" t="t" r="r" b="b"/>
                  <a:pathLst>
                    <a:path w="6010" h="5906" extrusionOk="0">
                      <a:moveTo>
                        <a:pt x="5064" y="1"/>
                      </a:moveTo>
                      <a:cubicBezTo>
                        <a:pt x="4585" y="1"/>
                        <a:pt x="4106" y="74"/>
                        <a:pt x="3671" y="219"/>
                      </a:cubicBezTo>
                      <a:cubicBezTo>
                        <a:pt x="2058" y="743"/>
                        <a:pt x="848" y="1993"/>
                        <a:pt x="323" y="3566"/>
                      </a:cubicBezTo>
                      <a:cubicBezTo>
                        <a:pt x="81" y="4332"/>
                        <a:pt x="1" y="5139"/>
                        <a:pt x="162" y="5905"/>
                      </a:cubicBezTo>
                      <a:cubicBezTo>
                        <a:pt x="364" y="5179"/>
                        <a:pt x="606" y="4494"/>
                        <a:pt x="928" y="3808"/>
                      </a:cubicBezTo>
                      <a:cubicBezTo>
                        <a:pt x="1251" y="3163"/>
                        <a:pt x="1695" y="2598"/>
                        <a:pt x="2179" y="2114"/>
                      </a:cubicBezTo>
                      <a:cubicBezTo>
                        <a:pt x="2703" y="1590"/>
                        <a:pt x="3267" y="1146"/>
                        <a:pt x="3913" y="824"/>
                      </a:cubicBezTo>
                      <a:cubicBezTo>
                        <a:pt x="4558" y="501"/>
                        <a:pt x="5284" y="259"/>
                        <a:pt x="6010" y="98"/>
                      </a:cubicBezTo>
                      <a:cubicBezTo>
                        <a:pt x="5703" y="33"/>
                        <a:pt x="5384" y="1"/>
                        <a:pt x="5064"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8"/>
                <p:cNvSpPr/>
                <p:nvPr/>
              </p:nvSpPr>
              <p:spPr>
                <a:xfrm>
                  <a:off x="7029381" y="2236754"/>
                  <a:ext cx="105157" cy="47968"/>
                </a:xfrm>
                <a:custGeom>
                  <a:avLst/>
                  <a:gdLst/>
                  <a:ahLst/>
                  <a:cxnLst/>
                  <a:rect l="l" t="t" r="r" b="b"/>
                  <a:pathLst>
                    <a:path w="7583" h="3459" extrusionOk="0">
                      <a:moveTo>
                        <a:pt x="3791" y="0"/>
                      </a:moveTo>
                      <a:cubicBezTo>
                        <a:pt x="1694" y="0"/>
                        <a:pt x="0" y="1089"/>
                        <a:pt x="0" y="2460"/>
                      </a:cubicBezTo>
                      <a:cubicBezTo>
                        <a:pt x="0" y="3126"/>
                        <a:pt x="1896" y="3459"/>
                        <a:pt x="3791" y="3459"/>
                      </a:cubicBezTo>
                      <a:cubicBezTo>
                        <a:pt x="5687" y="3459"/>
                        <a:pt x="7582" y="3126"/>
                        <a:pt x="7582" y="2460"/>
                      </a:cubicBezTo>
                      <a:cubicBezTo>
                        <a:pt x="7582" y="1089"/>
                        <a:pt x="5888" y="0"/>
                        <a:pt x="3791" y="0"/>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8"/>
                <p:cNvSpPr/>
                <p:nvPr/>
              </p:nvSpPr>
              <p:spPr>
                <a:xfrm>
                  <a:off x="7062372" y="2196483"/>
                  <a:ext cx="39162" cy="60421"/>
                </a:xfrm>
                <a:custGeom>
                  <a:avLst/>
                  <a:gdLst/>
                  <a:ahLst/>
                  <a:cxnLst/>
                  <a:rect l="l" t="t" r="r" b="b"/>
                  <a:pathLst>
                    <a:path w="2824" h="4357" extrusionOk="0">
                      <a:moveTo>
                        <a:pt x="1412" y="1"/>
                      </a:moveTo>
                      <a:cubicBezTo>
                        <a:pt x="646" y="1"/>
                        <a:pt x="1" y="606"/>
                        <a:pt x="1" y="1412"/>
                      </a:cubicBezTo>
                      <a:lnTo>
                        <a:pt x="1" y="4356"/>
                      </a:lnTo>
                      <a:lnTo>
                        <a:pt x="2824" y="4356"/>
                      </a:lnTo>
                      <a:lnTo>
                        <a:pt x="2824" y="1412"/>
                      </a:lnTo>
                      <a:cubicBezTo>
                        <a:pt x="2824" y="606"/>
                        <a:pt x="2179" y="1"/>
                        <a:pt x="1412"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8"/>
                <p:cNvSpPr/>
                <p:nvPr/>
              </p:nvSpPr>
              <p:spPr>
                <a:xfrm>
                  <a:off x="6993035" y="2361464"/>
                  <a:ext cx="177851" cy="67687"/>
                </a:xfrm>
                <a:custGeom>
                  <a:avLst/>
                  <a:gdLst/>
                  <a:ahLst/>
                  <a:cxnLst/>
                  <a:rect l="l" t="t" r="r" b="b"/>
                  <a:pathLst>
                    <a:path w="12825" h="4881" extrusionOk="0">
                      <a:moveTo>
                        <a:pt x="0" y="1"/>
                      </a:moveTo>
                      <a:cubicBezTo>
                        <a:pt x="0" y="2703"/>
                        <a:pt x="2178" y="4881"/>
                        <a:pt x="4880" y="4881"/>
                      </a:cubicBezTo>
                      <a:lnTo>
                        <a:pt x="7945" y="4881"/>
                      </a:lnTo>
                      <a:cubicBezTo>
                        <a:pt x="10647" y="4881"/>
                        <a:pt x="12825" y="2703"/>
                        <a:pt x="12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8"/>
                <p:cNvSpPr/>
                <p:nvPr/>
              </p:nvSpPr>
              <p:spPr>
                <a:xfrm>
                  <a:off x="6619444" y="2219419"/>
                  <a:ext cx="266783" cy="242543"/>
                </a:xfrm>
                <a:custGeom>
                  <a:avLst/>
                  <a:gdLst/>
                  <a:ahLst/>
                  <a:cxnLst/>
                  <a:rect l="l" t="t" r="r" b="b"/>
                  <a:pathLst>
                    <a:path w="19238" h="17490" extrusionOk="0">
                      <a:moveTo>
                        <a:pt x="9594" y="1"/>
                      </a:moveTo>
                      <a:cubicBezTo>
                        <a:pt x="5648" y="1"/>
                        <a:pt x="2061" y="2734"/>
                        <a:pt x="1130" y="6735"/>
                      </a:cubicBezTo>
                      <a:cubicBezTo>
                        <a:pt x="0" y="11454"/>
                        <a:pt x="2904" y="16132"/>
                        <a:pt x="7623" y="17261"/>
                      </a:cubicBezTo>
                      <a:cubicBezTo>
                        <a:pt x="8287" y="17416"/>
                        <a:pt x="8952" y="17490"/>
                        <a:pt x="9607" y="17490"/>
                      </a:cubicBezTo>
                      <a:cubicBezTo>
                        <a:pt x="13567" y="17490"/>
                        <a:pt x="17174" y="14782"/>
                        <a:pt x="18108" y="10768"/>
                      </a:cubicBezTo>
                      <a:cubicBezTo>
                        <a:pt x="19237" y="6050"/>
                        <a:pt x="16334" y="1331"/>
                        <a:pt x="11615" y="242"/>
                      </a:cubicBezTo>
                      <a:cubicBezTo>
                        <a:pt x="10939" y="79"/>
                        <a:pt x="10261" y="1"/>
                        <a:pt x="9594" y="1"/>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8"/>
                <p:cNvSpPr/>
                <p:nvPr/>
              </p:nvSpPr>
              <p:spPr>
                <a:xfrm>
                  <a:off x="6716198" y="2271755"/>
                  <a:ext cx="83344" cy="81901"/>
                </a:xfrm>
                <a:custGeom>
                  <a:avLst/>
                  <a:gdLst/>
                  <a:ahLst/>
                  <a:cxnLst/>
                  <a:rect l="l" t="t" r="r" b="b"/>
                  <a:pathLst>
                    <a:path w="6010" h="5906" extrusionOk="0">
                      <a:moveTo>
                        <a:pt x="966" y="1"/>
                      </a:moveTo>
                      <a:cubicBezTo>
                        <a:pt x="646" y="1"/>
                        <a:pt x="323" y="33"/>
                        <a:pt x="0" y="98"/>
                      </a:cubicBezTo>
                      <a:cubicBezTo>
                        <a:pt x="726" y="259"/>
                        <a:pt x="1452" y="501"/>
                        <a:pt x="2097" y="824"/>
                      </a:cubicBezTo>
                      <a:cubicBezTo>
                        <a:pt x="2743" y="1146"/>
                        <a:pt x="3348" y="1590"/>
                        <a:pt x="3832" y="2114"/>
                      </a:cubicBezTo>
                      <a:cubicBezTo>
                        <a:pt x="4356" y="2598"/>
                        <a:pt x="4759" y="3163"/>
                        <a:pt x="5082" y="3808"/>
                      </a:cubicBezTo>
                      <a:cubicBezTo>
                        <a:pt x="5445" y="4494"/>
                        <a:pt x="5687" y="5179"/>
                        <a:pt x="5848" y="5905"/>
                      </a:cubicBezTo>
                      <a:cubicBezTo>
                        <a:pt x="6009" y="5139"/>
                        <a:pt x="5969" y="4332"/>
                        <a:pt x="5687" y="3566"/>
                      </a:cubicBezTo>
                      <a:cubicBezTo>
                        <a:pt x="5203" y="1993"/>
                        <a:pt x="3952" y="743"/>
                        <a:pt x="2380" y="219"/>
                      </a:cubicBezTo>
                      <a:cubicBezTo>
                        <a:pt x="1920" y="74"/>
                        <a:pt x="1446" y="1"/>
                        <a:pt x="966"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8"/>
                <p:cNvSpPr/>
                <p:nvPr/>
              </p:nvSpPr>
              <p:spPr>
                <a:xfrm>
                  <a:off x="6938216" y="2203194"/>
                  <a:ext cx="27985" cy="63208"/>
                </a:xfrm>
                <a:custGeom>
                  <a:avLst/>
                  <a:gdLst/>
                  <a:ahLst/>
                  <a:cxnLst/>
                  <a:rect l="l" t="t" r="r" b="b"/>
                  <a:pathLst>
                    <a:path w="2018" h="4558" extrusionOk="0">
                      <a:moveTo>
                        <a:pt x="1009" y="1"/>
                      </a:moveTo>
                      <a:cubicBezTo>
                        <a:pt x="444" y="1"/>
                        <a:pt x="1" y="485"/>
                        <a:pt x="1" y="1009"/>
                      </a:cubicBezTo>
                      <a:lnTo>
                        <a:pt x="1" y="3550"/>
                      </a:lnTo>
                      <a:cubicBezTo>
                        <a:pt x="1" y="4114"/>
                        <a:pt x="444" y="4558"/>
                        <a:pt x="1009" y="4558"/>
                      </a:cubicBezTo>
                      <a:cubicBezTo>
                        <a:pt x="1533" y="4558"/>
                        <a:pt x="2017" y="4114"/>
                        <a:pt x="2017" y="3550"/>
                      </a:cubicBezTo>
                      <a:lnTo>
                        <a:pt x="2017" y="1009"/>
                      </a:lnTo>
                      <a:cubicBezTo>
                        <a:pt x="2017" y="485"/>
                        <a:pt x="1533" y="1"/>
                        <a:pt x="100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8"/>
                <p:cNvSpPr/>
                <p:nvPr/>
              </p:nvSpPr>
              <p:spPr>
                <a:xfrm>
                  <a:off x="7198274" y="2203194"/>
                  <a:ext cx="27985" cy="63208"/>
                </a:xfrm>
                <a:custGeom>
                  <a:avLst/>
                  <a:gdLst/>
                  <a:ahLst/>
                  <a:cxnLst/>
                  <a:rect l="l" t="t" r="r" b="b"/>
                  <a:pathLst>
                    <a:path w="2018" h="4558" extrusionOk="0">
                      <a:moveTo>
                        <a:pt x="1009" y="1"/>
                      </a:moveTo>
                      <a:cubicBezTo>
                        <a:pt x="444" y="1"/>
                        <a:pt x="1" y="485"/>
                        <a:pt x="1" y="1009"/>
                      </a:cubicBezTo>
                      <a:lnTo>
                        <a:pt x="1" y="3550"/>
                      </a:lnTo>
                      <a:cubicBezTo>
                        <a:pt x="1" y="4114"/>
                        <a:pt x="444" y="4558"/>
                        <a:pt x="1009" y="4558"/>
                      </a:cubicBezTo>
                      <a:cubicBezTo>
                        <a:pt x="1533" y="4558"/>
                        <a:pt x="2017" y="4114"/>
                        <a:pt x="2017" y="3550"/>
                      </a:cubicBezTo>
                      <a:lnTo>
                        <a:pt x="2017" y="1009"/>
                      </a:lnTo>
                      <a:cubicBezTo>
                        <a:pt x="2017" y="485"/>
                        <a:pt x="1533" y="1"/>
                        <a:pt x="100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8"/>
                <p:cNvSpPr/>
                <p:nvPr/>
              </p:nvSpPr>
              <p:spPr>
                <a:xfrm>
                  <a:off x="6764845" y="2020878"/>
                  <a:ext cx="100692" cy="289706"/>
                </a:xfrm>
                <a:custGeom>
                  <a:avLst/>
                  <a:gdLst/>
                  <a:ahLst/>
                  <a:cxnLst/>
                  <a:rect l="l" t="t" r="r" b="b"/>
                  <a:pathLst>
                    <a:path w="7261" h="20891" extrusionOk="0">
                      <a:moveTo>
                        <a:pt x="1" y="0"/>
                      </a:moveTo>
                      <a:lnTo>
                        <a:pt x="1" y="17261"/>
                      </a:lnTo>
                      <a:cubicBezTo>
                        <a:pt x="1" y="19278"/>
                        <a:pt x="1614" y="20891"/>
                        <a:pt x="3630" y="20891"/>
                      </a:cubicBezTo>
                      <a:cubicBezTo>
                        <a:pt x="5647" y="20891"/>
                        <a:pt x="7260" y="19278"/>
                        <a:pt x="7260" y="17261"/>
                      </a:cubicBezTo>
                      <a:lnTo>
                        <a:pt x="7260"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8"/>
                <p:cNvSpPr/>
                <p:nvPr/>
              </p:nvSpPr>
              <p:spPr>
                <a:xfrm>
                  <a:off x="7298383" y="2020878"/>
                  <a:ext cx="100678" cy="289706"/>
                </a:xfrm>
                <a:custGeom>
                  <a:avLst/>
                  <a:gdLst/>
                  <a:ahLst/>
                  <a:cxnLst/>
                  <a:rect l="l" t="t" r="r" b="b"/>
                  <a:pathLst>
                    <a:path w="7260" h="20891" extrusionOk="0">
                      <a:moveTo>
                        <a:pt x="1" y="0"/>
                      </a:moveTo>
                      <a:lnTo>
                        <a:pt x="1" y="17261"/>
                      </a:lnTo>
                      <a:cubicBezTo>
                        <a:pt x="1" y="19278"/>
                        <a:pt x="1614" y="20891"/>
                        <a:pt x="3630" y="20891"/>
                      </a:cubicBezTo>
                      <a:cubicBezTo>
                        <a:pt x="5647" y="20891"/>
                        <a:pt x="7260" y="19278"/>
                        <a:pt x="7260" y="17261"/>
                      </a:cubicBezTo>
                      <a:lnTo>
                        <a:pt x="7260"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8"/>
                <p:cNvSpPr/>
                <p:nvPr/>
              </p:nvSpPr>
              <p:spPr>
                <a:xfrm>
                  <a:off x="6735765" y="1931960"/>
                  <a:ext cx="692945" cy="184008"/>
                </a:xfrm>
                <a:custGeom>
                  <a:avLst/>
                  <a:gdLst/>
                  <a:ahLst/>
                  <a:cxnLst/>
                  <a:rect l="l" t="t" r="r" b="b"/>
                  <a:pathLst>
                    <a:path w="49969" h="13269" extrusionOk="0">
                      <a:moveTo>
                        <a:pt x="2098" y="0"/>
                      </a:moveTo>
                      <a:cubicBezTo>
                        <a:pt x="928" y="0"/>
                        <a:pt x="1" y="928"/>
                        <a:pt x="1" y="2097"/>
                      </a:cubicBezTo>
                      <a:lnTo>
                        <a:pt x="1" y="11171"/>
                      </a:lnTo>
                      <a:cubicBezTo>
                        <a:pt x="1" y="12341"/>
                        <a:pt x="928" y="13268"/>
                        <a:pt x="2098" y="13268"/>
                      </a:cubicBezTo>
                      <a:lnTo>
                        <a:pt x="47871" y="13268"/>
                      </a:lnTo>
                      <a:cubicBezTo>
                        <a:pt x="49000" y="13268"/>
                        <a:pt x="49968" y="12341"/>
                        <a:pt x="49968" y="11171"/>
                      </a:cubicBezTo>
                      <a:lnTo>
                        <a:pt x="49968" y="2097"/>
                      </a:lnTo>
                      <a:cubicBezTo>
                        <a:pt x="49968" y="928"/>
                        <a:pt x="49000" y="0"/>
                        <a:pt x="47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8"/>
                <p:cNvSpPr/>
                <p:nvPr/>
              </p:nvSpPr>
              <p:spPr>
                <a:xfrm>
                  <a:off x="6735765" y="2004099"/>
                  <a:ext cx="692945" cy="55941"/>
                </a:xfrm>
                <a:custGeom>
                  <a:avLst/>
                  <a:gdLst/>
                  <a:ahLst/>
                  <a:cxnLst/>
                  <a:rect l="l" t="t" r="r" b="b"/>
                  <a:pathLst>
                    <a:path w="49969" h="4034" extrusionOk="0">
                      <a:moveTo>
                        <a:pt x="1" y="0"/>
                      </a:moveTo>
                      <a:lnTo>
                        <a:pt x="1" y="4033"/>
                      </a:lnTo>
                      <a:lnTo>
                        <a:pt x="49968" y="4033"/>
                      </a:lnTo>
                      <a:lnTo>
                        <a:pt x="499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8"/>
                <p:cNvSpPr/>
                <p:nvPr/>
              </p:nvSpPr>
              <p:spPr>
                <a:xfrm>
                  <a:off x="6724588" y="1495245"/>
                  <a:ext cx="611279" cy="538433"/>
                </a:xfrm>
                <a:custGeom>
                  <a:avLst/>
                  <a:gdLst/>
                  <a:ahLst/>
                  <a:cxnLst/>
                  <a:rect l="l" t="t" r="r" b="b"/>
                  <a:pathLst>
                    <a:path w="44080" h="38827" extrusionOk="0">
                      <a:moveTo>
                        <a:pt x="22030" y="0"/>
                      </a:moveTo>
                      <a:cubicBezTo>
                        <a:pt x="19553" y="0"/>
                        <a:pt x="17034" y="478"/>
                        <a:pt x="14599" y="1487"/>
                      </a:cubicBezTo>
                      <a:cubicBezTo>
                        <a:pt x="4678" y="5560"/>
                        <a:pt x="0" y="16933"/>
                        <a:pt x="4114" y="26854"/>
                      </a:cubicBezTo>
                      <a:cubicBezTo>
                        <a:pt x="7187" y="34310"/>
                        <a:pt x="14418" y="38827"/>
                        <a:pt x="22027" y="38827"/>
                      </a:cubicBezTo>
                      <a:cubicBezTo>
                        <a:pt x="24501" y="38827"/>
                        <a:pt x="27016" y="38349"/>
                        <a:pt x="29440" y="37340"/>
                      </a:cubicBezTo>
                      <a:cubicBezTo>
                        <a:pt x="39361" y="33226"/>
                        <a:pt x="44080" y="21894"/>
                        <a:pt x="39966" y="11973"/>
                      </a:cubicBezTo>
                      <a:cubicBezTo>
                        <a:pt x="36862" y="4517"/>
                        <a:pt x="29647" y="0"/>
                        <a:pt x="22030" y="0"/>
                      </a:cubicBezTo>
                      <a:close/>
                    </a:path>
                  </a:pathLst>
                </a:custGeom>
                <a:solidFill>
                  <a:srgbClr val="5F14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8"/>
                <p:cNvSpPr/>
                <p:nvPr/>
              </p:nvSpPr>
              <p:spPr>
                <a:xfrm>
                  <a:off x="6655791" y="1494648"/>
                  <a:ext cx="862961" cy="538725"/>
                </a:xfrm>
                <a:custGeom>
                  <a:avLst/>
                  <a:gdLst/>
                  <a:ahLst/>
                  <a:cxnLst/>
                  <a:rect l="l" t="t" r="r" b="b"/>
                  <a:pathLst>
                    <a:path w="62229" h="38848" extrusionOk="0">
                      <a:moveTo>
                        <a:pt x="27094" y="1"/>
                      </a:moveTo>
                      <a:cubicBezTo>
                        <a:pt x="17322" y="1"/>
                        <a:pt x="8029" y="7463"/>
                        <a:pt x="7583" y="18710"/>
                      </a:cubicBezTo>
                      <a:cubicBezTo>
                        <a:pt x="2783" y="19719"/>
                        <a:pt x="1" y="24800"/>
                        <a:pt x="1816" y="29398"/>
                      </a:cubicBezTo>
                      <a:cubicBezTo>
                        <a:pt x="3070" y="32575"/>
                        <a:pt x="6096" y="34423"/>
                        <a:pt x="9231" y="34423"/>
                      </a:cubicBezTo>
                      <a:cubicBezTo>
                        <a:pt x="10631" y="34423"/>
                        <a:pt x="12054" y="34054"/>
                        <a:pt x="13350" y="33269"/>
                      </a:cubicBezTo>
                      <a:cubicBezTo>
                        <a:pt x="17137" y="36999"/>
                        <a:pt x="22057" y="38848"/>
                        <a:pt x="26969" y="38848"/>
                      </a:cubicBezTo>
                      <a:cubicBezTo>
                        <a:pt x="32255" y="38848"/>
                        <a:pt x="37532" y="36706"/>
                        <a:pt x="41378" y="32463"/>
                      </a:cubicBezTo>
                      <a:cubicBezTo>
                        <a:pt x="43509" y="34022"/>
                        <a:pt x="45948" y="34755"/>
                        <a:pt x="48351" y="34755"/>
                      </a:cubicBezTo>
                      <a:cubicBezTo>
                        <a:pt x="52905" y="34755"/>
                        <a:pt x="57331" y="32122"/>
                        <a:pt x="59284" y="27502"/>
                      </a:cubicBezTo>
                      <a:cubicBezTo>
                        <a:pt x="62228" y="20485"/>
                        <a:pt x="57913" y="12540"/>
                        <a:pt x="50372" y="11209"/>
                      </a:cubicBezTo>
                      <a:lnTo>
                        <a:pt x="50372" y="11008"/>
                      </a:lnTo>
                      <a:cubicBezTo>
                        <a:pt x="50372" y="6828"/>
                        <a:pt x="46930" y="3820"/>
                        <a:pt x="43186" y="3820"/>
                      </a:cubicBezTo>
                      <a:cubicBezTo>
                        <a:pt x="42016" y="3820"/>
                        <a:pt x="40817" y="4113"/>
                        <a:pt x="39684" y="4757"/>
                      </a:cubicBezTo>
                      <a:cubicBezTo>
                        <a:pt x="35884" y="1478"/>
                        <a:pt x="31442" y="1"/>
                        <a:pt x="27094"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7" name="Google Shape;617;p38"/>
            <p:cNvGrpSpPr/>
            <p:nvPr/>
          </p:nvGrpSpPr>
          <p:grpSpPr>
            <a:xfrm>
              <a:off x="5472732" y="2878630"/>
              <a:ext cx="537751" cy="1496262"/>
              <a:chOff x="3117417" y="2632096"/>
              <a:chExt cx="439196" cy="1222037"/>
            </a:xfrm>
          </p:grpSpPr>
          <p:grpSp>
            <p:nvGrpSpPr>
              <p:cNvPr id="618" name="Google Shape;618;p38"/>
              <p:cNvGrpSpPr/>
              <p:nvPr/>
            </p:nvGrpSpPr>
            <p:grpSpPr>
              <a:xfrm>
                <a:off x="3135713" y="3132444"/>
                <a:ext cx="402603" cy="721689"/>
                <a:chOff x="4159867" y="674068"/>
                <a:chExt cx="1014113" cy="1817856"/>
              </a:xfrm>
            </p:grpSpPr>
            <p:sp>
              <p:nvSpPr>
                <p:cNvPr id="619" name="Google Shape;619;p38"/>
                <p:cNvSpPr/>
                <p:nvPr/>
              </p:nvSpPr>
              <p:spPr>
                <a:xfrm>
                  <a:off x="4159867" y="1173340"/>
                  <a:ext cx="1014113" cy="1130752"/>
                </a:xfrm>
                <a:custGeom>
                  <a:avLst/>
                  <a:gdLst/>
                  <a:ahLst/>
                  <a:cxnLst/>
                  <a:rect l="l" t="t" r="r" b="b"/>
                  <a:pathLst>
                    <a:path w="52106" h="58099" extrusionOk="0">
                      <a:moveTo>
                        <a:pt x="10274" y="1"/>
                      </a:moveTo>
                      <a:lnTo>
                        <a:pt x="7278" y="5760"/>
                      </a:lnTo>
                      <a:lnTo>
                        <a:pt x="7044" y="5760"/>
                      </a:lnTo>
                      <a:cubicBezTo>
                        <a:pt x="5293" y="5760"/>
                        <a:pt x="4009" y="7433"/>
                        <a:pt x="4554" y="9107"/>
                      </a:cubicBezTo>
                      <a:cubicBezTo>
                        <a:pt x="2919" y="9612"/>
                        <a:pt x="2219" y="11480"/>
                        <a:pt x="3075" y="12920"/>
                      </a:cubicBezTo>
                      <a:cubicBezTo>
                        <a:pt x="1635" y="13854"/>
                        <a:pt x="1479" y="15916"/>
                        <a:pt x="2802" y="17045"/>
                      </a:cubicBezTo>
                      <a:cubicBezTo>
                        <a:pt x="2297" y="17551"/>
                        <a:pt x="2024" y="18212"/>
                        <a:pt x="2024" y="18913"/>
                      </a:cubicBezTo>
                      <a:cubicBezTo>
                        <a:pt x="2024" y="19613"/>
                        <a:pt x="2297" y="20314"/>
                        <a:pt x="2802" y="20781"/>
                      </a:cubicBezTo>
                      <a:cubicBezTo>
                        <a:pt x="2686" y="21092"/>
                        <a:pt x="2608" y="21442"/>
                        <a:pt x="2608" y="21754"/>
                      </a:cubicBezTo>
                      <a:cubicBezTo>
                        <a:pt x="2608" y="22726"/>
                        <a:pt x="3153" y="23582"/>
                        <a:pt x="4009" y="24049"/>
                      </a:cubicBezTo>
                      <a:cubicBezTo>
                        <a:pt x="3581" y="24516"/>
                        <a:pt x="3386" y="25100"/>
                        <a:pt x="3347" y="25723"/>
                      </a:cubicBezTo>
                      <a:cubicBezTo>
                        <a:pt x="3347" y="27163"/>
                        <a:pt x="4554" y="28330"/>
                        <a:pt x="5993" y="28330"/>
                      </a:cubicBezTo>
                      <a:lnTo>
                        <a:pt x="6110" y="28330"/>
                      </a:lnTo>
                      <a:lnTo>
                        <a:pt x="3853" y="32727"/>
                      </a:lnTo>
                      <a:cubicBezTo>
                        <a:pt x="3853" y="32766"/>
                        <a:pt x="3814" y="32844"/>
                        <a:pt x="3775" y="32922"/>
                      </a:cubicBezTo>
                      <a:cubicBezTo>
                        <a:pt x="1752" y="32961"/>
                        <a:pt x="545" y="35179"/>
                        <a:pt x="1596" y="36891"/>
                      </a:cubicBezTo>
                      <a:cubicBezTo>
                        <a:pt x="78" y="37864"/>
                        <a:pt x="1" y="40082"/>
                        <a:pt x="1440" y="41133"/>
                      </a:cubicBezTo>
                      <a:cubicBezTo>
                        <a:pt x="156" y="42495"/>
                        <a:pt x="623" y="44713"/>
                        <a:pt x="2335" y="45413"/>
                      </a:cubicBezTo>
                      <a:cubicBezTo>
                        <a:pt x="1635" y="46970"/>
                        <a:pt x="2608" y="48799"/>
                        <a:pt x="4320" y="49071"/>
                      </a:cubicBezTo>
                      <a:cubicBezTo>
                        <a:pt x="3853" y="50705"/>
                        <a:pt x="5021" y="52340"/>
                        <a:pt x="6733" y="52417"/>
                      </a:cubicBezTo>
                      <a:lnTo>
                        <a:pt x="7083" y="52417"/>
                      </a:lnTo>
                      <a:cubicBezTo>
                        <a:pt x="7044" y="52534"/>
                        <a:pt x="7044" y="52690"/>
                        <a:pt x="7044" y="52807"/>
                      </a:cubicBezTo>
                      <a:cubicBezTo>
                        <a:pt x="6965" y="54446"/>
                        <a:pt x="8287" y="55546"/>
                        <a:pt x="9667" y="55546"/>
                      </a:cubicBezTo>
                      <a:cubicBezTo>
                        <a:pt x="10318" y="55546"/>
                        <a:pt x="10983" y="55301"/>
                        <a:pt x="11519" y="54752"/>
                      </a:cubicBezTo>
                      <a:cubicBezTo>
                        <a:pt x="15216" y="56815"/>
                        <a:pt x="19963" y="58099"/>
                        <a:pt x="25684" y="58099"/>
                      </a:cubicBezTo>
                      <a:cubicBezTo>
                        <a:pt x="32377" y="58099"/>
                        <a:pt x="37747" y="56348"/>
                        <a:pt x="41638" y="53624"/>
                      </a:cubicBezTo>
                      <a:cubicBezTo>
                        <a:pt x="42177" y="54318"/>
                        <a:pt x="42927" y="54631"/>
                        <a:pt x="43669" y="54631"/>
                      </a:cubicBezTo>
                      <a:cubicBezTo>
                        <a:pt x="44964" y="54631"/>
                        <a:pt x="46234" y="53679"/>
                        <a:pt x="46308" y="52145"/>
                      </a:cubicBezTo>
                      <a:cubicBezTo>
                        <a:pt x="46308" y="51951"/>
                        <a:pt x="46308" y="51717"/>
                        <a:pt x="46269" y="51522"/>
                      </a:cubicBezTo>
                      <a:cubicBezTo>
                        <a:pt x="47553" y="51406"/>
                        <a:pt x="48565" y="50316"/>
                        <a:pt x="48604" y="49032"/>
                      </a:cubicBezTo>
                      <a:cubicBezTo>
                        <a:pt x="48643" y="48876"/>
                        <a:pt x="48643" y="48721"/>
                        <a:pt x="48604" y="48565"/>
                      </a:cubicBezTo>
                      <a:cubicBezTo>
                        <a:pt x="49499" y="48176"/>
                        <a:pt x="50082" y="47281"/>
                        <a:pt x="50121" y="46308"/>
                      </a:cubicBezTo>
                      <a:cubicBezTo>
                        <a:pt x="50160" y="45841"/>
                        <a:pt x="50044" y="45413"/>
                        <a:pt x="49849" y="44985"/>
                      </a:cubicBezTo>
                      <a:cubicBezTo>
                        <a:pt x="51094" y="44168"/>
                        <a:pt x="51444" y="42456"/>
                        <a:pt x="50549" y="41249"/>
                      </a:cubicBezTo>
                      <a:cubicBezTo>
                        <a:pt x="51444" y="40276"/>
                        <a:pt x="51483" y="38798"/>
                        <a:pt x="50627" y="37786"/>
                      </a:cubicBezTo>
                      <a:cubicBezTo>
                        <a:pt x="50861" y="37397"/>
                        <a:pt x="51016" y="36930"/>
                        <a:pt x="51055" y="36463"/>
                      </a:cubicBezTo>
                      <a:cubicBezTo>
                        <a:pt x="51094" y="35023"/>
                        <a:pt x="50005" y="33817"/>
                        <a:pt x="48565" y="33739"/>
                      </a:cubicBezTo>
                      <a:cubicBezTo>
                        <a:pt x="48370" y="33739"/>
                        <a:pt x="48176" y="33739"/>
                        <a:pt x="47981" y="33778"/>
                      </a:cubicBezTo>
                      <a:cubicBezTo>
                        <a:pt x="47864" y="33428"/>
                        <a:pt x="47709" y="33077"/>
                        <a:pt x="47514" y="32727"/>
                      </a:cubicBezTo>
                      <a:lnTo>
                        <a:pt x="46035" y="29886"/>
                      </a:lnTo>
                      <a:lnTo>
                        <a:pt x="46035" y="29886"/>
                      </a:lnTo>
                      <a:cubicBezTo>
                        <a:pt x="46094" y="29906"/>
                        <a:pt x="46142" y="29916"/>
                        <a:pt x="46186" y="29916"/>
                      </a:cubicBezTo>
                      <a:cubicBezTo>
                        <a:pt x="46230" y="29916"/>
                        <a:pt x="46269" y="29906"/>
                        <a:pt x="46308" y="29886"/>
                      </a:cubicBezTo>
                      <a:cubicBezTo>
                        <a:pt x="46355" y="29889"/>
                        <a:pt x="46402" y="29890"/>
                        <a:pt x="46448" y="29890"/>
                      </a:cubicBezTo>
                      <a:cubicBezTo>
                        <a:pt x="47828" y="29890"/>
                        <a:pt x="48994" y="28789"/>
                        <a:pt x="49032" y="27396"/>
                      </a:cubicBezTo>
                      <a:cubicBezTo>
                        <a:pt x="49071" y="27046"/>
                        <a:pt x="48993" y="26696"/>
                        <a:pt x="48876" y="26384"/>
                      </a:cubicBezTo>
                      <a:cubicBezTo>
                        <a:pt x="49966" y="26073"/>
                        <a:pt x="50705" y="25100"/>
                        <a:pt x="50744" y="24011"/>
                      </a:cubicBezTo>
                      <a:cubicBezTo>
                        <a:pt x="50783" y="23660"/>
                        <a:pt x="50744" y="23349"/>
                        <a:pt x="50627" y="23038"/>
                      </a:cubicBezTo>
                      <a:cubicBezTo>
                        <a:pt x="51250" y="22571"/>
                        <a:pt x="51639" y="21831"/>
                        <a:pt x="51639" y="21014"/>
                      </a:cubicBezTo>
                      <a:cubicBezTo>
                        <a:pt x="51678" y="20275"/>
                        <a:pt x="51367" y="19535"/>
                        <a:pt x="50822" y="18991"/>
                      </a:cubicBezTo>
                      <a:cubicBezTo>
                        <a:pt x="52067" y="17979"/>
                        <a:pt x="52106" y="16072"/>
                        <a:pt x="50900" y="15021"/>
                      </a:cubicBezTo>
                      <a:cubicBezTo>
                        <a:pt x="52106" y="13543"/>
                        <a:pt x="51367" y="11286"/>
                        <a:pt x="49499" y="10819"/>
                      </a:cubicBezTo>
                      <a:cubicBezTo>
                        <a:pt x="49654" y="10507"/>
                        <a:pt x="49732" y="10157"/>
                        <a:pt x="49771" y="9768"/>
                      </a:cubicBezTo>
                      <a:cubicBezTo>
                        <a:pt x="49840" y="8243"/>
                        <a:pt x="48582" y="7027"/>
                        <a:pt x="47124" y="7027"/>
                      </a:cubicBezTo>
                      <a:cubicBezTo>
                        <a:pt x="46945" y="7027"/>
                        <a:pt x="46763" y="7045"/>
                        <a:pt x="46580" y="7083"/>
                      </a:cubicBezTo>
                      <a:lnTo>
                        <a:pt x="42922" y="1"/>
                      </a:lnTo>
                      <a:close/>
                    </a:path>
                  </a:pathLst>
                </a:custGeom>
                <a:solidFill>
                  <a:srgbClr val="D8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8"/>
                <p:cNvSpPr/>
                <p:nvPr/>
              </p:nvSpPr>
              <p:spPr>
                <a:xfrm>
                  <a:off x="4281800" y="1881483"/>
                  <a:ext cx="772525" cy="610441"/>
                </a:xfrm>
                <a:custGeom>
                  <a:avLst/>
                  <a:gdLst/>
                  <a:ahLst/>
                  <a:cxnLst/>
                  <a:rect l="l" t="t" r="r" b="b"/>
                  <a:pathLst>
                    <a:path w="39693" h="31365" extrusionOk="0">
                      <a:moveTo>
                        <a:pt x="19808" y="0"/>
                      </a:moveTo>
                      <a:cubicBezTo>
                        <a:pt x="13309" y="0"/>
                        <a:pt x="7978" y="5176"/>
                        <a:pt x="7783" y="11674"/>
                      </a:cubicBezTo>
                      <a:cubicBezTo>
                        <a:pt x="6772" y="12063"/>
                        <a:pt x="5799" y="12530"/>
                        <a:pt x="4904" y="13153"/>
                      </a:cubicBezTo>
                      <a:cubicBezTo>
                        <a:pt x="3970" y="13776"/>
                        <a:pt x="3192" y="14593"/>
                        <a:pt x="2530" y="15527"/>
                      </a:cubicBezTo>
                      <a:cubicBezTo>
                        <a:pt x="1908" y="16461"/>
                        <a:pt x="1402" y="17472"/>
                        <a:pt x="1090" y="18562"/>
                      </a:cubicBezTo>
                      <a:cubicBezTo>
                        <a:pt x="701" y="19768"/>
                        <a:pt x="468" y="20975"/>
                        <a:pt x="312" y="22220"/>
                      </a:cubicBezTo>
                      <a:cubicBezTo>
                        <a:pt x="156" y="23543"/>
                        <a:pt x="79" y="24983"/>
                        <a:pt x="40" y="26500"/>
                      </a:cubicBezTo>
                      <a:cubicBezTo>
                        <a:pt x="1" y="28018"/>
                        <a:pt x="1" y="29652"/>
                        <a:pt x="1" y="31364"/>
                      </a:cubicBezTo>
                      <a:lnTo>
                        <a:pt x="39693" y="31364"/>
                      </a:lnTo>
                      <a:cubicBezTo>
                        <a:pt x="39693" y="29691"/>
                        <a:pt x="39693" y="28057"/>
                        <a:pt x="39654" y="26539"/>
                      </a:cubicBezTo>
                      <a:cubicBezTo>
                        <a:pt x="39576" y="24983"/>
                        <a:pt x="39498" y="23543"/>
                        <a:pt x="39342" y="22220"/>
                      </a:cubicBezTo>
                      <a:cubicBezTo>
                        <a:pt x="39226" y="21013"/>
                        <a:pt x="38953" y="19768"/>
                        <a:pt x="38603" y="18562"/>
                      </a:cubicBezTo>
                      <a:cubicBezTo>
                        <a:pt x="38253" y="17511"/>
                        <a:pt x="37786" y="16461"/>
                        <a:pt x="37124" y="15566"/>
                      </a:cubicBezTo>
                      <a:cubicBezTo>
                        <a:pt x="36502" y="14632"/>
                        <a:pt x="35685" y="13814"/>
                        <a:pt x="34751" y="13153"/>
                      </a:cubicBezTo>
                      <a:cubicBezTo>
                        <a:pt x="33856" y="12569"/>
                        <a:pt x="32922" y="12063"/>
                        <a:pt x="31910" y="11713"/>
                      </a:cubicBezTo>
                      <a:cubicBezTo>
                        <a:pt x="31676" y="5176"/>
                        <a:pt x="26345" y="0"/>
                        <a:pt x="1980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8"/>
                <p:cNvSpPr/>
                <p:nvPr/>
              </p:nvSpPr>
              <p:spPr>
                <a:xfrm>
                  <a:off x="4500675" y="1891311"/>
                  <a:ext cx="334015" cy="221931"/>
                </a:xfrm>
                <a:custGeom>
                  <a:avLst/>
                  <a:gdLst/>
                  <a:ahLst/>
                  <a:cxnLst/>
                  <a:rect l="l" t="t" r="r" b="b"/>
                  <a:pathLst>
                    <a:path w="17162" h="11403" extrusionOk="0">
                      <a:moveTo>
                        <a:pt x="40" y="1"/>
                      </a:moveTo>
                      <a:lnTo>
                        <a:pt x="40" y="2997"/>
                      </a:lnTo>
                      <a:cubicBezTo>
                        <a:pt x="1" y="7317"/>
                        <a:pt x="3308" y="10936"/>
                        <a:pt x="7589" y="11325"/>
                      </a:cubicBezTo>
                      <a:cubicBezTo>
                        <a:pt x="8017" y="11364"/>
                        <a:pt x="8445" y="11403"/>
                        <a:pt x="8873" y="11403"/>
                      </a:cubicBezTo>
                      <a:lnTo>
                        <a:pt x="8951" y="11403"/>
                      </a:lnTo>
                      <a:cubicBezTo>
                        <a:pt x="13504" y="11325"/>
                        <a:pt x="17162" y="7589"/>
                        <a:pt x="17162" y="3075"/>
                      </a:cubicBezTo>
                      <a:lnTo>
                        <a:pt x="17162" y="1"/>
                      </a:ln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8"/>
                <p:cNvSpPr/>
                <p:nvPr/>
              </p:nvSpPr>
              <p:spPr>
                <a:xfrm>
                  <a:off x="4501434" y="1891311"/>
                  <a:ext cx="333256" cy="183492"/>
                </a:xfrm>
                <a:custGeom>
                  <a:avLst/>
                  <a:gdLst/>
                  <a:ahLst/>
                  <a:cxnLst/>
                  <a:rect l="l" t="t" r="r" b="b"/>
                  <a:pathLst>
                    <a:path w="17123" h="9428" extrusionOk="0">
                      <a:moveTo>
                        <a:pt x="1" y="1"/>
                      </a:moveTo>
                      <a:lnTo>
                        <a:pt x="1" y="2997"/>
                      </a:lnTo>
                      <a:cubicBezTo>
                        <a:pt x="1" y="4593"/>
                        <a:pt x="429" y="6149"/>
                        <a:pt x="1285" y="7472"/>
                      </a:cubicBezTo>
                      <a:cubicBezTo>
                        <a:pt x="3542" y="8776"/>
                        <a:pt x="6061" y="9428"/>
                        <a:pt x="8581" y="9428"/>
                      </a:cubicBezTo>
                      <a:cubicBezTo>
                        <a:pt x="11101" y="9428"/>
                        <a:pt x="13620" y="8776"/>
                        <a:pt x="15877" y="7472"/>
                      </a:cubicBezTo>
                      <a:cubicBezTo>
                        <a:pt x="16695" y="6149"/>
                        <a:pt x="17123" y="4593"/>
                        <a:pt x="17123" y="3075"/>
                      </a:cubicBezTo>
                      <a:lnTo>
                        <a:pt x="17123" y="1"/>
                      </a:ln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8"/>
                <p:cNvSpPr/>
                <p:nvPr/>
              </p:nvSpPr>
              <p:spPr>
                <a:xfrm>
                  <a:off x="4318915" y="1171822"/>
                  <a:ext cx="697536" cy="877039"/>
                </a:xfrm>
                <a:custGeom>
                  <a:avLst/>
                  <a:gdLst/>
                  <a:ahLst/>
                  <a:cxnLst/>
                  <a:rect l="l" t="t" r="r" b="b"/>
                  <a:pathLst>
                    <a:path w="35840" h="45063" extrusionOk="0">
                      <a:moveTo>
                        <a:pt x="17901" y="1"/>
                      </a:moveTo>
                      <a:cubicBezTo>
                        <a:pt x="8017" y="1"/>
                        <a:pt x="1" y="10080"/>
                        <a:pt x="1" y="22532"/>
                      </a:cubicBezTo>
                      <a:cubicBezTo>
                        <a:pt x="1" y="34984"/>
                        <a:pt x="8017" y="45063"/>
                        <a:pt x="17901" y="45063"/>
                      </a:cubicBezTo>
                      <a:cubicBezTo>
                        <a:pt x="27824" y="45063"/>
                        <a:pt x="35840" y="34984"/>
                        <a:pt x="35840" y="22532"/>
                      </a:cubicBezTo>
                      <a:cubicBezTo>
                        <a:pt x="35840" y="10080"/>
                        <a:pt x="27824" y="1"/>
                        <a:pt x="17901" y="1"/>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8"/>
                <p:cNvSpPr/>
                <p:nvPr/>
              </p:nvSpPr>
              <p:spPr>
                <a:xfrm>
                  <a:off x="4587011" y="1748554"/>
                  <a:ext cx="161344" cy="57200"/>
                </a:xfrm>
                <a:custGeom>
                  <a:avLst/>
                  <a:gdLst/>
                  <a:ahLst/>
                  <a:cxnLst/>
                  <a:rect l="l" t="t" r="r" b="b"/>
                  <a:pathLst>
                    <a:path w="8290" h="2939" extrusionOk="0">
                      <a:moveTo>
                        <a:pt x="4145" y="1"/>
                      </a:moveTo>
                      <a:cubicBezTo>
                        <a:pt x="2073" y="1"/>
                        <a:pt x="1" y="293"/>
                        <a:pt x="1" y="876"/>
                      </a:cubicBezTo>
                      <a:cubicBezTo>
                        <a:pt x="1" y="2005"/>
                        <a:pt x="1869" y="2939"/>
                        <a:pt x="4165" y="2939"/>
                      </a:cubicBezTo>
                      <a:cubicBezTo>
                        <a:pt x="6461" y="2939"/>
                        <a:pt x="8290" y="2005"/>
                        <a:pt x="8290" y="876"/>
                      </a:cubicBezTo>
                      <a:cubicBezTo>
                        <a:pt x="8290" y="293"/>
                        <a:pt x="6217" y="1"/>
                        <a:pt x="4145"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8"/>
                <p:cNvSpPr/>
                <p:nvPr/>
              </p:nvSpPr>
              <p:spPr>
                <a:xfrm>
                  <a:off x="4471151" y="1633063"/>
                  <a:ext cx="90131" cy="25009"/>
                </a:xfrm>
                <a:custGeom>
                  <a:avLst/>
                  <a:gdLst/>
                  <a:ahLst/>
                  <a:cxnLst/>
                  <a:rect l="l" t="t" r="r" b="b"/>
                  <a:pathLst>
                    <a:path w="4631" h="1285" fill="none" extrusionOk="0">
                      <a:moveTo>
                        <a:pt x="0" y="1285"/>
                      </a:moveTo>
                      <a:cubicBezTo>
                        <a:pt x="1245" y="0"/>
                        <a:pt x="3347" y="0"/>
                        <a:pt x="4631" y="1285"/>
                      </a:cubicBezTo>
                    </a:path>
                  </a:pathLst>
                </a:custGeom>
                <a:noFill/>
                <a:ln w="24325" cap="rnd" cmpd="sng">
                  <a:solidFill>
                    <a:srgbClr val="434343"/>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8"/>
                <p:cNvSpPr/>
                <p:nvPr/>
              </p:nvSpPr>
              <p:spPr>
                <a:xfrm>
                  <a:off x="4774085" y="1633063"/>
                  <a:ext cx="90150" cy="25009"/>
                </a:xfrm>
                <a:custGeom>
                  <a:avLst/>
                  <a:gdLst/>
                  <a:ahLst/>
                  <a:cxnLst/>
                  <a:rect l="l" t="t" r="r" b="b"/>
                  <a:pathLst>
                    <a:path w="4632" h="1285" fill="none" extrusionOk="0">
                      <a:moveTo>
                        <a:pt x="1" y="1285"/>
                      </a:moveTo>
                      <a:cubicBezTo>
                        <a:pt x="1246" y="0"/>
                        <a:pt x="3347" y="0"/>
                        <a:pt x="4631" y="1285"/>
                      </a:cubicBezTo>
                    </a:path>
                  </a:pathLst>
                </a:custGeom>
                <a:noFill/>
                <a:ln w="24325" cap="rnd" cmpd="sng">
                  <a:solidFill>
                    <a:srgbClr val="434343"/>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8"/>
                <p:cNvSpPr/>
                <p:nvPr/>
              </p:nvSpPr>
              <p:spPr>
                <a:xfrm>
                  <a:off x="4569592" y="1845886"/>
                  <a:ext cx="196182" cy="76507"/>
                </a:xfrm>
                <a:custGeom>
                  <a:avLst/>
                  <a:gdLst/>
                  <a:ahLst/>
                  <a:cxnLst/>
                  <a:rect l="l" t="t" r="r" b="b"/>
                  <a:pathLst>
                    <a:path w="10080" h="3931" extrusionOk="0">
                      <a:moveTo>
                        <a:pt x="1" y="0"/>
                      </a:moveTo>
                      <a:cubicBezTo>
                        <a:pt x="1" y="2179"/>
                        <a:pt x="1752" y="3930"/>
                        <a:pt x="3931" y="3930"/>
                      </a:cubicBezTo>
                      <a:lnTo>
                        <a:pt x="6149" y="3930"/>
                      </a:lnTo>
                      <a:cubicBezTo>
                        <a:pt x="8328" y="3930"/>
                        <a:pt x="10080" y="2179"/>
                        <a:pt x="10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8"/>
                <p:cNvSpPr/>
                <p:nvPr/>
              </p:nvSpPr>
              <p:spPr>
                <a:xfrm>
                  <a:off x="4581717" y="1845886"/>
                  <a:ext cx="90909" cy="35616"/>
                </a:xfrm>
                <a:custGeom>
                  <a:avLst/>
                  <a:gdLst/>
                  <a:ahLst/>
                  <a:cxnLst/>
                  <a:rect l="l" t="t" r="r" b="b"/>
                  <a:pathLst>
                    <a:path w="4671" h="1830" extrusionOk="0">
                      <a:moveTo>
                        <a:pt x="1" y="0"/>
                      </a:moveTo>
                      <a:cubicBezTo>
                        <a:pt x="1" y="1012"/>
                        <a:pt x="818" y="1829"/>
                        <a:pt x="1829" y="1829"/>
                      </a:cubicBezTo>
                      <a:lnTo>
                        <a:pt x="2880" y="1829"/>
                      </a:lnTo>
                      <a:cubicBezTo>
                        <a:pt x="3853" y="1829"/>
                        <a:pt x="4670" y="1012"/>
                        <a:pt x="4670" y="0"/>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8"/>
                <p:cNvSpPr/>
                <p:nvPr/>
              </p:nvSpPr>
              <p:spPr>
                <a:xfrm>
                  <a:off x="4662759" y="1845886"/>
                  <a:ext cx="90890" cy="35616"/>
                </a:xfrm>
                <a:custGeom>
                  <a:avLst/>
                  <a:gdLst/>
                  <a:ahLst/>
                  <a:cxnLst/>
                  <a:rect l="l" t="t" r="r" b="b"/>
                  <a:pathLst>
                    <a:path w="4670" h="1830" extrusionOk="0">
                      <a:moveTo>
                        <a:pt x="0" y="0"/>
                      </a:moveTo>
                      <a:cubicBezTo>
                        <a:pt x="0" y="1012"/>
                        <a:pt x="817" y="1829"/>
                        <a:pt x="1829" y="1829"/>
                      </a:cubicBezTo>
                      <a:lnTo>
                        <a:pt x="2802" y="1829"/>
                      </a:lnTo>
                      <a:cubicBezTo>
                        <a:pt x="3814" y="1829"/>
                        <a:pt x="4670" y="1012"/>
                        <a:pt x="4670" y="0"/>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8"/>
                <p:cNvSpPr/>
                <p:nvPr/>
              </p:nvSpPr>
              <p:spPr>
                <a:xfrm>
                  <a:off x="4506923" y="1789075"/>
                  <a:ext cx="9673" cy="7162"/>
                </a:xfrm>
                <a:custGeom>
                  <a:avLst/>
                  <a:gdLst/>
                  <a:ahLst/>
                  <a:cxnLst/>
                  <a:rect l="l" t="t" r="r" b="b"/>
                  <a:pathLst>
                    <a:path w="497" h="368" extrusionOk="0">
                      <a:moveTo>
                        <a:pt x="263" y="1"/>
                      </a:moveTo>
                      <a:cubicBezTo>
                        <a:pt x="0" y="30"/>
                        <a:pt x="265" y="367"/>
                        <a:pt x="412" y="367"/>
                      </a:cubicBezTo>
                      <a:cubicBezTo>
                        <a:pt x="461" y="367"/>
                        <a:pt x="497" y="331"/>
                        <a:pt x="497" y="234"/>
                      </a:cubicBezTo>
                      <a:cubicBezTo>
                        <a:pt x="497" y="117"/>
                        <a:pt x="380" y="1"/>
                        <a:pt x="263"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8"/>
                <p:cNvSpPr/>
                <p:nvPr/>
              </p:nvSpPr>
              <p:spPr>
                <a:xfrm>
                  <a:off x="4472883" y="1814065"/>
                  <a:ext cx="10393" cy="6753"/>
                </a:xfrm>
                <a:custGeom>
                  <a:avLst/>
                  <a:gdLst/>
                  <a:ahLst/>
                  <a:cxnLst/>
                  <a:rect l="l" t="t" r="r" b="b"/>
                  <a:pathLst>
                    <a:path w="534" h="347" extrusionOk="0">
                      <a:moveTo>
                        <a:pt x="300" y="1"/>
                      </a:moveTo>
                      <a:cubicBezTo>
                        <a:pt x="1" y="1"/>
                        <a:pt x="300" y="346"/>
                        <a:pt x="454" y="346"/>
                      </a:cubicBezTo>
                      <a:cubicBezTo>
                        <a:pt x="501" y="346"/>
                        <a:pt x="534" y="315"/>
                        <a:pt x="534" y="234"/>
                      </a:cubicBezTo>
                      <a:cubicBezTo>
                        <a:pt x="534" y="118"/>
                        <a:pt x="417" y="1"/>
                        <a:pt x="300"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8"/>
                <p:cNvSpPr/>
                <p:nvPr/>
              </p:nvSpPr>
              <p:spPr>
                <a:xfrm>
                  <a:off x="4461478" y="1765603"/>
                  <a:ext cx="9692" cy="7143"/>
                </a:xfrm>
                <a:custGeom>
                  <a:avLst/>
                  <a:gdLst/>
                  <a:ahLst/>
                  <a:cxnLst/>
                  <a:rect l="l" t="t" r="r" b="b"/>
                  <a:pathLst>
                    <a:path w="498" h="367" extrusionOk="0">
                      <a:moveTo>
                        <a:pt x="264" y="0"/>
                      </a:moveTo>
                      <a:cubicBezTo>
                        <a:pt x="0" y="30"/>
                        <a:pt x="265" y="367"/>
                        <a:pt x="413" y="367"/>
                      </a:cubicBezTo>
                      <a:cubicBezTo>
                        <a:pt x="461" y="367"/>
                        <a:pt x="497" y="330"/>
                        <a:pt x="497" y="234"/>
                      </a:cubicBezTo>
                      <a:cubicBezTo>
                        <a:pt x="497" y="117"/>
                        <a:pt x="380" y="0"/>
                        <a:pt x="264"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8"/>
                <p:cNvSpPr/>
                <p:nvPr/>
              </p:nvSpPr>
              <p:spPr>
                <a:xfrm>
                  <a:off x="4818770" y="1789075"/>
                  <a:ext cx="9692" cy="7162"/>
                </a:xfrm>
                <a:custGeom>
                  <a:avLst/>
                  <a:gdLst/>
                  <a:ahLst/>
                  <a:cxnLst/>
                  <a:rect l="l" t="t" r="r" b="b"/>
                  <a:pathLst>
                    <a:path w="498" h="368" extrusionOk="0">
                      <a:moveTo>
                        <a:pt x="234" y="1"/>
                      </a:moveTo>
                      <a:cubicBezTo>
                        <a:pt x="117" y="1"/>
                        <a:pt x="0" y="117"/>
                        <a:pt x="0" y="234"/>
                      </a:cubicBezTo>
                      <a:cubicBezTo>
                        <a:pt x="0" y="331"/>
                        <a:pt x="36" y="367"/>
                        <a:pt x="85" y="367"/>
                      </a:cubicBezTo>
                      <a:cubicBezTo>
                        <a:pt x="233" y="367"/>
                        <a:pt x="497" y="30"/>
                        <a:pt x="234"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p:nvPr/>
              </p:nvSpPr>
              <p:spPr>
                <a:xfrm>
                  <a:off x="4852090" y="1814026"/>
                  <a:ext cx="9692" cy="9186"/>
                </a:xfrm>
                <a:custGeom>
                  <a:avLst/>
                  <a:gdLst/>
                  <a:ahLst/>
                  <a:cxnLst/>
                  <a:rect l="l" t="t" r="r" b="b"/>
                  <a:pathLst>
                    <a:path w="498" h="472" extrusionOk="0">
                      <a:moveTo>
                        <a:pt x="261" y="1"/>
                      </a:moveTo>
                      <a:cubicBezTo>
                        <a:pt x="253" y="1"/>
                        <a:pt x="244" y="1"/>
                        <a:pt x="234" y="3"/>
                      </a:cubicBezTo>
                      <a:cubicBezTo>
                        <a:pt x="117" y="3"/>
                        <a:pt x="40" y="120"/>
                        <a:pt x="40" y="236"/>
                      </a:cubicBezTo>
                      <a:cubicBezTo>
                        <a:pt x="1" y="353"/>
                        <a:pt x="117" y="470"/>
                        <a:pt x="234" y="470"/>
                      </a:cubicBezTo>
                      <a:cubicBezTo>
                        <a:pt x="244" y="471"/>
                        <a:pt x="253" y="472"/>
                        <a:pt x="261" y="472"/>
                      </a:cubicBezTo>
                      <a:cubicBezTo>
                        <a:pt x="497" y="472"/>
                        <a:pt x="497" y="1"/>
                        <a:pt x="261"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8"/>
                <p:cNvSpPr/>
                <p:nvPr/>
              </p:nvSpPr>
              <p:spPr>
                <a:xfrm>
                  <a:off x="4864215" y="1766362"/>
                  <a:ext cx="8349" cy="8349"/>
                </a:xfrm>
                <a:custGeom>
                  <a:avLst/>
                  <a:gdLst/>
                  <a:ahLst/>
                  <a:cxnLst/>
                  <a:rect l="l" t="t" r="r" b="b"/>
                  <a:pathLst>
                    <a:path w="429" h="429" extrusionOk="0">
                      <a:moveTo>
                        <a:pt x="234" y="0"/>
                      </a:moveTo>
                      <a:cubicBezTo>
                        <a:pt x="117" y="0"/>
                        <a:pt x="0" y="78"/>
                        <a:pt x="0" y="195"/>
                      </a:cubicBezTo>
                      <a:cubicBezTo>
                        <a:pt x="0" y="312"/>
                        <a:pt x="117" y="428"/>
                        <a:pt x="234" y="428"/>
                      </a:cubicBezTo>
                      <a:cubicBezTo>
                        <a:pt x="351" y="428"/>
                        <a:pt x="428" y="312"/>
                        <a:pt x="428" y="195"/>
                      </a:cubicBezTo>
                      <a:cubicBezTo>
                        <a:pt x="428" y="78"/>
                        <a:pt x="351" y="0"/>
                        <a:pt x="234"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8"/>
                <p:cNvSpPr/>
                <p:nvPr/>
              </p:nvSpPr>
              <p:spPr>
                <a:xfrm>
                  <a:off x="4218936" y="674068"/>
                  <a:ext cx="889164" cy="877078"/>
                </a:xfrm>
                <a:custGeom>
                  <a:avLst/>
                  <a:gdLst/>
                  <a:ahLst/>
                  <a:cxnLst/>
                  <a:rect l="l" t="t" r="r" b="b"/>
                  <a:pathLst>
                    <a:path w="45686" h="45065" extrusionOk="0">
                      <a:moveTo>
                        <a:pt x="26811" y="1"/>
                      </a:moveTo>
                      <a:cubicBezTo>
                        <a:pt x="26105" y="1"/>
                        <a:pt x="25393" y="294"/>
                        <a:pt x="24867" y="905"/>
                      </a:cubicBezTo>
                      <a:cubicBezTo>
                        <a:pt x="24351" y="372"/>
                        <a:pt x="23669" y="113"/>
                        <a:pt x="22991" y="113"/>
                      </a:cubicBezTo>
                      <a:cubicBezTo>
                        <a:pt x="22133" y="113"/>
                        <a:pt x="21281" y="528"/>
                        <a:pt x="20781" y="1333"/>
                      </a:cubicBezTo>
                      <a:cubicBezTo>
                        <a:pt x="20275" y="843"/>
                        <a:pt x="19631" y="606"/>
                        <a:pt x="18992" y="606"/>
                      </a:cubicBezTo>
                      <a:cubicBezTo>
                        <a:pt x="18107" y="606"/>
                        <a:pt x="17231" y="1058"/>
                        <a:pt x="16734" y="1916"/>
                      </a:cubicBezTo>
                      <a:cubicBezTo>
                        <a:pt x="16304" y="1654"/>
                        <a:pt x="15834" y="1530"/>
                        <a:pt x="15373" y="1530"/>
                      </a:cubicBezTo>
                      <a:cubicBezTo>
                        <a:pt x="14331" y="1530"/>
                        <a:pt x="13337" y="2161"/>
                        <a:pt x="12959" y="3240"/>
                      </a:cubicBezTo>
                      <a:cubicBezTo>
                        <a:pt x="12842" y="3240"/>
                        <a:pt x="12765" y="3240"/>
                        <a:pt x="12687" y="3201"/>
                      </a:cubicBezTo>
                      <a:cubicBezTo>
                        <a:pt x="11364" y="3201"/>
                        <a:pt x="10274" y="4173"/>
                        <a:pt x="10118" y="5458"/>
                      </a:cubicBezTo>
                      <a:cubicBezTo>
                        <a:pt x="10002" y="5458"/>
                        <a:pt x="9885" y="5419"/>
                        <a:pt x="9768" y="5419"/>
                      </a:cubicBezTo>
                      <a:cubicBezTo>
                        <a:pt x="8328" y="5419"/>
                        <a:pt x="7161" y="6586"/>
                        <a:pt x="7161" y="8026"/>
                      </a:cubicBezTo>
                      <a:cubicBezTo>
                        <a:pt x="5799" y="8143"/>
                        <a:pt x="4709" y="9271"/>
                        <a:pt x="4709" y="10633"/>
                      </a:cubicBezTo>
                      <a:lnTo>
                        <a:pt x="4709" y="10789"/>
                      </a:lnTo>
                      <a:cubicBezTo>
                        <a:pt x="3503" y="11022"/>
                        <a:pt x="2608" y="12073"/>
                        <a:pt x="2608" y="13357"/>
                      </a:cubicBezTo>
                      <a:cubicBezTo>
                        <a:pt x="2608" y="13746"/>
                        <a:pt x="2686" y="14135"/>
                        <a:pt x="2881" y="14486"/>
                      </a:cubicBezTo>
                      <a:cubicBezTo>
                        <a:pt x="1091" y="15069"/>
                        <a:pt x="507" y="17326"/>
                        <a:pt x="1791" y="18727"/>
                      </a:cubicBezTo>
                      <a:cubicBezTo>
                        <a:pt x="195" y="19661"/>
                        <a:pt x="40" y="21918"/>
                        <a:pt x="1480" y="23008"/>
                      </a:cubicBezTo>
                      <a:cubicBezTo>
                        <a:pt x="1" y="24292"/>
                        <a:pt x="429" y="26704"/>
                        <a:pt x="2258" y="27405"/>
                      </a:cubicBezTo>
                      <a:cubicBezTo>
                        <a:pt x="1908" y="27872"/>
                        <a:pt x="1713" y="28417"/>
                        <a:pt x="1674" y="29000"/>
                      </a:cubicBezTo>
                      <a:cubicBezTo>
                        <a:pt x="1674" y="30440"/>
                        <a:pt x="2881" y="31608"/>
                        <a:pt x="4320" y="31608"/>
                      </a:cubicBezTo>
                      <a:cubicBezTo>
                        <a:pt x="4437" y="31608"/>
                        <a:pt x="4593" y="31608"/>
                        <a:pt x="4748" y="31569"/>
                      </a:cubicBezTo>
                      <a:cubicBezTo>
                        <a:pt x="5254" y="32580"/>
                        <a:pt x="5799" y="33553"/>
                        <a:pt x="6461" y="34487"/>
                      </a:cubicBezTo>
                      <a:cubicBezTo>
                        <a:pt x="4826" y="36122"/>
                        <a:pt x="5994" y="38923"/>
                        <a:pt x="8328" y="38923"/>
                      </a:cubicBezTo>
                      <a:lnTo>
                        <a:pt x="8406" y="38923"/>
                      </a:lnTo>
                      <a:cubicBezTo>
                        <a:pt x="8406" y="40363"/>
                        <a:pt x="9574" y="41531"/>
                        <a:pt x="11052" y="41531"/>
                      </a:cubicBezTo>
                      <a:cubicBezTo>
                        <a:pt x="11442" y="41531"/>
                        <a:pt x="11792" y="41453"/>
                        <a:pt x="12181" y="41297"/>
                      </a:cubicBezTo>
                      <a:cubicBezTo>
                        <a:pt x="12283" y="42751"/>
                        <a:pt x="13506" y="43670"/>
                        <a:pt x="14763" y="43670"/>
                      </a:cubicBezTo>
                      <a:cubicBezTo>
                        <a:pt x="15424" y="43670"/>
                        <a:pt x="16094" y="43417"/>
                        <a:pt x="16617" y="42854"/>
                      </a:cubicBezTo>
                      <a:cubicBezTo>
                        <a:pt x="16908" y="44113"/>
                        <a:pt x="18027" y="44860"/>
                        <a:pt x="19169" y="44860"/>
                      </a:cubicBezTo>
                      <a:cubicBezTo>
                        <a:pt x="19862" y="44860"/>
                        <a:pt x="20563" y="44585"/>
                        <a:pt x="21092" y="43982"/>
                      </a:cubicBezTo>
                      <a:cubicBezTo>
                        <a:pt x="21613" y="44699"/>
                        <a:pt x="22402" y="45064"/>
                        <a:pt x="23192" y="45064"/>
                      </a:cubicBezTo>
                      <a:cubicBezTo>
                        <a:pt x="23818" y="45064"/>
                        <a:pt x="24446" y="44835"/>
                        <a:pt x="24945" y="44371"/>
                      </a:cubicBezTo>
                      <a:cubicBezTo>
                        <a:pt x="25444" y="44773"/>
                        <a:pt x="26032" y="44963"/>
                        <a:pt x="26609" y="44963"/>
                      </a:cubicBezTo>
                      <a:cubicBezTo>
                        <a:pt x="27651" y="44963"/>
                        <a:pt x="28655" y="44345"/>
                        <a:pt x="29030" y="43243"/>
                      </a:cubicBezTo>
                      <a:cubicBezTo>
                        <a:pt x="29561" y="43802"/>
                        <a:pt x="30241" y="44061"/>
                        <a:pt x="30912" y="44061"/>
                      </a:cubicBezTo>
                      <a:cubicBezTo>
                        <a:pt x="32014" y="44061"/>
                        <a:pt x="33089" y="43363"/>
                        <a:pt x="33428" y="42153"/>
                      </a:cubicBezTo>
                      <a:cubicBezTo>
                        <a:pt x="33828" y="42382"/>
                        <a:pt x="34255" y="42487"/>
                        <a:pt x="34672" y="42487"/>
                      </a:cubicBezTo>
                      <a:cubicBezTo>
                        <a:pt x="35959" y="42487"/>
                        <a:pt x="37163" y="41491"/>
                        <a:pt x="37280" y="40052"/>
                      </a:cubicBezTo>
                      <a:lnTo>
                        <a:pt x="37475" y="40052"/>
                      </a:lnTo>
                      <a:cubicBezTo>
                        <a:pt x="40004" y="40052"/>
                        <a:pt x="41055" y="36861"/>
                        <a:pt x="39031" y="35343"/>
                      </a:cubicBezTo>
                      <a:cubicBezTo>
                        <a:pt x="39498" y="34721"/>
                        <a:pt x="39965" y="34098"/>
                        <a:pt x="40354" y="33398"/>
                      </a:cubicBezTo>
                      <a:cubicBezTo>
                        <a:pt x="40627" y="33475"/>
                        <a:pt x="40860" y="33553"/>
                        <a:pt x="41094" y="33553"/>
                      </a:cubicBezTo>
                      <a:cubicBezTo>
                        <a:pt x="41142" y="33556"/>
                        <a:pt x="41190" y="33557"/>
                        <a:pt x="41238" y="33557"/>
                      </a:cubicBezTo>
                      <a:cubicBezTo>
                        <a:pt x="42650" y="33557"/>
                        <a:pt x="43781" y="32456"/>
                        <a:pt x="43857" y="31063"/>
                      </a:cubicBezTo>
                      <a:cubicBezTo>
                        <a:pt x="43857" y="30596"/>
                        <a:pt x="43779" y="30168"/>
                        <a:pt x="43584" y="29779"/>
                      </a:cubicBezTo>
                      <a:cubicBezTo>
                        <a:pt x="45141" y="29039"/>
                        <a:pt x="45530" y="27016"/>
                        <a:pt x="44401" y="25693"/>
                      </a:cubicBezTo>
                      <a:cubicBezTo>
                        <a:pt x="45024" y="25226"/>
                        <a:pt x="45374" y="24525"/>
                        <a:pt x="45413" y="23786"/>
                      </a:cubicBezTo>
                      <a:cubicBezTo>
                        <a:pt x="45452" y="22930"/>
                        <a:pt x="45102" y="22113"/>
                        <a:pt x="44440" y="21607"/>
                      </a:cubicBezTo>
                      <a:cubicBezTo>
                        <a:pt x="45685" y="20400"/>
                        <a:pt x="45452" y="18338"/>
                        <a:pt x="43934" y="17482"/>
                      </a:cubicBezTo>
                      <a:cubicBezTo>
                        <a:pt x="44868" y="16198"/>
                        <a:pt x="44479" y="14369"/>
                        <a:pt x="43078" y="13629"/>
                      </a:cubicBezTo>
                      <a:cubicBezTo>
                        <a:pt x="43156" y="13357"/>
                        <a:pt x="43234" y="13085"/>
                        <a:pt x="43234" y="12812"/>
                      </a:cubicBezTo>
                      <a:cubicBezTo>
                        <a:pt x="43312" y="11528"/>
                        <a:pt x="42417" y="10400"/>
                        <a:pt x="41172" y="10166"/>
                      </a:cubicBezTo>
                      <a:cubicBezTo>
                        <a:pt x="41210" y="9972"/>
                        <a:pt x="41210" y="9777"/>
                        <a:pt x="41249" y="9621"/>
                      </a:cubicBezTo>
                      <a:cubicBezTo>
                        <a:pt x="41288" y="8182"/>
                        <a:pt x="40199" y="6936"/>
                        <a:pt x="38759" y="6897"/>
                      </a:cubicBezTo>
                      <a:cubicBezTo>
                        <a:pt x="38720" y="5458"/>
                        <a:pt x="37591" y="4329"/>
                        <a:pt x="36152" y="4329"/>
                      </a:cubicBezTo>
                      <a:lnTo>
                        <a:pt x="35840" y="4329"/>
                      </a:lnTo>
                      <a:cubicBezTo>
                        <a:pt x="35566" y="3170"/>
                        <a:pt x="34502" y="2393"/>
                        <a:pt x="33361" y="2393"/>
                      </a:cubicBezTo>
                      <a:cubicBezTo>
                        <a:pt x="33047" y="2393"/>
                        <a:pt x="32727" y="2452"/>
                        <a:pt x="32416" y="2578"/>
                      </a:cubicBezTo>
                      <a:cubicBezTo>
                        <a:pt x="31962" y="1699"/>
                        <a:pt x="31075" y="1192"/>
                        <a:pt x="30146" y="1192"/>
                      </a:cubicBezTo>
                      <a:cubicBezTo>
                        <a:pt x="29799" y="1192"/>
                        <a:pt x="29446" y="1263"/>
                        <a:pt x="29108" y="1411"/>
                      </a:cubicBezTo>
                      <a:cubicBezTo>
                        <a:pt x="28626" y="489"/>
                        <a:pt x="27723" y="1"/>
                        <a:pt x="26811" y="1"/>
                      </a:cubicBezTo>
                      <a:close/>
                    </a:path>
                  </a:pathLst>
                </a:custGeom>
                <a:solidFill>
                  <a:srgbClr val="D8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a:off x="4905106" y="1684639"/>
                  <a:ext cx="240868" cy="212686"/>
                </a:xfrm>
                <a:custGeom>
                  <a:avLst/>
                  <a:gdLst/>
                  <a:ahLst/>
                  <a:cxnLst/>
                  <a:rect l="l" t="t" r="r" b="b"/>
                  <a:pathLst>
                    <a:path w="12376" h="10928" extrusionOk="0">
                      <a:moveTo>
                        <a:pt x="6181" y="0"/>
                      </a:moveTo>
                      <a:cubicBezTo>
                        <a:pt x="4038" y="0"/>
                        <a:pt x="2018" y="1272"/>
                        <a:pt x="1168" y="3382"/>
                      </a:cubicBezTo>
                      <a:cubicBezTo>
                        <a:pt x="1" y="6145"/>
                        <a:pt x="1324" y="9336"/>
                        <a:pt x="4125" y="10503"/>
                      </a:cubicBezTo>
                      <a:cubicBezTo>
                        <a:pt x="4807" y="10791"/>
                        <a:pt x="5515" y="10928"/>
                        <a:pt x="6212" y="10928"/>
                      </a:cubicBezTo>
                      <a:cubicBezTo>
                        <a:pt x="8340" y="10928"/>
                        <a:pt x="10367" y="9656"/>
                        <a:pt x="11247" y="7546"/>
                      </a:cubicBezTo>
                      <a:cubicBezTo>
                        <a:pt x="12375" y="4783"/>
                        <a:pt x="11052" y="1592"/>
                        <a:pt x="8289" y="425"/>
                      </a:cubicBezTo>
                      <a:cubicBezTo>
                        <a:pt x="7598" y="137"/>
                        <a:pt x="6883" y="0"/>
                        <a:pt x="6181"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8"/>
                <p:cNvSpPr/>
                <p:nvPr/>
              </p:nvSpPr>
              <p:spPr>
                <a:xfrm>
                  <a:off x="4984630" y="1730201"/>
                  <a:ext cx="73490" cy="72537"/>
                </a:xfrm>
                <a:custGeom>
                  <a:avLst/>
                  <a:gdLst/>
                  <a:ahLst/>
                  <a:cxnLst/>
                  <a:rect l="l" t="t" r="r" b="b"/>
                  <a:pathLst>
                    <a:path w="3776" h="3727" extrusionOk="0">
                      <a:moveTo>
                        <a:pt x="3179" y="0"/>
                      </a:moveTo>
                      <a:cubicBezTo>
                        <a:pt x="2876" y="0"/>
                        <a:pt x="2579" y="52"/>
                        <a:pt x="2296" y="146"/>
                      </a:cubicBezTo>
                      <a:cubicBezTo>
                        <a:pt x="1324" y="457"/>
                        <a:pt x="545" y="1236"/>
                        <a:pt x="195" y="2247"/>
                      </a:cubicBezTo>
                      <a:cubicBezTo>
                        <a:pt x="39" y="2714"/>
                        <a:pt x="1" y="3220"/>
                        <a:pt x="117" y="3726"/>
                      </a:cubicBezTo>
                      <a:cubicBezTo>
                        <a:pt x="468" y="1858"/>
                        <a:pt x="1907" y="418"/>
                        <a:pt x="3775" y="68"/>
                      </a:cubicBezTo>
                      <a:cubicBezTo>
                        <a:pt x="3576" y="22"/>
                        <a:pt x="3376" y="0"/>
                        <a:pt x="3179"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8"/>
                <p:cNvSpPr/>
                <p:nvPr/>
              </p:nvSpPr>
              <p:spPr>
                <a:xfrm>
                  <a:off x="4188653" y="1684639"/>
                  <a:ext cx="241607" cy="212686"/>
                </a:xfrm>
                <a:custGeom>
                  <a:avLst/>
                  <a:gdLst/>
                  <a:ahLst/>
                  <a:cxnLst/>
                  <a:rect l="l" t="t" r="r" b="b"/>
                  <a:pathLst>
                    <a:path w="12414" h="10928" extrusionOk="0">
                      <a:moveTo>
                        <a:pt x="6233" y="0"/>
                      </a:moveTo>
                      <a:cubicBezTo>
                        <a:pt x="5532" y="0"/>
                        <a:pt x="4817" y="137"/>
                        <a:pt x="4125" y="425"/>
                      </a:cubicBezTo>
                      <a:cubicBezTo>
                        <a:pt x="1323" y="1553"/>
                        <a:pt x="0" y="4783"/>
                        <a:pt x="1168" y="7546"/>
                      </a:cubicBezTo>
                      <a:cubicBezTo>
                        <a:pt x="2047" y="9656"/>
                        <a:pt x="4075" y="10928"/>
                        <a:pt x="6202" y="10928"/>
                      </a:cubicBezTo>
                      <a:cubicBezTo>
                        <a:pt x="6899" y="10928"/>
                        <a:pt x="7607" y="10791"/>
                        <a:pt x="8289" y="10503"/>
                      </a:cubicBezTo>
                      <a:cubicBezTo>
                        <a:pt x="11091" y="9336"/>
                        <a:pt x="12414" y="6145"/>
                        <a:pt x="11246" y="3382"/>
                      </a:cubicBezTo>
                      <a:cubicBezTo>
                        <a:pt x="10396" y="1272"/>
                        <a:pt x="8376" y="0"/>
                        <a:pt x="6233"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8"/>
                <p:cNvSpPr/>
                <p:nvPr/>
              </p:nvSpPr>
              <p:spPr>
                <a:xfrm>
                  <a:off x="4277265" y="1730201"/>
                  <a:ext cx="72712" cy="71778"/>
                </a:xfrm>
                <a:custGeom>
                  <a:avLst/>
                  <a:gdLst/>
                  <a:ahLst/>
                  <a:cxnLst/>
                  <a:rect l="l" t="t" r="r" b="b"/>
                  <a:pathLst>
                    <a:path w="3736" h="3688" extrusionOk="0">
                      <a:moveTo>
                        <a:pt x="605" y="0"/>
                      </a:moveTo>
                      <a:cubicBezTo>
                        <a:pt x="414" y="0"/>
                        <a:pt x="223" y="22"/>
                        <a:pt x="39" y="68"/>
                      </a:cubicBezTo>
                      <a:lnTo>
                        <a:pt x="0" y="68"/>
                      </a:lnTo>
                      <a:cubicBezTo>
                        <a:pt x="1868" y="379"/>
                        <a:pt x="3308" y="1858"/>
                        <a:pt x="3658" y="3687"/>
                      </a:cubicBezTo>
                      <a:cubicBezTo>
                        <a:pt x="3736" y="3220"/>
                        <a:pt x="3736" y="2714"/>
                        <a:pt x="3580" y="2247"/>
                      </a:cubicBezTo>
                      <a:cubicBezTo>
                        <a:pt x="3386" y="1741"/>
                        <a:pt x="3113" y="1313"/>
                        <a:pt x="2763" y="963"/>
                      </a:cubicBezTo>
                      <a:cubicBezTo>
                        <a:pt x="2413" y="574"/>
                        <a:pt x="1946" y="302"/>
                        <a:pt x="1479" y="146"/>
                      </a:cubicBezTo>
                      <a:cubicBezTo>
                        <a:pt x="1196" y="52"/>
                        <a:pt x="899" y="0"/>
                        <a:pt x="605"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1" name="Google Shape;641;p38"/>
              <p:cNvSpPr/>
              <p:nvPr/>
            </p:nvSpPr>
            <p:spPr>
              <a:xfrm>
                <a:off x="3117417" y="2632096"/>
                <a:ext cx="439196" cy="471029"/>
              </a:xfrm>
              <a:custGeom>
                <a:avLst/>
                <a:gdLst/>
                <a:ahLst/>
                <a:cxnLst/>
                <a:rect l="l" t="t" r="r" b="b"/>
                <a:pathLst>
                  <a:path w="43143" h="46270" extrusionOk="0">
                    <a:moveTo>
                      <a:pt x="22239" y="1"/>
                    </a:moveTo>
                    <a:cubicBezTo>
                      <a:pt x="15637" y="1"/>
                      <a:pt x="9270" y="3158"/>
                      <a:pt x="5261" y="8740"/>
                    </a:cubicBezTo>
                    <a:cubicBezTo>
                      <a:pt x="0" y="16121"/>
                      <a:pt x="79" y="26092"/>
                      <a:pt x="5496" y="33354"/>
                    </a:cubicBezTo>
                    <a:cubicBezTo>
                      <a:pt x="9512" y="38767"/>
                      <a:pt x="15772" y="41785"/>
                      <a:pt x="22244" y="41785"/>
                    </a:cubicBezTo>
                    <a:cubicBezTo>
                      <a:pt x="24502" y="41785"/>
                      <a:pt x="26787" y="41417"/>
                      <a:pt x="29011" y="40656"/>
                    </a:cubicBezTo>
                    <a:lnTo>
                      <a:pt x="34624" y="46269"/>
                    </a:lnTo>
                    <a:lnTo>
                      <a:pt x="34624" y="37712"/>
                    </a:lnTo>
                    <a:cubicBezTo>
                      <a:pt x="39963" y="33786"/>
                      <a:pt x="43143" y="27544"/>
                      <a:pt x="43143" y="20910"/>
                    </a:cubicBezTo>
                    <a:cubicBezTo>
                      <a:pt x="43143" y="11802"/>
                      <a:pt x="37294" y="3794"/>
                      <a:pt x="28618" y="1007"/>
                    </a:cubicBezTo>
                    <a:cubicBezTo>
                      <a:pt x="26515" y="328"/>
                      <a:pt x="24365" y="1"/>
                      <a:pt x="22239" y="1"/>
                    </a:cubicBezTo>
                    <a:close/>
                  </a:path>
                </a:pathLst>
              </a:custGeom>
              <a:solidFill>
                <a:schemeClr val="accent1"/>
              </a:solidFill>
              <a:ln>
                <a:noFill/>
              </a:ln>
            </p:spPr>
            <p:txBody>
              <a:bodyPr spcFirstLastPara="1" wrap="square" lIns="91425" tIns="45700" rIns="91425" bIns="91425" anchor="ctr"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Oi!</a:t>
                </a:r>
                <a:endParaRPr sz="1200">
                  <a:solidFill>
                    <a:schemeClr val="dk1"/>
                  </a:solidFill>
                  <a:latin typeface="Oswald"/>
                  <a:ea typeface="Oswald"/>
                  <a:cs typeface="Oswald"/>
                  <a:sym typeface="Oswald"/>
                </a:endParaRPr>
              </a:p>
            </p:txBody>
          </p:sp>
        </p:grpSp>
        <p:grpSp>
          <p:nvGrpSpPr>
            <p:cNvPr id="642" name="Google Shape;642;p38"/>
            <p:cNvGrpSpPr/>
            <p:nvPr/>
          </p:nvGrpSpPr>
          <p:grpSpPr>
            <a:xfrm>
              <a:off x="6027164" y="261052"/>
              <a:ext cx="764514" cy="1137412"/>
              <a:chOff x="3323877" y="799050"/>
              <a:chExt cx="624399" cy="928955"/>
            </a:xfrm>
          </p:grpSpPr>
          <p:grpSp>
            <p:nvGrpSpPr>
              <p:cNvPr id="643" name="Google Shape;643;p38"/>
              <p:cNvGrpSpPr/>
              <p:nvPr/>
            </p:nvGrpSpPr>
            <p:grpSpPr>
              <a:xfrm>
                <a:off x="3434746" y="1126821"/>
                <a:ext cx="402653" cy="601184"/>
                <a:chOff x="5700570" y="3455680"/>
                <a:chExt cx="769008" cy="1148174"/>
              </a:xfrm>
            </p:grpSpPr>
            <p:sp>
              <p:nvSpPr>
                <p:cNvPr id="644" name="Google Shape;644;p38"/>
                <p:cNvSpPr/>
                <p:nvPr/>
              </p:nvSpPr>
              <p:spPr>
                <a:xfrm>
                  <a:off x="5760977" y="4254864"/>
                  <a:ext cx="648195" cy="348990"/>
                </a:xfrm>
                <a:custGeom>
                  <a:avLst/>
                  <a:gdLst/>
                  <a:ahLst/>
                  <a:cxnLst/>
                  <a:rect l="l" t="t" r="r" b="b"/>
                  <a:pathLst>
                    <a:path w="46742" h="25166" extrusionOk="0">
                      <a:moveTo>
                        <a:pt x="23391" y="1"/>
                      </a:moveTo>
                      <a:cubicBezTo>
                        <a:pt x="202" y="1"/>
                        <a:pt x="0" y="8913"/>
                        <a:pt x="0" y="25166"/>
                      </a:cubicBezTo>
                      <a:lnTo>
                        <a:pt x="46742" y="25166"/>
                      </a:lnTo>
                      <a:cubicBezTo>
                        <a:pt x="46742" y="8913"/>
                        <a:pt x="46580" y="1"/>
                        <a:pt x="233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8"/>
                <p:cNvSpPr/>
                <p:nvPr/>
              </p:nvSpPr>
              <p:spPr>
                <a:xfrm>
                  <a:off x="5883454" y="4202293"/>
                  <a:ext cx="403239" cy="276296"/>
                </a:xfrm>
                <a:custGeom>
                  <a:avLst/>
                  <a:gdLst/>
                  <a:ahLst/>
                  <a:cxnLst/>
                  <a:rect l="l" t="t" r="r" b="b"/>
                  <a:pathLst>
                    <a:path w="29078" h="19924" extrusionOk="0">
                      <a:moveTo>
                        <a:pt x="5405" y="1"/>
                      </a:moveTo>
                      <a:cubicBezTo>
                        <a:pt x="2420" y="1"/>
                        <a:pt x="0" y="2420"/>
                        <a:pt x="0" y="5405"/>
                      </a:cubicBezTo>
                      <a:cubicBezTo>
                        <a:pt x="0" y="13430"/>
                        <a:pt x="6493" y="19923"/>
                        <a:pt x="14559" y="19923"/>
                      </a:cubicBezTo>
                      <a:cubicBezTo>
                        <a:pt x="22585" y="19923"/>
                        <a:pt x="29078" y="13430"/>
                        <a:pt x="29078" y="5405"/>
                      </a:cubicBezTo>
                      <a:cubicBezTo>
                        <a:pt x="29078" y="2420"/>
                        <a:pt x="26658" y="1"/>
                        <a:pt x="236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8"/>
                <p:cNvSpPr/>
                <p:nvPr/>
              </p:nvSpPr>
              <p:spPr>
                <a:xfrm>
                  <a:off x="5947203" y="4105539"/>
                  <a:ext cx="275741" cy="183661"/>
                </a:xfrm>
                <a:custGeom>
                  <a:avLst/>
                  <a:gdLst/>
                  <a:ahLst/>
                  <a:cxnLst/>
                  <a:rect l="l" t="t" r="r" b="b"/>
                  <a:pathLst>
                    <a:path w="19884" h="13244" extrusionOk="0">
                      <a:moveTo>
                        <a:pt x="1" y="1"/>
                      </a:moveTo>
                      <a:lnTo>
                        <a:pt x="1" y="9841"/>
                      </a:lnTo>
                      <a:cubicBezTo>
                        <a:pt x="3036" y="12102"/>
                        <a:pt x="6647" y="13243"/>
                        <a:pt x="10264" y="13243"/>
                      </a:cubicBezTo>
                      <a:cubicBezTo>
                        <a:pt x="13616" y="13243"/>
                        <a:pt x="16974" y="12263"/>
                        <a:pt x="19883" y="10285"/>
                      </a:cubicBezTo>
                      <a:lnTo>
                        <a:pt x="19883" y="1"/>
                      </a:lnTo>
                      <a:close/>
                    </a:path>
                  </a:pathLst>
                </a:custGeom>
                <a:solidFill>
                  <a:srgbClr val="D37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8"/>
                <p:cNvSpPr/>
                <p:nvPr/>
              </p:nvSpPr>
              <p:spPr>
                <a:xfrm>
                  <a:off x="5947203" y="4105539"/>
                  <a:ext cx="275741" cy="158714"/>
                </a:xfrm>
                <a:custGeom>
                  <a:avLst/>
                  <a:gdLst/>
                  <a:ahLst/>
                  <a:cxnLst/>
                  <a:rect l="l" t="t" r="r" b="b"/>
                  <a:pathLst>
                    <a:path w="19884" h="11445" extrusionOk="0">
                      <a:moveTo>
                        <a:pt x="1" y="1"/>
                      </a:moveTo>
                      <a:lnTo>
                        <a:pt x="1" y="8268"/>
                      </a:lnTo>
                      <a:cubicBezTo>
                        <a:pt x="2985" y="10386"/>
                        <a:pt x="6474" y="11444"/>
                        <a:pt x="9957" y="11444"/>
                      </a:cubicBezTo>
                      <a:cubicBezTo>
                        <a:pt x="13441" y="11444"/>
                        <a:pt x="16919" y="10386"/>
                        <a:pt x="19883" y="8268"/>
                      </a:cubicBezTo>
                      <a:lnTo>
                        <a:pt x="19883" y="1"/>
                      </a:lnTo>
                      <a:close/>
                    </a:path>
                  </a:pathLst>
                </a:custGeom>
                <a:solidFill>
                  <a:srgbClr val="BC6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8"/>
                <p:cNvSpPr/>
                <p:nvPr/>
              </p:nvSpPr>
              <p:spPr>
                <a:xfrm>
                  <a:off x="5796769" y="3509930"/>
                  <a:ext cx="577165" cy="726491"/>
                </a:xfrm>
                <a:custGeom>
                  <a:avLst/>
                  <a:gdLst/>
                  <a:ahLst/>
                  <a:cxnLst/>
                  <a:rect l="l" t="t" r="r" b="b"/>
                  <a:pathLst>
                    <a:path w="41620" h="52388" extrusionOk="0">
                      <a:moveTo>
                        <a:pt x="20810" y="0"/>
                      </a:moveTo>
                      <a:cubicBezTo>
                        <a:pt x="9316" y="0"/>
                        <a:pt x="0" y="11736"/>
                        <a:pt x="0" y="26214"/>
                      </a:cubicBezTo>
                      <a:cubicBezTo>
                        <a:pt x="0" y="40652"/>
                        <a:pt x="9316" y="52388"/>
                        <a:pt x="20810" y="52388"/>
                      </a:cubicBezTo>
                      <a:cubicBezTo>
                        <a:pt x="32304" y="52388"/>
                        <a:pt x="41620" y="40652"/>
                        <a:pt x="41620" y="26214"/>
                      </a:cubicBezTo>
                      <a:cubicBezTo>
                        <a:pt x="41620" y="11736"/>
                        <a:pt x="32304" y="0"/>
                        <a:pt x="20810" y="0"/>
                      </a:cubicBezTo>
                      <a:close/>
                    </a:path>
                  </a:pathLst>
                </a:custGeom>
                <a:solidFill>
                  <a:srgbClr val="D37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8"/>
                <p:cNvSpPr/>
                <p:nvPr/>
              </p:nvSpPr>
              <p:spPr>
                <a:xfrm>
                  <a:off x="5795645" y="3803547"/>
                  <a:ext cx="46442" cy="139826"/>
                </a:xfrm>
                <a:custGeom>
                  <a:avLst/>
                  <a:gdLst/>
                  <a:ahLst/>
                  <a:cxnLst/>
                  <a:rect l="l" t="t" r="r" b="b"/>
                  <a:pathLst>
                    <a:path w="3349" h="10083" extrusionOk="0">
                      <a:moveTo>
                        <a:pt x="1" y="0"/>
                      </a:moveTo>
                      <a:lnTo>
                        <a:pt x="1" y="10082"/>
                      </a:lnTo>
                      <a:cubicBezTo>
                        <a:pt x="1856" y="10082"/>
                        <a:pt x="3348" y="8550"/>
                        <a:pt x="3348" y="6695"/>
                      </a:cubicBezTo>
                      <a:lnTo>
                        <a:pt x="3348"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8"/>
                <p:cNvSpPr/>
                <p:nvPr/>
              </p:nvSpPr>
              <p:spPr>
                <a:xfrm>
                  <a:off x="6329184" y="3803547"/>
                  <a:ext cx="46428" cy="139826"/>
                </a:xfrm>
                <a:custGeom>
                  <a:avLst/>
                  <a:gdLst/>
                  <a:ahLst/>
                  <a:cxnLst/>
                  <a:rect l="l" t="t" r="r" b="b"/>
                  <a:pathLst>
                    <a:path w="3348" h="10083" extrusionOk="0">
                      <a:moveTo>
                        <a:pt x="1" y="0"/>
                      </a:moveTo>
                      <a:lnTo>
                        <a:pt x="1" y="6695"/>
                      </a:lnTo>
                      <a:cubicBezTo>
                        <a:pt x="1" y="8550"/>
                        <a:pt x="1493" y="10082"/>
                        <a:pt x="3348" y="10082"/>
                      </a:cubicBezTo>
                      <a:lnTo>
                        <a:pt x="3348"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8"/>
                <p:cNvSpPr/>
                <p:nvPr/>
              </p:nvSpPr>
              <p:spPr>
                <a:xfrm>
                  <a:off x="6293392" y="3934969"/>
                  <a:ext cx="176187" cy="175618"/>
                </a:xfrm>
                <a:custGeom>
                  <a:avLst/>
                  <a:gdLst/>
                  <a:ahLst/>
                  <a:cxnLst/>
                  <a:rect l="l" t="t" r="r" b="b"/>
                  <a:pathLst>
                    <a:path w="12705" h="12664" extrusionOk="0">
                      <a:moveTo>
                        <a:pt x="6373" y="0"/>
                      </a:moveTo>
                      <a:cubicBezTo>
                        <a:pt x="2864" y="0"/>
                        <a:pt x="1" y="2823"/>
                        <a:pt x="1" y="6332"/>
                      </a:cubicBezTo>
                      <a:cubicBezTo>
                        <a:pt x="1" y="9841"/>
                        <a:pt x="2864" y="12664"/>
                        <a:pt x="6373" y="12664"/>
                      </a:cubicBezTo>
                      <a:cubicBezTo>
                        <a:pt x="9841" y="12664"/>
                        <a:pt x="12704" y="9841"/>
                        <a:pt x="12704" y="6332"/>
                      </a:cubicBezTo>
                      <a:cubicBezTo>
                        <a:pt x="12704" y="2823"/>
                        <a:pt x="9841" y="0"/>
                        <a:pt x="6373" y="0"/>
                      </a:cubicBezTo>
                      <a:close/>
                    </a:path>
                  </a:pathLst>
                </a:custGeom>
                <a:solidFill>
                  <a:srgbClr val="D37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8"/>
                <p:cNvSpPr/>
                <p:nvPr/>
              </p:nvSpPr>
              <p:spPr>
                <a:xfrm>
                  <a:off x="6347641" y="3972578"/>
                  <a:ext cx="60407" cy="59713"/>
                </a:xfrm>
                <a:custGeom>
                  <a:avLst/>
                  <a:gdLst/>
                  <a:ahLst/>
                  <a:cxnLst/>
                  <a:rect l="l" t="t" r="r" b="b"/>
                  <a:pathLst>
                    <a:path w="4356" h="4306" extrusionOk="0">
                      <a:moveTo>
                        <a:pt x="3676" y="1"/>
                      </a:moveTo>
                      <a:cubicBezTo>
                        <a:pt x="3327" y="1"/>
                        <a:pt x="2980" y="54"/>
                        <a:pt x="2662" y="152"/>
                      </a:cubicBezTo>
                      <a:cubicBezTo>
                        <a:pt x="2098" y="353"/>
                        <a:pt x="1573" y="676"/>
                        <a:pt x="1130" y="1079"/>
                      </a:cubicBezTo>
                      <a:cubicBezTo>
                        <a:pt x="726" y="1523"/>
                        <a:pt x="404" y="2007"/>
                        <a:pt x="242" y="2612"/>
                      </a:cubicBezTo>
                      <a:cubicBezTo>
                        <a:pt x="41" y="3136"/>
                        <a:pt x="0" y="3741"/>
                        <a:pt x="121" y="4306"/>
                      </a:cubicBezTo>
                      <a:cubicBezTo>
                        <a:pt x="525" y="2168"/>
                        <a:pt x="2219" y="474"/>
                        <a:pt x="4356" y="71"/>
                      </a:cubicBezTo>
                      <a:cubicBezTo>
                        <a:pt x="4133" y="23"/>
                        <a:pt x="3904" y="1"/>
                        <a:pt x="3676" y="1"/>
                      </a:cubicBezTo>
                      <a:close/>
                    </a:path>
                  </a:pathLst>
                </a:custGeom>
                <a:solidFill>
                  <a:srgbClr val="BC6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8"/>
                <p:cNvSpPr/>
                <p:nvPr/>
              </p:nvSpPr>
              <p:spPr>
                <a:xfrm>
                  <a:off x="5700570" y="3934969"/>
                  <a:ext cx="176187" cy="175618"/>
                </a:xfrm>
                <a:custGeom>
                  <a:avLst/>
                  <a:gdLst/>
                  <a:ahLst/>
                  <a:cxnLst/>
                  <a:rect l="l" t="t" r="r" b="b"/>
                  <a:pathLst>
                    <a:path w="12705" h="12664" extrusionOk="0">
                      <a:moveTo>
                        <a:pt x="6373" y="0"/>
                      </a:moveTo>
                      <a:cubicBezTo>
                        <a:pt x="2864" y="0"/>
                        <a:pt x="1" y="2823"/>
                        <a:pt x="1" y="6332"/>
                      </a:cubicBezTo>
                      <a:cubicBezTo>
                        <a:pt x="1" y="9841"/>
                        <a:pt x="2864" y="12664"/>
                        <a:pt x="6373" y="12664"/>
                      </a:cubicBezTo>
                      <a:cubicBezTo>
                        <a:pt x="9841" y="12664"/>
                        <a:pt x="12704" y="9841"/>
                        <a:pt x="12704" y="6332"/>
                      </a:cubicBezTo>
                      <a:cubicBezTo>
                        <a:pt x="12704" y="2823"/>
                        <a:pt x="9841" y="0"/>
                        <a:pt x="6373" y="0"/>
                      </a:cubicBezTo>
                      <a:close/>
                    </a:path>
                  </a:pathLst>
                </a:custGeom>
                <a:solidFill>
                  <a:srgbClr val="D37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8"/>
                <p:cNvSpPr/>
                <p:nvPr/>
              </p:nvSpPr>
              <p:spPr>
                <a:xfrm>
                  <a:off x="5762100" y="3972619"/>
                  <a:ext cx="60962" cy="59672"/>
                </a:xfrm>
                <a:custGeom>
                  <a:avLst/>
                  <a:gdLst/>
                  <a:ahLst/>
                  <a:cxnLst/>
                  <a:rect l="l" t="t" r="r" b="b"/>
                  <a:pathLst>
                    <a:path w="4396" h="4303" extrusionOk="0">
                      <a:moveTo>
                        <a:pt x="648" y="0"/>
                      </a:moveTo>
                      <a:cubicBezTo>
                        <a:pt x="429" y="0"/>
                        <a:pt x="212" y="23"/>
                        <a:pt x="0" y="68"/>
                      </a:cubicBezTo>
                      <a:lnTo>
                        <a:pt x="40" y="108"/>
                      </a:lnTo>
                      <a:cubicBezTo>
                        <a:pt x="2178" y="471"/>
                        <a:pt x="3872" y="2165"/>
                        <a:pt x="4235" y="4303"/>
                      </a:cubicBezTo>
                      <a:cubicBezTo>
                        <a:pt x="4396" y="3738"/>
                        <a:pt x="4356" y="3173"/>
                        <a:pt x="4154" y="2609"/>
                      </a:cubicBezTo>
                      <a:cubicBezTo>
                        <a:pt x="3993" y="2044"/>
                        <a:pt x="3670" y="1520"/>
                        <a:pt x="3226" y="1076"/>
                      </a:cubicBezTo>
                      <a:cubicBezTo>
                        <a:pt x="2823" y="673"/>
                        <a:pt x="2299" y="350"/>
                        <a:pt x="1734" y="189"/>
                      </a:cubicBezTo>
                      <a:cubicBezTo>
                        <a:pt x="1381" y="63"/>
                        <a:pt x="1013" y="0"/>
                        <a:pt x="648" y="0"/>
                      </a:cubicBezTo>
                      <a:close/>
                    </a:path>
                  </a:pathLst>
                </a:custGeom>
                <a:solidFill>
                  <a:srgbClr val="BC6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8"/>
                <p:cNvSpPr/>
                <p:nvPr/>
              </p:nvSpPr>
              <p:spPr>
                <a:xfrm rot="5400000">
                  <a:off x="5930437" y="3919867"/>
                  <a:ext cx="87254" cy="20149"/>
                </a:xfrm>
                <a:custGeom>
                  <a:avLst/>
                  <a:gdLst/>
                  <a:ahLst/>
                  <a:cxnLst/>
                  <a:rect l="l" t="t" r="r" b="b"/>
                  <a:pathLst>
                    <a:path w="6292" h="1453" extrusionOk="0">
                      <a:moveTo>
                        <a:pt x="726" y="1"/>
                      </a:moveTo>
                      <a:cubicBezTo>
                        <a:pt x="323" y="1"/>
                        <a:pt x="0" y="323"/>
                        <a:pt x="0" y="726"/>
                      </a:cubicBezTo>
                      <a:cubicBezTo>
                        <a:pt x="0" y="1130"/>
                        <a:pt x="323" y="1452"/>
                        <a:pt x="726" y="1452"/>
                      </a:cubicBezTo>
                      <a:lnTo>
                        <a:pt x="5606" y="1452"/>
                      </a:lnTo>
                      <a:cubicBezTo>
                        <a:pt x="5969" y="1452"/>
                        <a:pt x="6291" y="1130"/>
                        <a:pt x="6291" y="726"/>
                      </a:cubicBezTo>
                      <a:cubicBezTo>
                        <a:pt x="6291" y="323"/>
                        <a:pt x="5969" y="1"/>
                        <a:pt x="5606"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8"/>
                <p:cNvSpPr/>
                <p:nvPr/>
              </p:nvSpPr>
              <p:spPr>
                <a:xfrm rot="5400000">
                  <a:off x="6152456" y="3919867"/>
                  <a:ext cx="87254" cy="20149"/>
                </a:xfrm>
                <a:custGeom>
                  <a:avLst/>
                  <a:gdLst/>
                  <a:ahLst/>
                  <a:cxnLst/>
                  <a:rect l="l" t="t" r="r" b="b"/>
                  <a:pathLst>
                    <a:path w="6292" h="1453" extrusionOk="0">
                      <a:moveTo>
                        <a:pt x="727" y="1"/>
                      </a:moveTo>
                      <a:cubicBezTo>
                        <a:pt x="323" y="1"/>
                        <a:pt x="1" y="323"/>
                        <a:pt x="1" y="726"/>
                      </a:cubicBezTo>
                      <a:cubicBezTo>
                        <a:pt x="1" y="1130"/>
                        <a:pt x="323" y="1452"/>
                        <a:pt x="727" y="1452"/>
                      </a:cubicBezTo>
                      <a:lnTo>
                        <a:pt x="5566" y="1452"/>
                      </a:lnTo>
                      <a:cubicBezTo>
                        <a:pt x="5969" y="1452"/>
                        <a:pt x="6292" y="1130"/>
                        <a:pt x="6292" y="726"/>
                      </a:cubicBezTo>
                      <a:cubicBezTo>
                        <a:pt x="6292" y="323"/>
                        <a:pt x="5969" y="1"/>
                        <a:pt x="5566"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8"/>
                <p:cNvSpPr/>
                <p:nvPr/>
              </p:nvSpPr>
              <p:spPr>
                <a:xfrm>
                  <a:off x="5761531" y="3455680"/>
                  <a:ext cx="647085" cy="458473"/>
                </a:xfrm>
                <a:custGeom>
                  <a:avLst/>
                  <a:gdLst/>
                  <a:ahLst/>
                  <a:cxnLst/>
                  <a:rect l="l" t="t" r="r" b="b"/>
                  <a:pathLst>
                    <a:path w="46662" h="33061" extrusionOk="0">
                      <a:moveTo>
                        <a:pt x="23331" y="0"/>
                      </a:moveTo>
                      <a:cubicBezTo>
                        <a:pt x="17614" y="0"/>
                        <a:pt x="11898" y="2420"/>
                        <a:pt x="7865" y="7260"/>
                      </a:cubicBezTo>
                      <a:cubicBezTo>
                        <a:pt x="4639" y="11051"/>
                        <a:pt x="2582" y="15648"/>
                        <a:pt x="1856" y="20568"/>
                      </a:cubicBezTo>
                      <a:lnTo>
                        <a:pt x="1614" y="20568"/>
                      </a:lnTo>
                      <a:cubicBezTo>
                        <a:pt x="727" y="20568"/>
                        <a:pt x="1" y="21294"/>
                        <a:pt x="1" y="22181"/>
                      </a:cubicBezTo>
                      <a:lnTo>
                        <a:pt x="1" y="30328"/>
                      </a:lnTo>
                      <a:cubicBezTo>
                        <a:pt x="1" y="31175"/>
                        <a:pt x="727" y="31901"/>
                        <a:pt x="1614" y="31901"/>
                      </a:cubicBezTo>
                      <a:lnTo>
                        <a:pt x="12261" y="32667"/>
                      </a:lnTo>
                      <a:cubicBezTo>
                        <a:pt x="15951" y="32929"/>
                        <a:pt x="19641" y="33060"/>
                        <a:pt x="23331" y="33060"/>
                      </a:cubicBezTo>
                      <a:cubicBezTo>
                        <a:pt x="27021" y="33060"/>
                        <a:pt x="30711" y="32929"/>
                        <a:pt x="34401" y="32667"/>
                      </a:cubicBezTo>
                      <a:lnTo>
                        <a:pt x="45048" y="31901"/>
                      </a:lnTo>
                      <a:cubicBezTo>
                        <a:pt x="45935" y="31901"/>
                        <a:pt x="46661" y="31175"/>
                        <a:pt x="46661" y="30328"/>
                      </a:cubicBezTo>
                      <a:lnTo>
                        <a:pt x="46661" y="22181"/>
                      </a:lnTo>
                      <a:cubicBezTo>
                        <a:pt x="46661" y="21738"/>
                        <a:pt x="46500" y="21334"/>
                        <a:pt x="46218" y="21052"/>
                      </a:cubicBezTo>
                      <a:cubicBezTo>
                        <a:pt x="45895" y="20730"/>
                        <a:pt x="45492" y="20568"/>
                        <a:pt x="45048" y="20568"/>
                      </a:cubicBezTo>
                      <a:lnTo>
                        <a:pt x="44806" y="20568"/>
                      </a:lnTo>
                      <a:cubicBezTo>
                        <a:pt x="44080" y="15648"/>
                        <a:pt x="41983" y="11051"/>
                        <a:pt x="38797" y="7260"/>
                      </a:cubicBezTo>
                      <a:cubicBezTo>
                        <a:pt x="34764" y="2420"/>
                        <a:pt x="29048" y="0"/>
                        <a:pt x="23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8"/>
                <p:cNvSpPr/>
                <p:nvPr/>
              </p:nvSpPr>
              <p:spPr>
                <a:xfrm>
                  <a:off x="5917568" y="4050180"/>
                  <a:ext cx="335011" cy="127526"/>
                </a:xfrm>
                <a:custGeom>
                  <a:avLst/>
                  <a:gdLst/>
                  <a:ahLst/>
                  <a:cxnLst/>
                  <a:rect l="l" t="t" r="r" b="b"/>
                  <a:pathLst>
                    <a:path w="24158" h="9196" extrusionOk="0">
                      <a:moveTo>
                        <a:pt x="0" y="0"/>
                      </a:moveTo>
                      <a:cubicBezTo>
                        <a:pt x="0" y="5082"/>
                        <a:pt x="4114" y="9195"/>
                        <a:pt x="9195" y="9195"/>
                      </a:cubicBezTo>
                      <a:lnTo>
                        <a:pt x="15003" y="9195"/>
                      </a:lnTo>
                      <a:cubicBezTo>
                        <a:pt x="20044" y="9195"/>
                        <a:pt x="24158" y="5082"/>
                        <a:pt x="24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8"/>
                <p:cNvSpPr/>
                <p:nvPr/>
              </p:nvSpPr>
              <p:spPr>
                <a:xfrm>
                  <a:off x="5897433" y="4020531"/>
                  <a:ext cx="124170" cy="17348"/>
                </a:xfrm>
                <a:custGeom>
                  <a:avLst/>
                  <a:gdLst/>
                  <a:ahLst/>
                  <a:cxnLst/>
                  <a:rect l="l" t="t" r="r" b="b"/>
                  <a:pathLst>
                    <a:path w="8954" h="1251" extrusionOk="0">
                      <a:moveTo>
                        <a:pt x="1251" y="1"/>
                      </a:moveTo>
                      <a:cubicBezTo>
                        <a:pt x="565" y="1"/>
                        <a:pt x="1" y="565"/>
                        <a:pt x="1" y="1251"/>
                      </a:cubicBezTo>
                      <a:lnTo>
                        <a:pt x="8349" y="1251"/>
                      </a:lnTo>
                      <a:cubicBezTo>
                        <a:pt x="8671" y="1251"/>
                        <a:pt x="8954" y="969"/>
                        <a:pt x="8954" y="646"/>
                      </a:cubicBezTo>
                      <a:cubicBezTo>
                        <a:pt x="8954" y="283"/>
                        <a:pt x="8671" y="1"/>
                        <a:pt x="834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8"/>
                <p:cNvSpPr/>
                <p:nvPr/>
              </p:nvSpPr>
              <p:spPr>
                <a:xfrm>
                  <a:off x="6148545" y="4020531"/>
                  <a:ext cx="124170" cy="17348"/>
                </a:xfrm>
                <a:custGeom>
                  <a:avLst/>
                  <a:gdLst/>
                  <a:ahLst/>
                  <a:cxnLst/>
                  <a:rect l="l" t="t" r="r" b="b"/>
                  <a:pathLst>
                    <a:path w="8954" h="1251" extrusionOk="0">
                      <a:moveTo>
                        <a:pt x="646" y="1"/>
                      </a:moveTo>
                      <a:cubicBezTo>
                        <a:pt x="283" y="1"/>
                        <a:pt x="0" y="283"/>
                        <a:pt x="0" y="646"/>
                      </a:cubicBezTo>
                      <a:cubicBezTo>
                        <a:pt x="0" y="969"/>
                        <a:pt x="283" y="1251"/>
                        <a:pt x="646" y="1251"/>
                      </a:cubicBezTo>
                      <a:lnTo>
                        <a:pt x="8953" y="1251"/>
                      </a:lnTo>
                      <a:cubicBezTo>
                        <a:pt x="8953" y="565"/>
                        <a:pt x="8429" y="1"/>
                        <a:pt x="7744"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8"/>
                <p:cNvSpPr/>
                <p:nvPr/>
              </p:nvSpPr>
              <p:spPr>
                <a:xfrm>
                  <a:off x="6009843" y="3963286"/>
                  <a:ext cx="150462" cy="69005"/>
                </a:xfrm>
                <a:custGeom>
                  <a:avLst/>
                  <a:gdLst/>
                  <a:ahLst/>
                  <a:cxnLst/>
                  <a:rect l="l" t="t" r="r" b="b"/>
                  <a:pathLst>
                    <a:path w="10850" h="4976" extrusionOk="0">
                      <a:moveTo>
                        <a:pt x="5383" y="0"/>
                      </a:moveTo>
                      <a:cubicBezTo>
                        <a:pt x="2685" y="0"/>
                        <a:pt x="1" y="484"/>
                        <a:pt x="1" y="1467"/>
                      </a:cubicBezTo>
                      <a:cubicBezTo>
                        <a:pt x="1" y="3403"/>
                        <a:pt x="2461" y="4976"/>
                        <a:pt x="5445" y="4976"/>
                      </a:cubicBezTo>
                      <a:cubicBezTo>
                        <a:pt x="8430" y="4976"/>
                        <a:pt x="10849" y="3403"/>
                        <a:pt x="10849" y="1467"/>
                      </a:cubicBezTo>
                      <a:cubicBezTo>
                        <a:pt x="10849" y="494"/>
                        <a:pt x="8109" y="0"/>
                        <a:pt x="5383" y="0"/>
                      </a:cubicBezTo>
                      <a:close/>
                    </a:path>
                  </a:pathLst>
                </a:custGeom>
                <a:solidFill>
                  <a:srgbClr val="BC6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8"/>
                <p:cNvSpPr/>
                <p:nvPr/>
              </p:nvSpPr>
              <p:spPr>
                <a:xfrm>
                  <a:off x="5958394" y="4091006"/>
                  <a:ext cx="85576" cy="18472"/>
                </a:xfrm>
                <a:custGeom>
                  <a:avLst/>
                  <a:gdLst/>
                  <a:ahLst/>
                  <a:cxnLst/>
                  <a:rect l="l" t="t" r="r" b="b"/>
                  <a:pathLst>
                    <a:path w="6171" h="1332" extrusionOk="0">
                      <a:moveTo>
                        <a:pt x="1533" y="0"/>
                      </a:moveTo>
                      <a:lnTo>
                        <a:pt x="1452" y="41"/>
                      </a:lnTo>
                      <a:cubicBezTo>
                        <a:pt x="928" y="363"/>
                        <a:pt x="444" y="686"/>
                        <a:pt x="1" y="1089"/>
                      </a:cubicBezTo>
                      <a:cubicBezTo>
                        <a:pt x="533" y="899"/>
                        <a:pt x="1030" y="673"/>
                        <a:pt x="1524" y="411"/>
                      </a:cubicBezTo>
                      <a:lnTo>
                        <a:pt x="1524" y="411"/>
                      </a:lnTo>
                      <a:cubicBezTo>
                        <a:pt x="1988" y="718"/>
                        <a:pt x="2484" y="1022"/>
                        <a:pt x="2945" y="1291"/>
                      </a:cubicBezTo>
                      <a:lnTo>
                        <a:pt x="3025" y="1331"/>
                      </a:lnTo>
                      <a:lnTo>
                        <a:pt x="3066" y="1331"/>
                      </a:lnTo>
                      <a:cubicBezTo>
                        <a:pt x="4114" y="1331"/>
                        <a:pt x="5122" y="1250"/>
                        <a:pt x="6171" y="1129"/>
                      </a:cubicBezTo>
                      <a:cubicBezTo>
                        <a:pt x="5122" y="968"/>
                        <a:pt x="4114" y="887"/>
                        <a:pt x="3066" y="887"/>
                      </a:cubicBezTo>
                      <a:lnTo>
                        <a:pt x="3186" y="887"/>
                      </a:lnTo>
                      <a:cubicBezTo>
                        <a:pt x="2662" y="605"/>
                        <a:pt x="2138" y="323"/>
                        <a:pt x="1614" y="41"/>
                      </a:cubicBezTo>
                      <a:lnTo>
                        <a:pt x="1533"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8"/>
                <p:cNvSpPr/>
                <p:nvPr/>
              </p:nvSpPr>
              <p:spPr>
                <a:xfrm>
                  <a:off x="6126732" y="4090438"/>
                  <a:ext cx="85022" cy="18472"/>
                </a:xfrm>
                <a:custGeom>
                  <a:avLst/>
                  <a:gdLst/>
                  <a:ahLst/>
                  <a:cxnLst/>
                  <a:rect l="l" t="t" r="r" b="b"/>
                  <a:pathLst>
                    <a:path w="6131" h="1332" extrusionOk="0">
                      <a:moveTo>
                        <a:pt x="4638" y="1"/>
                      </a:moveTo>
                      <a:lnTo>
                        <a:pt x="4517" y="41"/>
                      </a:lnTo>
                      <a:cubicBezTo>
                        <a:pt x="3955" y="322"/>
                        <a:pt x="3473" y="603"/>
                        <a:pt x="2951" y="924"/>
                      </a:cubicBezTo>
                      <a:lnTo>
                        <a:pt x="2951" y="924"/>
                      </a:lnTo>
                      <a:cubicBezTo>
                        <a:pt x="2816" y="920"/>
                        <a:pt x="2680" y="918"/>
                        <a:pt x="2543" y="918"/>
                      </a:cubicBezTo>
                      <a:cubicBezTo>
                        <a:pt x="1699" y="918"/>
                        <a:pt x="836" y="996"/>
                        <a:pt x="1" y="1130"/>
                      </a:cubicBezTo>
                      <a:cubicBezTo>
                        <a:pt x="1009" y="1291"/>
                        <a:pt x="2057" y="1332"/>
                        <a:pt x="3066" y="1332"/>
                      </a:cubicBezTo>
                      <a:lnTo>
                        <a:pt x="3187" y="1332"/>
                      </a:lnTo>
                      <a:cubicBezTo>
                        <a:pt x="3648" y="1024"/>
                        <a:pt x="4147" y="753"/>
                        <a:pt x="4612" y="448"/>
                      </a:cubicBezTo>
                      <a:lnTo>
                        <a:pt x="4612" y="448"/>
                      </a:lnTo>
                      <a:cubicBezTo>
                        <a:pt x="5109" y="680"/>
                        <a:pt x="5638" y="941"/>
                        <a:pt x="6131" y="1130"/>
                      </a:cubicBezTo>
                      <a:cubicBezTo>
                        <a:pt x="5687" y="727"/>
                        <a:pt x="5203" y="364"/>
                        <a:pt x="4719" y="41"/>
                      </a:cubicBezTo>
                      <a:lnTo>
                        <a:pt x="4638" y="1"/>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38"/>
              <p:cNvSpPr/>
              <p:nvPr/>
            </p:nvSpPr>
            <p:spPr>
              <a:xfrm>
                <a:off x="3323877" y="799050"/>
                <a:ext cx="624399" cy="347720"/>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Aluu!</a:t>
                </a:r>
                <a:endParaRPr/>
              </a:p>
            </p:txBody>
          </p:sp>
        </p:grpSp>
        <p:grpSp>
          <p:nvGrpSpPr>
            <p:cNvPr id="665" name="Google Shape;665;p38"/>
            <p:cNvGrpSpPr/>
            <p:nvPr/>
          </p:nvGrpSpPr>
          <p:grpSpPr>
            <a:xfrm>
              <a:off x="6960760" y="2578418"/>
              <a:ext cx="908307" cy="1279629"/>
              <a:chOff x="4232409" y="2816611"/>
              <a:chExt cx="741839" cy="1045107"/>
            </a:xfrm>
          </p:grpSpPr>
          <p:grpSp>
            <p:nvGrpSpPr>
              <p:cNvPr id="666" name="Google Shape;666;p38"/>
              <p:cNvGrpSpPr/>
              <p:nvPr/>
            </p:nvGrpSpPr>
            <p:grpSpPr>
              <a:xfrm>
                <a:off x="4232409" y="3077700"/>
                <a:ext cx="741839" cy="784017"/>
                <a:chOff x="7457471" y="2218780"/>
                <a:chExt cx="1105407" cy="1168431"/>
              </a:xfrm>
            </p:grpSpPr>
            <p:sp>
              <p:nvSpPr>
                <p:cNvPr id="667" name="Google Shape;667;p38"/>
                <p:cNvSpPr/>
                <p:nvPr/>
              </p:nvSpPr>
              <p:spPr>
                <a:xfrm>
                  <a:off x="8247427" y="2220103"/>
                  <a:ext cx="283996" cy="279616"/>
                </a:xfrm>
                <a:custGeom>
                  <a:avLst/>
                  <a:gdLst/>
                  <a:ahLst/>
                  <a:cxnLst/>
                  <a:rect l="l" t="t" r="r" b="b"/>
                  <a:pathLst>
                    <a:path w="24901" h="24517" extrusionOk="0">
                      <a:moveTo>
                        <a:pt x="13880" y="1"/>
                      </a:moveTo>
                      <a:cubicBezTo>
                        <a:pt x="13231" y="1"/>
                        <a:pt x="12585" y="189"/>
                        <a:pt x="12031" y="575"/>
                      </a:cubicBezTo>
                      <a:lnTo>
                        <a:pt x="11991" y="535"/>
                      </a:lnTo>
                      <a:lnTo>
                        <a:pt x="11591" y="935"/>
                      </a:lnTo>
                      <a:lnTo>
                        <a:pt x="9673" y="2734"/>
                      </a:lnTo>
                      <a:lnTo>
                        <a:pt x="1" y="12006"/>
                      </a:lnTo>
                      <a:lnTo>
                        <a:pt x="1359" y="13405"/>
                      </a:lnTo>
                      <a:lnTo>
                        <a:pt x="8793" y="6291"/>
                      </a:lnTo>
                      <a:lnTo>
                        <a:pt x="10072" y="7690"/>
                      </a:lnTo>
                      <a:lnTo>
                        <a:pt x="2678" y="14764"/>
                      </a:lnTo>
                      <a:lnTo>
                        <a:pt x="3997" y="16163"/>
                      </a:lnTo>
                      <a:lnTo>
                        <a:pt x="11431" y="9089"/>
                      </a:lnTo>
                      <a:lnTo>
                        <a:pt x="12750" y="10447"/>
                      </a:lnTo>
                      <a:lnTo>
                        <a:pt x="5316" y="17522"/>
                      </a:lnTo>
                      <a:lnTo>
                        <a:pt x="6675" y="18961"/>
                      </a:lnTo>
                      <a:lnTo>
                        <a:pt x="14069" y="11886"/>
                      </a:lnTo>
                      <a:lnTo>
                        <a:pt x="15388" y="13245"/>
                      </a:lnTo>
                      <a:lnTo>
                        <a:pt x="7954" y="20319"/>
                      </a:lnTo>
                      <a:lnTo>
                        <a:pt x="9313" y="21718"/>
                      </a:lnTo>
                      <a:lnTo>
                        <a:pt x="16747" y="14644"/>
                      </a:lnTo>
                      <a:lnTo>
                        <a:pt x="18026" y="16003"/>
                      </a:lnTo>
                      <a:lnTo>
                        <a:pt x="10632" y="23077"/>
                      </a:lnTo>
                      <a:lnTo>
                        <a:pt x="11951" y="24516"/>
                      </a:lnTo>
                      <a:lnTo>
                        <a:pt x="19385" y="17402"/>
                      </a:lnTo>
                      <a:lnTo>
                        <a:pt x="21823" y="15084"/>
                      </a:lnTo>
                      <a:lnTo>
                        <a:pt x="23941" y="13085"/>
                      </a:lnTo>
                      <a:lnTo>
                        <a:pt x="23901" y="13045"/>
                      </a:lnTo>
                      <a:cubicBezTo>
                        <a:pt x="24900" y="11726"/>
                        <a:pt x="24780" y="9888"/>
                        <a:pt x="23661" y="8689"/>
                      </a:cubicBezTo>
                      <a:lnTo>
                        <a:pt x="16347" y="1055"/>
                      </a:lnTo>
                      <a:cubicBezTo>
                        <a:pt x="15675" y="360"/>
                        <a:pt x="14775"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8"/>
                <p:cNvSpPr/>
                <p:nvPr/>
              </p:nvSpPr>
              <p:spPr>
                <a:xfrm>
                  <a:off x="7584192" y="2321927"/>
                  <a:ext cx="863815" cy="863815"/>
                </a:xfrm>
                <a:custGeom>
                  <a:avLst/>
                  <a:gdLst/>
                  <a:ahLst/>
                  <a:cxnLst/>
                  <a:rect l="l" t="t" r="r" b="b"/>
                  <a:pathLst>
                    <a:path w="75740" h="75740" extrusionOk="0">
                      <a:moveTo>
                        <a:pt x="37890" y="1"/>
                      </a:moveTo>
                      <a:cubicBezTo>
                        <a:pt x="16947" y="1"/>
                        <a:pt x="1" y="16947"/>
                        <a:pt x="1" y="37850"/>
                      </a:cubicBezTo>
                      <a:cubicBezTo>
                        <a:pt x="1" y="58793"/>
                        <a:pt x="16947" y="75739"/>
                        <a:pt x="37890" y="75739"/>
                      </a:cubicBezTo>
                      <a:cubicBezTo>
                        <a:pt x="58793" y="75739"/>
                        <a:pt x="75739" y="58793"/>
                        <a:pt x="75739" y="37850"/>
                      </a:cubicBezTo>
                      <a:cubicBezTo>
                        <a:pt x="75739" y="16947"/>
                        <a:pt x="58793" y="1"/>
                        <a:pt x="37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8"/>
                <p:cNvSpPr/>
                <p:nvPr/>
              </p:nvSpPr>
              <p:spPr>
                <a:xfrm>
                  <a:off x="7457471" y="2218780"/>
                  <a:ext cx="1105407" cy="1015684"/>
                </a:xfrm>
                <a:custGeom>
                  <a:avLst/>
                  <a:gdLst/>
                  <a:ahLst/>
                  <a:cxnLst/>
                  <a:rect l="l" t="t" r="r" b="b"/>
                  <a:pathLst>
                    <a:path w="96923" h="89056" extrusionOk="0">
                      <a:moveTo>
                        <a:pt x="54183" y="1"/>
                      </a:moveTo>
                      <a:cubicBezTo>
                        <a:pt x="51311" y="1"/>
                        <a:pt x="48423" y="1174"/>
                        <a:pt x="46323" y="3609"/>
                      </a:cubicBezTo>
                      <a:cubicBezTo>
                        <a:pt x="44193" y="1392"/>
                        <a:pt x="41487" y="378"/>
                        <a:pt x="38824" y="378"/>
                      </a:cubicBezTo>
                      <a:cubicBezTo>
                        <a:pt x="34093" y="378"/>
                        <a:pt x="29495" y="3580"/>
                        <a:pt x="28498" y="8925"/>
                      </a:cubicBezTo>
                      <a:cubicBezTo>
                        <a:pt x="27076" y="8296"/>
                        <a:pt x="25634" y="8008"/>
                        <a:pt x="24238" y="8008"/>
                      </a:cubicBezTo>
                      <a:cubicBezTo>
                        <a:pt x="17827" y="8008"/>
                        <a:pt x="12370" y="14077"/>
                        <a:pt x="14109" y="21035"/>
                      </a:cubicBezTo>
                      <a:cubicBezTo>
                        <a:pt x="7275" y="22234"/>
                        <a:pt x="3478" y="29668"/>
                        <a:pt x="6556" y="35903"/>
                      </a:cubicBezTo>
                      <a:cubicBezTo>
                        <a:pt x="800" y="39540"/>
                        <a:pt x="1" y="47653"/>
                        <a:pt x="4957" y="52330"/>
                      </a:cubicBezTo>
                      <a:cubicBezTo>
                        <a:pt x="1040" y="57805"/>
                        <a:pt x="3278" y="65519"/>
                        <a:pt x="9513" y="68037"/>
                      </a:cubicBezTo>
                      <a:cubicBezTo>
                        <a:pt x="9313" y="68836"/>
                        <a:pt x="9233" y="69675"/>
                        <a:pt x="9233" y="70475"/>
                      </a:cubicBezTo>
                      <a:cubicBezTo>
                        <a:pt x="9233" y="75711"/>
                        <a:pt x="13070" y="80147"/>
                        <a:pt x="18266" y="80866"/>
                      </a:cubicBezTo>
                      <a:cubicBezTo>
                        <a:pt x="19526" y="85906"/>
                        <a:pt x="23961" y="88808"/>
                        <a:pt x="28487" y="88808"/>
                      </a:cubicBezTo>
                      <a:cubicBezTo>
                        <a:pt x="31283" y="88808"/>
                        <a:pt x="34114" y="87699"/>
                        <a:pt x="36251" y="85303"/>
                      </a:cubicBezTo>
                      <a:cubicBezTo>
                        <a:pt x="41847" y="79028"/>
                        <a:pt x="38170" y="69036"/>
                        <a:pt x="29817" y="67917"/>
                      </a:cubicBezTo>
                      <a:cubicBezTo>
                        <a:pt x="29017" y="64680"/>
                        <a:pt x="26739" y="62082"/>
                        <a:pt x="23662" y="60803"/>
                      </a:cubicBezTo>
                      <a:cubicBezTo>
                        <a:pt x="24541" y="57206"/>
                        <a:pt x="23422" y="53369"/>
                        <a:pt x="20744" y="50811"/>
                      </a:cubicBezTo>
                      <a:cubicBezTo>
                        <a:pt x="22942" y="47693"/>
                        <a:pt x="23262" y="43617"/>
                        <a:pt x="21583" y="40179"/>
                      </a:cubicBezTo>
                      <a:cubicBezTo>
                        <a:pt x="24621" y="38261"/>
                        <a:pt x="26459" y="34944"/>
                        <a:pt x="26459" y="31347"/>
                      </a:cubicBezTo>
                      <a:cubicBezTo>
                        <a:pt x="26459" y="30507"/>
                        <a:pt x="26380" y="29668"/>
                        <a:pt x="26180" y="28829"/>
                      </a:cubicBezTo>
                      <a:cubicBezTo>
                        <a:pt x="30416" y="28069"/>
                        <a:pt x="33773" y="24752"/>
                        <a:pt x="34613" y="20475"/>
                      </a:cubicBezTo>
                      <a:cubicBezTo>
                        <a:pt x="35974" y="21072"/>
                        <a:pt x="37412" y="21361"/>
                        <a:pt x="38835" y="21361"/>
                      </a:cubicBezTo>
                      <a:cubicBezTo>
                        <a:pt x="41797" y="21361"/>
                        <a:pt x="44698" y="20107"/>
                        <a:pt x="46723" y="17758"/>
                      </a:cubicBezTo>
                      <a:cubicBezTo>
                        <a:pt x="48751" y="19858"/>
                        <a:pt x="51493" y="20952"/>
                        <a:pt x="54263" y="20952"/>
                      </a:cubicBezTo>
                      <a:cubicBezTo>
                        <a:pt x="56079" y="20952"/>
                        <a:pt x="57906" y="20482"/>
                        <a:pt x="59552" y="19516"/>
                      </a:cubicBezTo>
                      <a:cubicBezTo>
                        <a:pt x="61231" y="22594"/>
                        <a:pt x="64389" y="24592"/>
                        <a:pt x="67906" y="24872"/>
                      </a:cubicBezTo>
                      <a:lnTo>
                        <a:pt x="67906" y="24992"/>
                      </a:lnTo>
                      <a:cubicBezTo>
                        <a:pt x="67906" y="29188"/>
                        <a:pt x="70384" y="32985"/>
                        <a:pt x="74261" y="34624"/>
                      </a:cubicBezTo>
                      <a:cubicBezTo>
                        <a:pt x="73981" y="35623"/>
                        <a:pt x="73821" y="36622"/>
                        <a:pt x="73821" y="37621"/>
                      </a:cubicBezTo>
                      <a:cubicBezTo>
                        <a:pt x="73821" y="40979"/>
                        <a:pt x="75420" y="44176"/>
                        <a:pt x="78177" y="46135"/>
                      </a:cubicBezTo>
                      <a:cubicBezTo>
                        <a:pt x="75260" y="49292"/>
                        <a:pt x="74580" y="53888"/>
                        <a:pt x="76459" y="57765"/>
                      </a:cubicBezTo>
                      <a:cubicBezTo>
                        <a:pt x="72822" y="59484"/>
                        <a:pt x="70544" y="63161"/>
                        <a:pt x="70544" y="67197"/>
                      </a:cubicBezTo>
                      <a:cubicBezTo>
                        <a:pt x="70544" y="67517"/>
                        <a:pt x="70544" y="67837"/>
                        <a:pt x="70584" y="68157"/>
                      </a:cubicBezTo>
                      <a:cubicBezTo>
                        <a:pt x="61591" y="69276"/>
                        <a:pt x="58154" y="80467"/>
                        <a:pt x="64948" y="86422"/>
                      </a:cubicBezTo>
                      <a:cubicBezTo>
                        <a:pt x="67022" y="88239"/>
                        <a:pt x="69452" y="89055"/>
                        <a:pt x="71829" y="89055"/>
                      </a:cubicBezTo>
                      <a:cubicBezTo>
                        <a:pt x="77241" y="89055"/>
                        <a:pt x="82374" y="84824"/>
                        <a:pt x="82374" y="78548"/>
                      </a:cubicBezTo>
                      <a:cubicBezTo>
                        <a:pt x="82374" y="78229"/>
                        <a:pt x="82374" y="77909"/>
                        <a:pt x="82334" y="77589"/>
                      </a:cubicBezTo>
                      <a:cubicBezTo>
                        <a:pt x="89448" y="76670"/>
                        <a:pt x="93565" y="69076"/>
                        <a:pt x="90407" y="62641"/>
                      </a:cubicBezTo>
                      <a:cubicBezTo>
                        <a:pt x="94044" y="60883"/>
                        <a:pt x="96363" y="57246"/>
                        <a:pt x="96363" y="53209"/>
                      </a:cubicBezTo>
                      <a:cubicBezTo>
                        <a:pt x="96363" y="49852"/>
                        <a:pt x="94764" y="46694"/>
                        <a:pt x="92006" y="44736"/>
                      </a:cubicBezTo>
                      <a:cubicBezTo>
                        <a:pt x="96922" y="39380"/>
                        <a:pt x="95044" y="30787"/>
                        <a:pt x="88369" y="27989"/>
                      </a:cubicBezTo>
                      <a:cubicBezTo>
                        <a:pt x="90327" y="21594"/>
                        <a:pt x="85851" y="15080"/>
                        <a:pt x="79177" y="14560"/>
                      </a:cubicBezTo>
                      <a:lnTo>
                        <a:pt x="79177" y="14440"/>
                      </a:lnTo>
                      <a:cubicBezTo>
                        <a:pt x="79177" y="8325"/>
                        <a:pt x="74158" y="3958"/>
                        <a:pt x="68709" y="3958"/>
                      </a:cubicBezTo>
                      <a:cubicBezTo>
                        <a:pt x="66928" y="3958"/>
                        <a:pt x="65102" y="4424"/>
                        <a:pt x="63389" y="5448"/>
                      </a:cubicBezTo>
                      <a:cubicBezTo>
                        <a:pt x="61425" y="1877"/>
                        <a:pt x="57816" y="1"/>
                        <a:pt x="54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8"/>
                <p:cNvSpPr/>
                <p:nvPr/>
              </p:nvSpPr>
              <p:spPr>
                <a:xfrm>
                  <a:off x="7743737" y="3089552"/>
                  <a:ext cx="553393" cy="297659"/>
                </a:xfrm>
                <a:custGeom>
                  <a:avLst/>
                  <a:gdLst/>
                  <a:ahLst/>
                  <a:cxnLst/>
                  <a:rect l="l" t="t" r="r" b="b"/>
                  <a:pathLst>
                    <a:path w="48522" h="26099" extrusionOk="0">
                      <a:moveTo>
                        <a:pt x="24261" y="0"/>
                      </a:moveTo>
                      <a:cubicBezTo>
                        <a:pt x="160" y="0"/>
                        <a:pt x="1" y="9233"/>
                        <a:pt x="1" y="26099"/>
                      </a:cubicBezTo>
                      <a:lnTo>
                        <a:pt x="48521" y="26099"/>
                      </a:lnTo>
                      <a:cubicBezTo>
                        <a:pt x="48521" y="9233"/>
                        <a:pt x="48361" y="0"/>
                        <a:pt x="242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8"/>
                <p:cNvSpPr/>
                <p:nvPr/>
              </p:nvSpPr>
              <p:spPr>
                <a:xfrm>
                  <a:off x="7902825" y="2899465"/>
                  <a:ext cx="235673" cy="305414"/>
                </a:xfrm>
                <a:custGeom>
                  <a:avLst/>
                  <a:gdLst/>
                  <a:ahLst/>
                  <a:cxnLst/>
                  <a:rect l="l" t="t" r="r" b="b"/>
                  <a:pathLst>
                    <a:path w="20664" h="26779" extrusionOk="0">
                      <a:moveTo>
                        <a:pt x="0" y="1"/>
                      </a:moveTo>
                      <a:lnTo>
                        <a:pt x="0" y="16427"/>
                      </a:lnTo>
                      <a:cubicBezTo>
                        <a:pt x="0" y="22143"/>
                        <a:pt x="4596" y="26739"/>
                        <a:pt x="10312" y="26779"/>
                      </a:cubicBezTo>
                      <a:cubicBezTo>
                        <a:pt x="16027" y="26779"/>
                        <a:pt x="20623" y="22143"/>
                        <a:pt x="20663" y="16427"/>
                      </a:cubicBezTo>
                      <a:lnTo>
                        <a:pt x="20663" y="1"/>
                      </a:ln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8"/>
                <p:cNvSpPr/>
                <p:nvPr/>
              </p:nvSpPr>
              <p:spPr>
                <a:xfrm>
                  <a:off x="7902825" y="2961462"/>
                  <a:ext cx="235673" cy="157332"/>
                </a:xfrm>
                <a:custGeom>
                  <a:avLst/>
                  <a:gdLst/>
                  <a:ahLst/>
                  <a:cxnLst/>
                  <a:rect l="l" t="t" r="r" b="b"/>
                  <a:pathLst>
                    <a:path w="20664" h="13795" extrusionOk="0">
                      <a:moveTo>
                        <a:pt x="0" y="0"/>
                      </a:moveTo>
                      <a:lnTo>
                        <a:pt x="0" y="10232"/>
                      </a:lnTo>
                      <a:cubicBezTo>
                        <a:pt x="3162" y="12603"/>
                        <a:pt x="6919" y="13795"/>
                        <a:pt x="10686" y="13795"/>
                      </a:cubicBezTo>
                      <a:cubicBezTo>
                        <a:pt x="14156" y="13795"/>
                        <a:pt x="17635" y="12783"/>
                        <a:pt x="20663" y="10751"/>
                      </a:cubicBezTo>
                      <a:lnTo>
                        <a:pt x="20663" y="0"/>
                      </a:ln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8"/>
                <p:cNvSpPr/>
                <p:nvPr/>
              </p:nvSpPr>
              <p:spPr>
                <a:xfrm>
                  <a:off x="7743281" y="3115532"/>
                  <a:ext cx="553850" cy="271679"/>
                </a:xfrm>
                <a:custGeom>
                  <a:avLst/>
                  <a:gdLst/>
                  <a:ahLst/>
                  <a:cxnLst/>
                  <a:rect l="l" t="t" r="r" b="b"/>
                  <a:pathLst>
                    <a:path w="48562" h="23821" extrusionOk="0">
                      <a:moveTo>
                        <a:pt x="8873" y="0"/>
                      </a:moveTo>
                      <a:cubicBezTo>
                        <a:pt x="120" y="3677"/>
                        <a:pt x="1" y="11831"/>
                        <a:pt x="1" y="23821"/>
                      </a:cubicBezTo>
                      <a:lnTo>
                        <a:pt x="8873" y="23821"/>
                      </a:lnTo>
                      <a:lnTo>
                        <a:pt x="8873" y="19824"/>
                      </a:lnTo>
                      <a:lnTo>
                        <a:pt x="39728" y="19824"/>
                      </a:lnTo>
                      <a:lnTo>
                        <a:pt x="39728" y="23821"/>
                      </a:lnTo>
                      <a:lnTo>
                        <a:pt x="48561" y="23821"/>
                      </a:lnTo>
                      <a:cubicBezTo>
                        <a:pt x="48561" y="11831"/>
                        <a:pt x="48481" y="3677"/>
                        <a:pt x="39728" y="0"/>
                      </a:cubicBezTo>
                      <a:lnTo>
                        <a:pt x="39728" y="14069"/>
                      </a:lnTo>
                      <a:lnTo>
                        <a:pt x="8873" y="14069"/>
                      </a:lnTo>
                      <a:lnTo>
                        <a:pt x="88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8"/>
                <p:cNvSpPr/>
                <p:nvPr/>
              </p:nvSpPr>
              <p:spPr>
                <a:xfrm>
                  <a:off x="7806647" y="2540732"/>
                  <a:ext cx="419829" cy="546094"/>
                </a:xfrm>
                <a:custGeom>
                  <a:avLst/>
                  <a:gdLst/>
                  <a:ahLst/>
                  <a:cxnLst/>
                  <a:rect l="l" t="t" r="r" b="b"/>
                  <a:pathLst>
                    <a:path w="36811" h="47882" extrusionOk="0">
                      <a:moveTo>
                        <a:pt x="18385" y="0"/>
                      </a:moveTo>
                      <a:cubicBezTo>
                        <a:pt x="8233" y="0"/>
                        <a:pt x="0" y="10711"/>
                        <a:pt x="0" y="23941"/>
                      </a:cubicBezTo>
                      <a:cubicBezTo>
                        <a:pt x="0" y="37130"/>
                        <a:pt x="8233" y="47881"/>
                        <a:pt x="18385" y="47881"/>
                      </a:cubicBezTo>
                      <a:cubicBezTo>
                        <a:pt x="28537" y="47881"/>
                        <a:pt x="36810" y="37130"/>
                        <a:pt x="36810" y="23941"/>
                      </a:cubicBezTo>
                      <a:cubicBezTo>
                        <a:pt x="36810" y="10711"/>
                        <a:pt x="28537" y="0"/>
                        <a:pt x="18385" y="0"/>
                      </a:cubicBezTo>
                      <a:close/>
                    </a:path>
                  </a:pathLst>
                </a:custGeom>
                <a:solidFill>
                  <a:srgbClr val="852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8"/>
                <p:cNvSpPr/>
                <p:nvPr/>
              </p:nvSpPr>
              <p:spPr>
                <a:xfrm>
                  <a:off x="7806647" y="2540732"/>
                  <a:ext cx="419829" cy="546094"/>
                </a:xfrm>
                <a:custGeom>
                  <a:avLst/>
                  <a:gdLst/>
                  <a:ahLst/>
                  <a:cxnLst/>
                  <a:rect l="l" t="t" r="r" b="b"/>
                  <a:pathLst>
                    <a:path w="36811" h="47882" extrusionOk="0">
                      <a:moveTo>
                        <a:pt x="18385" y="0"/>
                      </a:moveTo>
                      <a:cubicBezTo>
                        <a:pt x="8233" y="0"/>
                        <a:pt x="0" y="10711"/>
                        <a:pt x="0" y="23941"/>
                      </a:cubicBezTo>
                      <a:cubicBezTo>
                        <a:pt x="0" y="37130"/>
                        <a:pt x="8233" y="47881"/>
                        <a:pt x="18385" y="47881"/>
                      </a:cubicBezTo>
                      <a:cubicBezTo>
                        <a:pt x="28537" y="47881"/>
                        <a:pt x="36810" y="37130"/>
                        <a:pt x="36810" y="23941"/>
                      </a:cubicBezTo>
                      <a:cubicBezTo>
                        <a:pt x="36810" y="10711"/>
                        <a:pt x="28537" y="0"/>
                        <a:pt x="18385"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8"/>
                <p:cNvSpPr/>
                <p:nvPr/>
              </p:nvSpPr>
              <p:spPr>
                <a:xfrm>
                  <a:off x="7968611" y="2852621"/>
                  <a:ext cx="95455" cy="43832"/>
                </a:xfrm>
                <a:custGeom>
                  <a:avLst/>
                  <a:gdLst/>
                  <a:ahLst/>
                  <a:cxnLst/>
                  <a:rect l="l" t="t" r="r" b="b"/>
                  <a:pathLst>
                    <a:path w="10792" h="4957" extrusionOk="0">
                      <a:moveTo>
                        <a:pt x="5396" y="0"/>
                      </a:moveTo>
                      <a:cubicBezTo>
                        <a:pt x="2438" y="0"/>
                        <a:pt x="0" y="1599"/>
                        <a:pt x="0" y="3517"/>
                      </a:cubicBezTo>
                      <a:cubicBezTo>
                        <a:pt x="0" y="4477"/>
                        <a:pt x="2698" y="4956"/>
                        <a:pt x="5396" y="4956"/>
                      </a:cubicBezTo>
                      <a:cubicBezTo>
                        <a:pt x="8094" y="4956"/>
                        <a:pt x="10792" y="4477"/>
                        <a:pt x="10792" y="3517"/>
                      </a:cubicBezTo>
                      <a:cubicBezTo>
                        <a:pt x="10792" y="1599"/>
                        <a:pt x="8394" y="0"/>
                        <a:pt x="5396" y="0"/>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8"/>
                <p:cNvSpPr/>
                <p:nvPr/>
              </p:nvSpPr>
              <p:spPr>
                <a:xfrm>
                  <a:off x="7985928" y="2837776"/>
                  <a:ext cx="61172" cy="42948"/>
                </a:xfrm>
                <a:custGeom>
                  <a:avLst/>
                  <a:gdLst/>
                  <a:ahLst/>
                  <a:cxnLst/>
                  <a:rect l="l" t="t" r="r" b="b"/>
                  <a:pathLst>
                    <a:path w="6916" h="4857" extrusionOk="0">
                      <a:moveTo>
                        <a:pt x="3438" y="1"/>
                      </a:moveTo>
                      <a:cubicBezTo>
                        <a:pt x="1560" y="1"/>
                        <a:pt x="1" y="1559"/>
                        <a:pt x="1" y="3478"/>
                      </a:cubicBezTo>
                      <a:cubicBezTo>
                        <a:pt x="1" y="4397"/>
                        <a:pt x="1729" y="4857"/>
                        <a:pt x="3458" y="4857"/>
                      </a:cubicBezTo>
                      <a:cubicBezTo>
                        <a:pt x="5187" y="4857"/>
                        <a:pt x="6915" y="4397"/>
                        <a:pt x="6915" y="3478"/>
                      </a:cubicBezTo>
                      <a:cubicBezTo>
                        <a:pt x="6915" y="1559"/>
                        <a:pt x="5357" y="1"/>
                        <a:pt x="3438"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8"/>
                <p:cNvSpPr/>
                <p:nvPr/>
              </p:nvSpPr>
              <p:spPr>
                <a:xfrm>
                  <a:off x="8158081" y="2847321"/>
                  <a:ext cx="200580" cy="176515"/>
                </a:xfrm>
                <a:custGeom>
                  <a:avLst/>
                  <a:gdLst/>
                  <a:ahLst/>
                  <a:cxnLst/>
                  <a:rect l="l" t="t" r="r" b="b"/>
                  <a:pathLst>
                    <a:path w="17587" h="15477" extrusionOk="0">
                      <a:moveTo>
                        <a:pt x="8805" y="0"/>
                      </a:moveTo>
                      <a:cubicBezTo>
                        <a:pt x="5762" y="0"/>
                        <a:pt x="2879" y="1781"/>
                        <a:pt x="1640" y="4772"/>
                      </a:cubicBezTo>
                      <a:cubicBezTo>
                        <a:pt x="1" y="8729"/>
                        <a:pt x="1879" y="13246"/>
                        <a:pt x="5836" y="14884"/>
                      </a:cubicBezTo>
                      <a:cubicBezTo>
                        <a:pt x="6807" y="15286"/>
                        <a:pt x="7811" y="15476"/>
                        <a:pt x="8798" y="15476"/>
                      </a:cubicBezTo>
                      <a:cubicBezTo>
                        <a:pt x="11835" y="15476"/>
                        <a:pt x="14711" y="13674"/>
                        <a:pt x="15948" y="10688"/>
                      </a:cubicBezTo>
                      <a:cubicBezTo>
                        <a:pt x="17587" y="6731"/>
                        <a:pt x="15708" y="2215"/>
                        <a:pt x="11751" y="576"/>
                      </a:cubicBezTo>
                      <a:cubicBezTo>
                        <a:pt x="10786" y="186"/>
                        <a:pt x="9787" y="0"/>
                        <a:pt x="8805"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8"/>
                <p:cNvSpPr/>
                <p:nvPr/>
              </p:nvSpPr>
              <p:spPr>
                <a:xfrm>
                  <a:off x="8224640" y="2885151"/>
                  <a:ext cx="60173" cy="59910"/>
                </a:xfrm>
                <a:custGeom>
                  <a:avLst/>
                  <a:gdLst/>
                  <a:ahLst/>
                  <a:cxnLst/>
                  <a:rect l="l" t="t" r="r" b="b"/>
                  <a:pathLst>
                    <a:path w="5276" h="5253" extrusionOk="0">
                      <a:moveTo>
                        <a:pt x="4447" y="1"/>
                      </a:moveTo>
                      <a:cubicBezTo>
                        <a:pt x="4027" y="1"/>
                        <a:pt x="3605" y="73"/>
                        <a:pt x="3198" y="216"/>
                      </a:cubicBezTo>
                      <a:cubicBezTo>
                        <a:pt x="2518" y="456"/>
                        <a:pt x="1879" y="816"/>
                        <a:pt x="1399" y="1336"/>
                      </a:cubicBezTo>
                      <a:cubicBezTo>
                        <a:pt x="880" y="1855"/>
                        <a:pt x="480" y="2495"/>
                        <a:pt x="280" y="3174"/>
                      </a:cubicBezTo>
                      <a:cubicBezTo>
                        <a:pt x="40" y="3853"/>
                        <a:pt x="0" y="4573"/>
                        <a:pt x="120" y="5252"/>
                      </a:cubicBezTo>
                      <a:cubicBezTo>
                        <a:pt x="280" y="4613"/>
                        <a:pt x="520" y="3973"/>
                        <a:pt x="800" y="3374"/>
                      </a:cubicBezTo>
                      <a:cubicBezTo>
                        <a:pt x="1399" y="2255"/>
                        <a:pt x="2318" y="1336"/>
                        <a:pt x="3437" y="776"/>
                      </a:cubicBezTo>
                      <a:cubicBezTo>
                        <a:pt x="3997" y="456"/>
                        <a:pt x="4636" y="256"/>
                        <a:pt x="5276" y="97"/>
                      </a:cubicBezTo>
                      <a:cubicBezTo>
                        <a:pt x="5004" y="33"/>
                        <a:pt x="4726" y="1"/>
                        <a:pt x="4447"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8"/>
                <p:cNvSpPr/>
                <p:nvPr/>
              </p:nvSpPr>
              <p:spPr>
                <a:xfrm>
                  <a:off x="7677189" y="2847344"/>
                  <a:ext cx="194193" cy="176276"/>
                </a:xfrm>
                <a:custGeom>
                  <a:avLst/>
                  <a:gdLst/>
                  <a:ahLst/>
                  <a:cxnLst/>
                  <a:rect l="l" t="t" r="r" b="b"/>
                  <a:pathLst>
                    <a:path w="17027" h="15456" extrusionOk="0">
                      <a:moveTo>
                        <a:pt x="8515" y="0"/>
                      </a:moveTo>
                      <a:cubicBezTo>
                        <a:pt x="5017" y="0"/>
                        <a:pt x="1854" y="2415"/>
                        <a:pt x="999" y="5969"/>
                      </a:cubicBezTo>
                      <a:cubicBezTo>
                        <a:pt x="0" y="10126"/>
                        <a:pt x="2598" y="14283"/>
                        <a:pt x="6755" y="15242"/>
                      </a:cubicBezTo>
                      <a:cubicBezTo>
                        <a:pt x="7357" y="15387"/>
                        <a:pt x="7959" y="15456"/>
                        <a:pt x="8551" y="15456"/>
                      </a:cubicBezTo>
                      <a:cubicBezTo>
                        <a:pt x="12048" y="15456"/>
                        <a:pt x="15207" y="13041"/>
                        <a:pt x="16027" y="9487"/>
                      </a:cubicBezTo>
                      <a:cubicBezTo>
                        <a:pt x="17026" y="5370"/>
                        <a:pt x="14469" y="1173"/>
                        <a:pt x="10312" y="214"/>
                      </a:cubicBezTo>
                      <a:cubicBezTo>
                        <a:pt x="9710" y="69"/>
                        <a:pt x="9108" y="0"/>
                        <a:pt x="8515"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8"/>
                <p:cNvSpPr/>
                <p:nvPr/>
              </p:nvSpPr>
              <p:spPr>
                <a:xfrm>
                  <a:off x="7747843" y="2885151"/>
                  <a:ext cx="60629" cy="59910"/>
                </a:xfrm>
                <a:custGeom>
                  <a:avLst/>
                  <a:gdLst/>
                  <a:ahLst/>
                  <a:cxnLst/>
                  <a:rect l="l" t="t" r="r" b="b"/>
                  <a:pathLst>
                    <a:path w="5316" h="5253" extrusionOk="0">
                      <a:moveTo>
                        <a:pt x="858" y="1"/>
                      </a:moveTo>
                      <a:cubicBezTo>
                        <a:pt x="576" y="1"/>
                        <a:pt x="288" y="33"/>
                        <a:pt x="0" y="97"/>
                      </a:cubicBezTo>
                      <a:cubicBezTo>
                        <a:pt x="640" y="256"/>
                        <a:pt x="1279" y="456"/>
                        <a:pt x="1879" y="776"/>
                      </a:cubicBezTo>
                      <a:cubicBezTo>
                        <a:pt x="2998" y="1336"/>
                        <a:pt x="3917" y="2255"/>
                        <a:pt x="4517" y="3374"/>
                      </a:cubicBezTo>
                      <a:cubicBezTo>
                        <a:pt x="4796" y="3973"/>
                        <a:pt x="5036" y="4613"/>
                        <a:pt x="5156" y="5252"/>
                      </a:cubicBezTo>
                      <a:cubicBezTo>
                        <a:pt x="5316" y="4573"/>
                        <a:pt x="5276" y="3853"/>
                        <a:pt x="5036" y="3174"/>
                      </a:cubicBezTo>
                      <a:cubicBezTo>
                        <a:pt x="4796" y="2495"/>
                        <a:pt x="4437" y="1855"/>
                        <a:pt x="3917" y="1336"/>
                      </a:cubicBezTo>
                      <a:cubicBezTo>
                        <a:pt x="3397" y="816"/>
                        <a:pt x="2758" y="456"/>
                        <a:pt x="2079" y="216"/>
                      </a:cubicBezTo>
                      <a:cubicBezTo>
                        <a:pt x="1695" y="73"/>
                        <a:pt x="1282" y="1"/>
                        <a:pt x="858"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8"/>
                <p:cNvSpPr/>
                <p:nvPr/>
              </p:nvSpPr>
              <p:spPr>
                <a:xfrm>
                  <a:off x="7911938" y="2836110"/>
                  <a:ext cx="20073" cy="45130"/>
                </a:xfrm>
                <a:custGeom>
                  <a:avLst/>
                  <a:gdLst/>
                  <a:ahLst/>
                  <a:cxnLst/>
                  <a:rect l="l" t="t" r="r" b="b"/>
                  <a:pathLst>
                    <a:path w="1760" h="3957" extrusionOk="0">
                      <a:moveTo>
                        <a:pt x="880" y="0"/>
                      </a:moveTo>
                      <a:cubicBezTo>
                        <a:pt x="400" y="0"/>
                        <a:pt x="1" y="360"/>
                        <a:pt x="1" y="879"/>
                      </a:cubicBezTo>
                      <a:lnTo>
                        <a:pt x="1" y="3118"/>
                      </a:lnTo>
                      <a:cubicBezTo>
                        <a:pt x="1" y="3597"/>
                        <a:pt x="400" y="3957"/>
                        <a:pt x="880" y="3957"/>
                      </a:cubicBezTo>
                      <a:cubicBezTo>
                        <a:pt x="1359" y="3957"/>
                        <a:pt x="1759" y="3597"/>
                        <a:pt x="1759" y="3118"/>
                      </a:cubicBezTo>
                      <a:lnTo>
                        <a:pt x="1759" y="879"/>
                      </a:lnTo>
                      <a:cubicBezTo>
                        <a:pt x="1759" y="360"/>
                        <a:pt x="1359" y="0"/>
                        <a:pt x="880"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8"/>
                <p:cNvSpPr/>
                <p:nvPr/>
              </p:nvSpPr>
              <p:spPr>
                <a:xfrm>
                  <a:off x="8101113" y="2836110"/>
                  <a:ext cx="20061" cy="45130"/>
                </a:xfrm>
                <a:custGeom>
                  <a:avLst/>
                  <a:gdLst/>
                  <a:ahLst/>
                  <a:cxnLst/>
                  <a:rect l="l" t="t" r="r" b="b"/>
                  <a:pathLst>
                    <a:path w="1759" h="3957" extrusionOk="0">
                      <a:moveTo>
                        <a:pt x="879" y="0"/>
                      </a:moveTo>
                      <a:cubicBezTo>
                        <a:pt x="400" y="0"/>
                        <a:pt x="0" y="360"/>
                        <a:pt x="0" y="879"/>
                      </a:cubicBezTo>
                      <a:lnTo>
                        <a:pt x="0" y="3118"/>
                      </a:lnTo>
                      <a:cubicBezTo>
                        <a:pt x="0" y="3597"/>
                        <a:pt x="400" y="3957"/>
                        <a:pt x="879" y="3957"/>
                      </a:cubicBezTo>
                      <a:cubicBezTo>
                        <a:pt x="1359" y="3957"/>
                        <a:pt x="1759" y="3597"/>
                        <a:pt x="1759" y="3118"/>
                      </a:cubicBezTo>
                      <a:lnTo>
                        <a:pt x="1759" y="879"/>
                      </a:lnTo>
                      <a:cubicBezTo>
                        <a:pt x="1759" y="400"/>
                        <a:pt x="1359" y="0"/>
                        <a:pt x="879"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8"/>
                <p:cNvSpPr/>
                <p:nvPr/>
              </p:nvSpPr>
              <p:spPr>
                <a:xfrm>
                  <a:off x="7784761" y="2470990"/>
                  <a:ext cx="462222" cy="427573"/>
                </a:xfrm>
                <a:custGeom>
                  <a:avLst/>
                  <a:gdLst/>
                  <a:ahLst/>
                  <a:cxnLst/>
                  <a:rect l="l" t="t" r="r" b="b"/>
                  <a:pathLst>
                    <a:path w="40528" h="37490" extrusionOk="0">
                      <a:moveTo>
                        <a:pt x="3957" y="0"/>
                      </a:moveTo>
                      <a:lnTo>
                        <a:pt x="3957" y="320"/>
                      </a:lnTo>
                      <a:lnTo>
                        <a:pt x="81" y="320"/>
                      </a:lnTo>
                      <a:lnTo>
                        <a:pt x="81" y="34132"/>
                      </a:lnTo>
                      <a:cubicBezTo>
                        <a:pt x="1" y="35971"/>
                        <a:pt x="1479" y="37490"/>
                        <a:pt x="3318" y="37490"/>
                      </a:cubicBezTo>
                      <a:cubicBezTo>
                        <a:pt x="5116" y="37490"/>
                        <a:pt x="6595" y="35971"/>
                        <a:pt x="6515" y="34132"/>
                      </a:cubicBezTo>
                      <a:lnTo>
                        <a:pt x="6515" y="24300"/>
                      </a:lnTo>
                      <a:cubicBezTo>
                        <a:pt x="8448" y="25892"/>
                        <a:pt x="10795" y="26675"/>
                        <a:pt x="13133" y="26675"/>
                      </a:cubicBezTo>
                      <a:cubicBezTo>
                        <a:pt x="15725" y="26675"/>
                        <a:pt x="18308" y="25712"/>
                        <a:pt x="20304" y="23821"/>
                      </a:cubicBezTo>
                      <a:cubicBezTo>
                        <a:pt x="22322" y="25712"/>
                        <a:pt x="24914" y="26675"/>
                        <a:pt x="27511" y="26675"/>
                      </a:cubicBezTo>
                      <a:cubicBezTo>
                        <a:pt x="29853" y="26675"/>
                        <a:pt x="32200" y="25892"/>
                        <a:pt x="34133" y="24300"/>
                      </a:cubicBezTo>
                      <a:lnTo>
                        <a:pt x="34133" y="34132"/>
                      </a:lnTo>
                      <a:cubicBezTo>
                        <a:pt x="34133" y="35931"/>
                        <a:pt x="35572" y="37370"/>
                        <a:pt x="37330" y="37370"/>
                      </a:cubicBezTo>
                      <a:cubicBezTo>
                        <a:pt x="39089" y="37370"/>
                        <a:pt x="40528" y="35931"/>
                        <a:pt x="40528" y="34132"/>
                      </a:cubicBezTo>
                      <a:lnTo>
                        <a:pt x="40528" y="320"/>
                      </a:lnTo>
                      <a:lnTo>
                        <a:pt x="36691" y="320"/>
                      </a:lnTo>
                      <a:lnTo>
                        <a:pt x="366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8"/>
                <p:cNvSpPr/>
                <p:nvPr/>
              </p:nvSpPr>
              <p:spPr>
                <a:xfrm>
                  <a:off x="7974121" y="2946167"/>
                  <a:ext cx="61157" cy="61138"/>
                </a:xfrm>
                <a:custGeom>
                  <a:avLst/>
                  <a:gdLst/>
                  <a:ahLst/>
                  <a:cxnLst/>
                  <a:rect l="l" t="t" r="r" b="b"/>
                  <a:pathLst>
                    <a:path w="7395" h="7395" extrusionOk="0">
                      <a:moveTo>
                        <a:pt x="3718" y="0"/>
                      </a:moveTo>
                      <a:cubicBezTo>
                        <a:pt x="1640" y="0"/>
                        <a:pt x="1" y="1639"/>
                        <a:pt x="1" y="3717"/>
                      </a:cubicBezTo>
                      <a:cubicBezTo>
                        <a:pt x="1" y="5755"/>
                        <a:pt x="1640" y="7394"/>
                        <a:pt x="3718" y="7394"/>
                      </a:cubicBezTo>
                      <a:cubicBezTo>
                        <a:pt x="5756" y="7394"/>
                        <a:pt x="7395" y="5755"/>
                        <a:pt x="7395" y="3717"/>
                      </a:cubicBezTo>
                      <a:cubicBezTo>
                        <a:pt x="7395" y="1639"/>
                        <a:pt x="5756" y="0"/>
                        <a:pt x="3718" y="0"/>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8"/>
                <p:cNvSpPr/>
                <p:nvPr/>
              </p:nvSpPr>
              <p:spPr>
                <a:xfrm>
                  <a:off x="7989435" y="2962375"/>
                  <a:ext cx="29174" cy="29185"/>
                </a:xfrm>
                <a:custGeom>
                  <a:avLst/>
                  <a:gdLst/>
                  <a:ahLst/>
                  <a:cxnLst/>
                  <a:rect l="l" t="t" r="r" b="b"/>
                  <a:pathLst>
                    <a:path w="2558" h="2559" extrusionOk="0">
                      <a:moveTo>
                        <a:pt x="1279" y="0"/>
                      </a:moveTo>
                      <a:cubicBezTo>
                        <a:pt x="560" y="0"/>
                        <a:pt x="0" y="560"/>
                        <a:pt x="0" y="1279"/>
                      </a:cubicBezTo>
                      <a:cubicBezTo>
                        <a:pt x="0" y="1998"/>
                        <a:pt x="560" y="2558"/>
                        <a:pt x="1279" y="2558"/>
                      </a:cubicBezTo>
                      <a:cubicBezTo>
                        <a:pt x="1998" y="2558"/>
                        <a:pt x="2558" y="1998"/>
                        <a:pt x="2558" y="1279"/>
                      </a:cubicBezTo>
                      <a:cubicBezTo>
                        <a:pt x="2558" y="560"/>
                        <a:pt x="1998" y="0"/>
                        <a:pt x="1279"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7" name="Google Shape;687;p38"/>
              <p:cNvSpPr/>
              <p:nvPr/>
            </p:nvSpPr>
            <p:spPr>
              <a:xfrm>
                <a:off x="4291129" y="2816611"/>
                <a:ext cx="624399" cy="347720"/>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Jambo!</a:t>
                </a:r>
                <a:endParaRPr/>
              </a:p>
            </p:txBody>
          </p:sp>
        </p:grpSp>
        <p:grpSp>
          <p:nvGrpSpPr>
            <p:cNvPr id="688" name="Google Shape;688;p38"/>
            <p:cNvGrpSpPr/>
            <p:nvPr/>
          </p:nvGrpSpPr>
          <p:grpSpPr>
            <a:xfrm>
              <a:off x="8038148" y="721628"/>
              <a:ext cx="764514" cy="1181390"/>
              <a:chOff x="4774615" y="1089052"/>
              <a:chExt cx="624399" cy="964873"/>
            </a:xfrm>
          </p:grpSpPr>
          <p:grpSp>
            <p:nvGrpSpPr>
              <p:cNvPr id="689" name="Google Shape;689;p38"/>
              <p:cNvGrpSpPr/>
              <p:nvPr/>
            </p:nvGrpSpPr>
            <p:grpSpPr>
              <a:xfrm>
                <a:off x="4848209" y="1394123"/>
                <a:ext cx="477211" cy="659802"/>
                <a:chOff x="7638902" y="3559731"/>
                <a:chExt cx="755319" cy="1044322"/>
              </a:xfrm>
            </p:grpSpPr>
            <p:sp>
              <p:nvSpPr>
                <p:cNvPr id="690" name="Google Shape;690;p38"/>
                <p:cNvSpPr/>
                <p:nvPr/>
              </p:nvSpPr>
              <p:spPr>
                <a:xfrm>
                  <a:off x="7638902" y="4239834"/>
                  <a:ext cx="676910" cy="364219"/>
                </a:xfrm>
                <a:custGeom>
                  <a:avLst/>
                  <a:gdLst/>
                  <a:ahLst/>
                  <a:cxnLst/>
                  <a:rect l="l" t="t" r="r" b="b"/>
                  <a:pathLst>
                    <a:path w="59352" h="31935" extrusionOk="0">
                      <a:moveTo>
                        <a:pt x="29656" y="0"/>
                      </a:moveTo>
                      <a:cubicBezTo>
                        <a:pt x="200" y="0"/>
                        <a:pt x="0" y="14309"/>
                        <a:pt x="0" y="31934"/>
                      </a:cubicBezTo>
                      <a:lnTo>
                        <a:pt x="59352" y="31934"/>
                      </a:lnTo>
                      <a:cubicBezTo>
                        <a:pt x="59352" y="14309"/>
                        <a:pt x="59152" y="0"/>
                        <a:pt x="29656"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8"/>
                <p:cNvSpPr/>
                <p:nvPr/>
              </p:nvSpPr>
              <p:spPr>
                <a:xfrm>
                  <a:off x="7767436" y="3691470"/>
                  <a:ext cx="419373" cy="527858"/>
                </a:xfrm>
                <a:custGeom>
                  <a:avLst/>
                  <a:gdLst/>
                  <a:ahLst/>
                  <a:cxnLst/>
                  <a:rect l="l" t="t" r="r" b="b"/>
                  <a:pathLst>
                    <a:path w="36771" h="46283" extrusionOk="0">
                      <a:moveTo>
                        <a:pt x="18386" y="0"/>
                      </a:moveTo>
                      <a:cubicBezTo>
                        <a:pt x="8234" y="0"/>
                        <a:pt x="1" y="10352"/>
                        <a:pt x="1" y="23142"/>
                      </a:cubicBezTo>
                      <a:cubicBezTo>
                        <a:pt x="1" y="35931"/>
                        <a:pt x="8234" y="46283"/>
                        <a:pt x="18386" y="46283"/>
                      </a:cubicBezTo>
                      <a:cubicBezTo>
                        <a:pt x="28538" y="46283"/>
                        <a:pt x="36771" y="35931"/>
                        <a:pt x="36771" y="23142"/>
                      </a:cubicBezTo>
                      <a:cubicBezTo>
                        <a:pt x="36771" y="10352"/>
                        <a:pt x="28538" y="0"/>
                        <a:pt x="18386"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8"/>
                <p:cNvSpPr/>
                <p:nvPr/>
              </p:nvSpPr>
              <p:spPr>
                <a:xfrm>
                  <a:off x="7646646" y="3948015"/>
                  <a:ext cx="170950" cy="158917"/>
                </a:xfrm>
                <a:custGeom>
                  <a:avLst/>
                  <a:gdLst/>
                  <a:ahLst/>
                  <a:cxnLst/>
                  <a:rect l="l" t="t" r="r" b="b"/>
                  <a:pathLst>
                    <a:path w="14989" h="13934" extrusionOk="0">
                      <a:moveTo>
                        <a:pt x="7487" y="1"/>
                      </a:moveTo>
                      <a:cubicBezTo>
                        <a:pt x="4121" y="1"/>
                        <a:pt x="1141" y="2418"/>
                        <a:pt x="600" y="5843"/>
                      </a:cubicBezTo>
                      <a:cubicBezTo>
                        <a:pt x="0" y="9640"/>
                        <a:pt x="2558" y="13237"/>
                        <a:pt x="6355" y="13837"/>
                      </a:cubicBezTo>
                      <a:cubicBezTo>
                        <a:pt x="6743" y="13902"/>
                        <a:pt x="7128" y="13934"/>
                        <a:pt x="7508" y="13934"/>
                      </a:cubicBezTo>
                      <a:cubicBezTo>
                        <a:pt x="10855" y="13934"/>
                        <a:pt x="13810" y="11491"/>
                        <a:pt x="14349" y="8082"/>
                      </a:cubicBezTo>
                      <a:cubicBezTo>
                        <a:pt x="14988" y="4285"/>
                        <a:pt x="12390" y="728"/>
                        <a:pt x="8593" y="88"/>
                      </a:cubicBezTo>
                      <a:cubicBezTo>
                        <a:pt x="8222" y="29"/>
                        <a:pt x="7852" y="1"/>
                        <a:pt x="7487" y="1"/>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8"/>
                <p:cNvSpPr/>
                <p:nvPr/>
              </p:nvSpPr>
              <p:spPr>
                <a:xfrm>
                  <a:off x="7707731" y="3982492"/>
                  <a:ext cx="57915" cy="53592"/>
                </a:xfrm>
                <a:custGeom>
                  <a:avLst/>
                  <a:gdLst/>
                  <a:ahLst/>
                  <a:cxnLst/>
                  <a:rect l="l" t="t" r="r" b="b"/>
                  <a:pathLst>
                    <a:path w="5078" h="4699" extrusionOk="0">
                      <a:moveTo>
                        <a:pt x="716" y="0"/>
                      </a:moveTo>
                      <a:cubicBezTo>
                        <a:pt x="481" y="0"/>
                        <a:pt x="242" y="21"/>
                        <a:pt x="0" y="63"/>
                      </a:cubicBezTo>
                      <a:cubicBezTo>
                        <a:pt x="600" y="183"/>
                        <a:pt x="1159" y="382"/>
                        <a:pt x="1679" y="662"/>
                      </a:cubicBezTo>
                      <a:cubicBezTo>
                        <a:pt x="2718" y="1182"/>
                        <a:pt x="3557" y="1981"/>
                        <a:pt x="4077" y="3020"/>
                      </a:cubicBezTo>
                      <a:cubicBezTo>
                        <a:pt x="4317" y="3540"/>
                        <a:pt x="4516" y="4099"/>
                        <a:pt x="4676" y="4699"/>
                      </a:cubicBezTo>
                      <a:cubicBezTo>
                        <a:pt x="5077" y="2183"/>
                        <a:pt x="3150" y="0"/>
                        <a:pt x="716" y="0"/>
                      </a:cubicBez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a:off x="8134837" y="3948254"/>
                  <a:ext cx="175055" cy="158792"/>
                </a:xfrm>
                <a:custGeom>
                  <a:avLst/>
                  <a:gdLst/>
                  <a:ahLst/>
                  <a:cxnLst/>
                  <a:rect l="l" t="t" r="r" b="b"/>
                  <a:pathLst>
                    <a:path w="15349" h="13923" extrusionOk="0">
                      <a:moveTo>
                        <a:pt x="7682" y="1"/>
                      </a:moveTo>
                      <a:cubicBezTo>
                        <a:pt x="7152" y="1"/>
                        <a:pt x="6614" y="61"/>
                        <a:pt x="6076" y="187"/>
                      </a:cubicBezTo>
                      <a:cubicBezTo>
                        <a:pt x="2319" y="1066"/>
                        <a:pt x="1" y="4823"/>
                        <a:pt x="880" y="8540"/>
                      </a:cubicBezTo>
                      <a:cubicBezTo>
                        <a:pt x="1633" y="11759"/>
                        <a:pt x="4500" y="13922"/>
                        <a:pt x="7668" y="13922"/>
                      </a:cubicBezTo>
                      <a:cubicBezTo>
                        <a:pt x="8198" y="13922"/>
                        <a:pt x="8735" y="13862"/>
                        <a:pt x="9273" y="13736"/>
                      </a:cubicBezTo>
                      <a:cubicBezTo>
                        <a:pt x="13030" y="12857"/>
                        <a:pt x="15348" y="9100"/>
                        <a:pt x="14469" y="5343"/>
                      </a:cubicBezTo>
                      <a:cubicBezTo>
                        <a:pt x="13716" y="2158"/>
                        <a:pt x="10850" y="1"/>
                        <a:pt x="7682" y="1"/>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8"/>
                <p:cNvSpPr/>
                <p:nvPr/>
              </p:nvSpPr>
              <p:spPr>
                <a:xfrm>
                  <a:off x="8188646" y="3982492"/>
                  <a:ext cx="57880" cy="53592"/>
                </a:xfrm>
                <a:custGeom>
                  <a:avLst/>
                  <a:gdLst/>
                  <a:ahLst/>
                  <a:cxnLst/>
                  <a:rect l="l" t="t" r="r" b="b"/>
                  <a:pathLst>
                    <a:path w="5075" h="4699" extrusionOk="0">
                      <a:moveTo>
                        <a:pt x="4359" y="0"/>
                      </a:moveTo>
                      <a:cubicBezTo>
                        <a:pt x="1925" y="0"/>
                        <a:pt x="1" y="2183"/>
                        <a:pt x="438" y="4699"/>
                      </a:cubicBezTo>
                      <a:cubicBezTo>
                        <a:pt x="558" y="4099"/>
                        <a:pt x="758" y="3540"/>
                        <a:pt x="998" y="3020"/>
                      </a:cubicBezTo>
                      <a:cubicBezTo>
                        <a:pt x="1278" y="2501"/>
                        <a:pt x="1597" y="2061"/>
                        <a:pt x="1997" y="1661"/>
                      </a:cubicBezTo>
                      <a:cubicBezTo>
                        <a:pt x="2437" y="1222"/>
                        <a:pt x="2876" y="902"/>
                        <a:pt x="3396" y="662"/>
                      </a:cubicBezTo>
                      <a:cubicBezTo>
                        <a:pt x="3916" y="382"/>
                        <a:pt x="4475" y="183"/>
                        <a:pt x="5075" y="63"/>
                      </a:cubicBezTo>
                      <a:cubicBezTo>
                        <a:pt x="4832" y="21"/>
                        <a:pt x="4593" y="0"/>
                        <a:pt x="4359" y="0"/>
                      </a:cubicBez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8"/>
                <p:cNvSpPr/>
                <p:nvPr/>
              </p:nvSpPr>
              <p:spPr>
                <a:xfrm>
                  <a:off x="7773367" y="3954481"/>
                  <a:ext cx="407523" cy="482739"/>
                </a:xfrm>
                <a:custGeom>
                  <a:avLst/>
                  <a:gdLst/>
                  <a:ahLst/>
                  <a:cxnLst/>
                  <a:rect l="l" t="t" r="r" b="b"/>
                  <a:pathLst>
                    <a:path w="35732" h="42327" extrusionOk="0">
                      <a:moveTo>
                        <a:pt x="17866" y="1"/>
                      </a:moveTo>
                      <a:cubicBezTo>
                        <a:pt x="7994" y="1"/>
                        <a:pt x="0" y="7994"/>
                        <a:pt x="0" y="17866"/>
                      </a:cubicBezTo>
                      <a:lnTo>
                        <a:pt x="0" y="24461"/>
                      </a:lnTo>
                      <a:cubicBezTo>
                        <a:pt x="0" y="34373"/>
                        <a:pt x="7994" y="42326"/>
                        <a:pt x="17866" y="42326"/>
                      </a:cubicBezTo>
                      <a:cubicBezTo>
                        <a:pt x="27738" y="42326"/>
                        <a:pt x="35731" y="34373"/>
                        <a:pt x="35731" y="24461"/>
                      </a:cubicBezTo>
                      <a:lnTo>
                        <a:pt x="35731" y="17866"/>
                      </a:lnTo>
                      <a:cubicBezTo>
                        <a:pt x="35731" y="7994"/>
                        <a:pt x="27738" y="1"/>
                        <a:pt x="17866" y="1"/>
                      </a:cubicBezTo>
                      <a:close/>
                    </a:path>
                  </a:pathLst>
                </a:custGeom>
                <a:solidFill>
                  <a:srgbClr val="E28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7843565" y="3559731"/>
                  <a:ext cx="550656" cy="321370"/>
                </a:xfrm>
                <a:custGeom>
                  <a:avLst/>
                  <a:gdLst/>
                  <a:ahLst/>
                  <a:cxnLst/>
                  <a:rect l="l" t="t" r="r" b="b"/>
                  <a:pathLst>
                    <a:path w="48282" h="28178" extrusionOk="0">
                      <a:moveTo>
                        <a:pt x="14035" y="1"/>
                      </a:moveTo>
                      <a:cubicBezTo>
                        <a:pt x="6276" y="1"/>
                        <a:pt x="0" y="6300"/>
                        <a:pt x="0" y="14069"/>
                      </a:cubicBezTo>
                      <a:cubicBezTo>
                        <a:pt x="0" y="21863"/>
                        <a:pt x="6315" y="28178"/>
                        <a:pt x="14109" y="28178"/>
                      </a:cubicBezTo>
                      <a:lnTo>
                        <a:pt x="33733" y="28178"/>
                      </a:lnTo>
                      <a:cubicBezTo>
                        <a:pt x="41766" y="28178"/>
                        <a:pt x="48281" y="21663"/>
                        <a:pt x="48281" y="13630"/>
                      </a:cubicBezTo>
                      <a:lnTo>
                        <a:pt x="48281" y="1"/>
                      </a:lnTo>
                      <a:lnTo>
                        <a:pt x="14109" y="1"/>
                      </a:lnTo>
                      <a:cubicBezTo>
                        <a:pt x="14084" y="1"/>
                        <a:pt x="14060" y="1"/>
                        <a:pt x="14035" y="1"/>
                      </a:cubicBezTo>
                      <a:close/>
                    </a:path>
                  </a:pathLst>
                </a:custGeom>
                <a:solidFill>
                  <a:srgbClr val="E28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7916044" y="4009636"/>
                  <a:ext cx="122170" cy="46510"/>
                </a:xfrm>
                <a:custGeom>
                  <a:avLst/>
                  <a:gdLst/>
                  <a:ahLst/>
                  <a:cxnLst/>
                  <a:rect l="l" t="t" r="r" b="b"/>
                  <a:pathLst>
                    <a:path w="10712" h="4078" extrusionOk="0">
                      <a:moveTo>
                        <a:pt x="0" y="1"/>
                      </a:moveTo>
                      <a:cubicBezTo>
                        <a:pt x="0" y="2239"/>
                        <a:pt x="1839" y="4077"/>
                        <a:pt x="4077" y="4077"/>
                      </a:cubicBezTo>
                      <a:lnTo>
                        <a:pt x="6635" y="4077"/>
                      </a:lnTo>
                      <a:cubicBezTo>
                        <a:pt x="8873" y="4037"/>
                        <a:pt x="10672" y="2239"/>
                        <a:pt x="107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a:off x="7830324" y="3908861"/>
                  <a:ext cx="86188" cy="50764"/>
                </a:xfrm>
                <a:custGeom>
                  <a:avLst/>
                  <a:gdLst/>
                  <a:ahLst/>
                  <a:cxnLst/>
                  <a:rect l="l" t="t" r="r" b="b"/>
                  <a:pathLst>
                    <a:path w="7557" h="4451" extrusionOk="0">
                      <a:moveTo>
                        <a:pt x="2047" y="1"/>
                      </a:moveTo>
                      <a:cubicBezTo>
                        <a:pt x="0" y="1"/>
                        <a:pt x="0" y="3125"/>
                        <a:pt x="2047" y="3125"/>
                      </a:cubicBezTo>
                      <a:cubicBezTo>
                        <a:pt x="2084" y="3125"/>
                        <a:pt x="2122" y="3123"/>
                        <a:pt x="2161" y="3121"/>
                      </a:cubicBezTo>
                      <a:lnTo>
                        <a:pt x="3000" y="3121"/>
                      </a:lnTo>
                      <a:lnTo>
                        <a:pt x="3000" y="3641"/>
                      </a:lnTo>
                      <a:cubicBezTo>
                        <a:pt x="3040" y="4181"/>
                        <a:pt x="3460" y="4450"/>
                        <a:pt x="3879" y="4450"/>
                      </a:cubicBezTo>
                      <a:cubicBezTo>
                        <a:pt x="4299" y="4450"/>
                        <a:pt x="4719" y="4181"/>
                        <a:pt x="4758" y="3641"/>
                      </a:cubicBezTo>
                      <a:lnTo>
                        <a:pt x="4758" y="3121"/>
                      </a:lnTo>
                      <a:lnTo>
                        <a:pt x="5598" y="3121"/>
                      </a:lnTo>
                      <a:cubicBezTo>
                        <a:pt x="7556" y="3001"/>
                        <a:pt x="7556" y="124"/>
                        <a:pt x="5598" y="4"/>
                      </a:cubicBezTo>
                      <a:lnTo>
                        <a:pt x="2161" y="4"/>
                      </a:lnTo>
                      <a:cubicBezTo>
                        <a:pt x="2122" y="2"/>
                        <a:pt x="2084" y="1"/>
                        <a:pt x="2047"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8"/>
                <p:cNvSpPr/>
                <p:nvPr/>
              </p:nvSpPr>
              <p:spPr>
                <a:xfrm>
                  <a:off x="8035887" y="3908861"/>
                  <a:ext cx="85743" cy="50764"/>
                </a:xfrm>
                <a:custGeom>
                  <a:avLst/>
                  <a:gdLst/>
                  <a:ahLst/>
                  <a:cxnLst/>
                  <a:rect l="l" t="t" r="r" b="b"/>
                  <a:pathLst>
                    <a:path w="7518" h="4451" extrusionOk="0">
                      <a:moveTo>
                        <a:pt x="2010" y="1"/>
                      </a:moveTo>
                      <a:cubicBezTo>
                        <a:pt x="1" y="1"/>
                        <a:pt x="1" y="3125"/>
                        <a:pt x="2010" y="3125"/>
                      </a:cubicBezTo>
                      <a:cubicBezTo>
                        <a:pt x="2047" y="3125"/>
                        <a:pt x="2084" y="3123"/>
                        <a:pt x="2122" y="3121"/>
                      </a:cubicBezTo>
                      <a:lnTo>
                        <a:pt x="2961" y="3121"/>
                      </a:lnTo>
                      <a:lnTo>
                        <a:pt x="2961" y="3641"/>
                      </a:lnTo>
                      <a:cubicBezTo>
                        <a:pt x="3001" y="4181"/>
                        <a:pt x="3421" y="4450"/>
                        <a:pt x="3841" y="4450"/>
                      </a:cubicBezTo>
                      <a:cubicBezTo>
                        <a:pt x="4260" y="4450"/>
                        <a:pt x="4680" y="4181"/>
                        <a:pt x="4720" y="3641"/>
                      </a:cubicBezTo>
                      <a:lnTo>
                        <a:pt x="4720" y="3121"/>
                      </a:lnTo>
                      <a:lnTo>
                        <a:pt x="5559" y="3121"/>
                      </a:lnTo>
                      <a:cubicBezTo>
                        <a:pt x="7518" y="3001"/>
                        <a:pt x="7518" y="124"/>
                        <a:pt x="5599" y="4"/>
                      </a:cubicBezTo>
                      <a:lnTo>
                        <a:pt x="2122" y="4"/>
                      </a:lnTo>
                      <a:cubicBezTo>
                        <a:pt x="2084" y="2"/>
                        <a:pt x="2047" y="1"/>
                        <a:pt x="2010"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7922419" y="3932036"/>
                  <a:ext cx="109408" cy="49806"/>
                </a:xfrm>
                <a:custGeom>
                  <a:avLst/>
                  <a:gdLst/>
                  <a:ahLst/>
                  <a:cxnLst/>
                  <a:rect l="l" t="t" r="r" b="b"/>
                  <a:pathLst>
                    <a:path w="9593" h="4367" extrusionOk="0">
                      <a:moveTo>
                        <a:pt x="4797" y="0"/>
                      </a:moveTo>
                      <a:cubicBezTo>
                        <a:pt x="2399" y="0"/>
                        <a:pt x="1" y="430"/>
                        <a:pt x="1" y="1289"/>
                      </a:cubicBezTo>
                      <a:cubicBezTo>
                        <a:pt x="1" y="2968"/>
                        <a:pt x="2159" y="4367"/>
                        <a:pt x="4797" y="4367"/>
                      </a:cubicBezTo>
                      <a:cubicBezTo>
                        <a:pt x="7435" y="4367"/>
                        <a:pt x="9593" y="2968"/>
                        <a:pt x="9593" y="1289"/>
                      </a:cubicBezTo>
                      <a:cubicBezTo>
                        <a:pt x="9593" y="430"/>
                        <a:pt x="7195" y="0"/>
                        <a:pt x="4797" y="0"/>
                      </a:cubicBez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2" name="Google Shape;702;p38"/>
              <p:cNvSpPr/>
              <p:nvPr/>
            </p:nvSpPr>
            <p:spPr>
              <a:xfrm>
                <a:off x="4774615" y="1089052"/>
                <a:ext cx="624399" cy="347720"/>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Salut!</a:t>
                </a:r>
                <a:endParaRPr/>
              </a:p>
            </p:txBody>
          </p:sp>
        </p:grpSp>
      </p:grpSp>
      <p:sp>
        <p:nvSpPr>
          <p:cNvPr id="703" name="Google Shape;703;p38"/>
          <p:cNvSpPr txBox="1">
            <a:spLocks noGrp="1"/>
          </p:cNvSpPr>
          <p:nvPr>
            <p:ph type="ctrTitle"/>
          </p:nvPr>
        </p:nvSpPr>
        <p:spPr>
          <a:xfrm>
            <a:off x="720000" y="1744100"/>
            <a:ext cx="5094000" cy="255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smtClean="0"/>
              <a:t>ACCUEILLIR </a:t>
            </a:r>
            <a:br>
              <a:rPr lang="en" sz="4400" dirty="0" smtClean="0"/>
            </a:br>
            <a:r>
              <a:rPr lang="en" sz="4400" dirty="0" smtClean="0"/>
              <a:t>ET TRAVAILLER AVEC UN ASSISTANT DE LANGUE</a:t>
            </a:r>
            <a:endParaRPr sz="4400" dirty="0">
              <a:sym typeface="Oswald"/>
            </a:endParaRPr>
          </a:p>
        </p:txBody>
      </p:sp>
      <p:sp>
        <p:nvSpPr>
          <p:cNvPr id="704" name="Google Shape;704;p38"/>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8"/>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8"/>
          <p:cNvSpPr txBox="1">
            <a:spLocks noGrp="1"/>
          </p:cNvSpPr>
          <p:nvPr>
            <p:ph type="subTitle" idx="1"/>
          </p:nvPr>
        </p:nvSpPr>
        <p:spPr>
          <a:xfrm>
            <a:off x="720000" y="4285945"/>
            <a:ext cx="4435800" cy="3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latin typeface="Roboto"/>
                <a:ea typeface="Roboto"/>
                <a:cs typeface="Roboto"/>
                <a:sym typeface="Roboto"/>
              </a:rPr>
              <a:t>O</a:t>
            </a:r>
            <a:r>
              <a:rPr lang="en" dirty="0" smtClean="0">
                <a:latin typeface="Roboto"/>
                <a:ea typeface="Roboto"/>
                <a:cs typeface="Roboto"/>
                <a:sym typeface="Roboto"/>
              </a:rPr>
              <a:t>ctobre 2023 – Avril 2024</a:t>
            </a:r>
            <a:endParaRPr dirty="0">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45"/>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MODALITES D’INTERVENTION</a:t>
            </a:r>
            <a:endParaRPr dirty="0"/>
          </a:p>
        </p:txBody>
      </p:sp>
      <p:sp>
        <p:nvSpPr>
          <p:cNvPr id="902" name="Google Shape;902;p45"/>
          <p:cNvSpPr txBox="1">
            <a:spLocks noGrp="1"/>
          </p:cNvSpPr>
          <p:nvPr>
            <p:ph type="body" idx="1"/>
          </p:nvPr>
        </p:nvSpPr>
        <p:spPr>
          <a:xfrm>
            <a:off x="1688849" y="1421176"/>
            <a:ext cx="6584817" cy="2792399"/>
          </a:xfrm>
          <a:prstGeom prst="rect">
            <a:avLst/>
          </a:prstGeom>
        </p:spPr>
        <p:txBody>
          <a:bodyPr spcFirstLastPara="1" wrap="square" lIns="91425" tIns="91425" rIns="91425" bIns="91425" anchor="t" anchorCtr="0">
            <a:noAutofit/>
          </a:bodyPr>
          <a:lstStyle/>
          <a:p>
            <a:pPr marL="0" lvl="0" indent="0">
              <a:lnSpc>
                <a:spcPct val="150000"/>
              </a:lnSpc>
              <a:buSzPts val="1100"/>
              <a:buNone/>
            </a:pPr>
            <a:r>
              <a:rPr lang="fr-FR" sz="1600" dirty="0" smtClean="0"/>
              <a:t>Co-enseignement / </a:t>
            </a:r>
            <a:r>
              <a:rPr lang="fr-FR" sz="1600" dirty="0" err="1" smtClean="0"/>
              <a:t>co</a:t>
            </a:r>
            <a:r>
              <a:rPr lang="fr-FR" sz="1600" dirty="0" smtClean="0"/>
              <a:t>-intervention</a:t>
            </a:r>
          </a:p>
          <a:p>
            <a:pPr marL="0" indent="0">
              <a:lnSpc>
                <a:spcPct val="150000"/>
              </a:lnSpc>
              <a:buSzPts val="1100"/>
              <a:buNone/>
            </a:pPr>
            <a:r>
              <a:rPr lang="fr-FR" sz="1600" dirty="0"/>
              <a:t>Les assistants de langues interviennent </a:t>
            </a:r>
            <a:r>
              <a:rPr lang="fr-FR" sz="1600" i="1" dirty="0"/>
              <a:t>en appui</a:t>
            </a:r>
            <a:r>
              <a:rPr lang="fr-FR" sz="1600" dirty="0"/>
              <a:t> des enseignants.</a:t>
            </a:r>
          </a:p>
          <a:p>
            <a:pPr marL="0" lvl="0" indent="0">
              <a:buSzPts val="1100"/>
              <a:buNone/>
            </a:pPr>
            <a:r>
              <a:rPr lang="fr-FR" sz="1600" b="1" dirty="0" smtClean="0"/>
              <a:t>L’</a:t>
            </a:r>
            <a:r>
              <a:rPr lang="fr-FR" sz="1600" b="1" i="1" dirty="0" smtClean="0"/>
              <a:t>assistant</a:t>
            </a:r>
            <a:r>
              <a:rPr lang="fr-FR" sz="1600" b="1" dirty="0" smtClean="0"/>
              <a:t> n’est pas un </a:t>
            </a:r>
            <a:r>
              <a:rPr lang="fr-FR" sz="1600" b="1" i="1" dirty="0" smtClean="0"/>
              <a:t>intervenant</a:t>
            </a:r>
            <a:r>
              <a:rPr lang="fr-FR" sz="1600" b="1" dirty="0" smtClean="0"/>
              <a:t>.</a:t>
            </a:r>
          </a:p>
          <a:p>
            <a:pPr marL="0" lvl="0" indent="0">
              <a:buSzPts val="1100"/>
              <a:buNone/>
            </a:pPr>
            <a:r>
              <a:rPr lang="fr-FR" sz="1600" dirty="0"/>
              <a:t>	</a:t>
            </a:r>
            <a:r>
              <a:rPr lang="fr-FR" sz="1200" i="1" dirty="0" smtClean="0"/>
              <a:t>Intervenant</a:t>
            </a:r>
            <a:r>
              <a:rPr lang="fr-FR" sz="1200" dirty="0" smtClean="0"/>
              <a:t> </a:t>
            </a:r>
            <a:r>
              <a:rPr lang="fr-FR" sz="1200" dirty="0" smtClean="0">
                <a:sym typeface="Wingdings" panose="05000000000000000000" pitchFamily="2" charset="2"/>
              </a:rPr>
              <a:t> personne qualifiée, a passé un agrément et peut prendre en 	charge l’enseignement de la LVE avec rédaction d’un contrat pédagogique.</a:t>
            </a:r>
          </a:p>
          <a:p>
            <a:pPr marL="0" lvl="0" indent="0">
              <a:buSzPts val="1100"/>
              <a:buNone/>
            </a:pPr>
            <a:r>
              <a:rPr lang="fr-FR" sz="1200" dirty="0">
                <a:sym typeface="Wingdings" panose="05000000000000000000" pitchFamily="2" charset="2"/>
              </a:rPr>
              <a:t>	</a:t>
            </a:r>
            <a:r>
              <a:rPr lang="fr-FR" sz="1200" i="1" dirty="0" smtClean="0">
                <a:sym typeface="Wingdings" panose="05000000000000000000" pitchFamily="2" charset="2"/>
              </a:rPr>
              <a:t>Assistant</a:t>
            </a:r>
            <a:r>
              <a:rPr lang="fr-FR" sz="1200" dirty="0" smtClean="0">
                <a:sym typeface="Wingdings" panose="05000000000000000000" pitchFamily="2" charset="2"/>
              </a:rPr>
              <a:t>  locuteur natif, qui assiste l’enseignant, </a:t>
            </a:r>
            <a:r>
              <a:rPr lang="fr-FR" sz="1200" dirty="0" err="1" smtClean="0">
                <a:sym typeface="Wingdings" panose="05000000000000000000" pitchFamily="2" charset="2"/>
              </a:rPr>
              <a:t>co</a:t>
            </a:r>
            <a:r>
              <a:rPr lang="fr-FR" sz="1200" dirty="0" smtClean="0">
                <a:sym typeface="Wingdings" panose="05000000000000000000" pitchFamily="2" charset="2"/>
              </a:rPr>
              <a:t>-intervient en LVE.</a:t>
            </a:r>
            <a:endParaRPr lang="fr-FR" sz="1200" dirty="0" smtClean="0"/>
          </a:p>
          <a:p>
            <a:pPr marL="0" lvl="0" indent="0">
              <a:buSzPts val="1100"/>
              <a:buNone/>
            </a:pPr>
            <a:endParaRPr lang="fr-FR" sz="1600" dirty="0" smtClean="0"/>
          </a:p>
          <a:p>
            <a:pPr marL="0" lvl="0" indent="0">
              <a:buSzPts val="1100"/>
              <a:buNone/>
            </a:pPr>
            <a:r>
              <a:rPr lang="fr-FR" sz="1600" dirty="0" smtClean="0"/>
              <a:t>Prévoir en amont les séances et informer/échanger avec l’assistant.</a:t>
            </a:r>
          </a:p>
          <a:p>
            <a:pPr marL="0" lvl="0" indent="0">
              <a:buSzPts val="1100"/>
              <a:buNone/>
            </a:pPr>
            <a:endParaRPr lang="fr-FR" sz="1600" dirty="0" smtClean="0"/>
          </a:p>
          <a:p>
            <a:pPr marL="0" lvl="0" indent="0">
              <a:buSzPts val="1100"/>
              <a:buNone/>
            </a:pPr>
            <a:r>
              <a:rPr lang="fr-FR" sz="1600" dirty="0" smtClean="0"/>
              <a:t>Des exemples de séquences en LV et en DNL.</a:t>
            </a:r>
          </a:p>
          <a:p>
            <a:pPr marL="0" lvl="0" indent="0">
              <a:buSzPts val="1100"/>
              <a:buNone/>
            </a:pPr>
            <a:endParaRPr lang="fr-FR" sz="1600" dirty="0"/>
          </a:p>
          <a:p>
            <a:pPr marL="0" lvl="0" indent="0">
              <a:buSzPts val="1100"/>
              <a:buNone/>
            </a:pPr>
            <a:r>
              <a:rPr lang="fr-FR" sz="1600" dirty="0" smtClean="0"/>
              <a:t>Préparation du matériel à l’école.</a:t>
            </a:r>
          </a:p>
        </p:txBody>
      </p:sp>
    </p:spTree>
    <p:extLst>
      <p:ext uri="{BB962C8B-B14F-4D97-AF65-F5344CB8AC3E}">
        <p14:creationId xmlns:p14="http://schemas.microsoft.com/office/powerpoint/2010/main" val="651411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Google Shape;1291;p62"/>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Du 1er octobre 2023 au 30 avril 2024</a:t>
            </a:r>
            <a:endParaRPr dirty="0"/>
          </a:p>
        </p:txBody>
      </p:sp>
      <p:sp>
        <p:nvSpPr>
          <p:cNvPr id="1292" name="Google Shape;1292;p62"/>
          <p:cNvSpPr txBox="1"/>
          <p:nvPr/>
        </p:nvSpPr>
        <p:spPr>
          <a:xfrm>
            <a:off x="639622" y="1636950"/>
            <a:ext cx="2134305" cy="3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b="1" dirty="0" smtClean="0">
                <a:solidFill>
                  <a:schemeClr val="dk1"/>
                </a:solidFill>
                <a:latin typeface="Oswald"/>
                <a:ea typeface="Oswald"/>
                <a:cs typeface="Oswald"/>
                <a:sym typeface="Oswald"/>
              </a:rPr>
              <a:t>Du 2 au 6 octobre</a:t>
            </a:r>
            <a:endParaRPr sz="2000" b="1" dirty="0">
              <a:solidFill>
                <a:schemeClr val="dk1"/>
              </a:solidFill>
              <a:latin typeface="Oswald"/>
              <a:ea typeface="Oswald"/>
              <a:cs typeface="Oswald"/>
              <a:sym typeface="Oswald"/>
            </a:endParaRPr>
          </a:p>
        </p:txBody>
      </p:sp>
      <p:sp>
        <p:nvSpPr>
          <p:cNvPr id="1293" name="Google Shape;1293;p62"/>
          <p:cNvSpPr txBox="1"/>
          <p:nvPr/>
        </p:nvSpPr>
        <p:spPr>
          <a:xfrm>
            <a:off x="262105" y="2011706"/>
            <a:ext cx="3095740" cy="61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1600" dirty="0" smtClean="0">
                <a:solidFill>
                  <a:schemeClr val="dk1"/>
                </a:solidFill>
                <a:latin typeface="Roboto"/>
                <a:ea typeface="Roboto"/>
                <a:cs typeface="Roboto"/>
                <a:sym typeface="Roboto"/>
              </a:rPr>
              <a:t>Semaine d’accueil</a:t>
            </a:r>
            <a:br>
              <a:rPr lang="en" sz="1600" dirty="0" smtClean="0">
                <a:solidFill>
                  <a:schemeClr val="dk1"/>
                </a:solidFill>
                <a:latin typeface="Roboto"/>
                <a:ea typeface="Roboto"/>
                <a:cs typeface="Roboto"/>
                <a:sym typeface="Roboto"/>
              </a:rPr>
            </a:br>
            <a:r>
              <a:rPr lang="en" sz="1600" dirty="0" smtClean="0">
                <a:solidFill>
                  <a:schemeClr val="dk1"/>
                </a:solidFill>
                <a:latin typeface="Roboto"/>
                <a:ea typeface="Roboto"/>
                <a:cs typeface="Roboto"/>
                <a:sym typeface="Roboto"/>
              </a:rPr>
              <a:t>Premier contact avec les écoles</a:t>
            </a:r>
            <a:endParaRPr sz="1600" dirty="0">
              <a:solidFill>
                <a:schemeClr val="dk1"/>
              </a:solidFill>
              <a:latin typeface="Roboto"/>
              <a:ea typeface="Roboto"/>
              <a:cs typeface="Roboto"/>
              <a:sym typeface="Roboto"/>
            </a:endParaRPr>
          </a:p>
        </p:txBody>
      </p:sp>
      <p:sp>
        <p:nvSpPr>
          <p:cNvPr id="1294" name="Google Shape;1294;p62"/>
          <p:cNvSpPr txBox="1"/>
          <p:nvPr/>
        </p:nvSpPr>
        <p:spPr>
          <a:xfrm>
            <a:off x="4381301" y="1636950"/>
            <a:ext cx="2291394" cy="3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b="1" dirty="0" smtClean="0">
                <a:solidFill>
                  <a:schemeClr val="dk1"/>
                </a:solidFill>
                <a:latin typeface="Oswald"/>
                <a:ea typeface="Oswald"/>
                <a:cs typeface="Oswald"/>
                <a:sym typeface="Oswald"/>
              </a:rPr>
              <a:t>Du 16 au 20 octobre</a:t>
            </a:r>
            <a:endParaRPr sz="2000" b="1" dirty="0">
              <a:solidFill>
                <a:schemeClr val="dk1"/>
              </a:solidFill>
              <a:latin typeface="Oswald"/>
              <a:ea typeface="Oswald"/>
              <a:cs typeface="Oswald"/>
              <a:sym typeface="Oswald"/>
            </a:endParaRPr>
          </a:p>
        </p:txBody>
      </p:sp>
      <p:sp>
        <p:nvSpPr>
          <p:cNvPr id="1295" name="Google Shape;1295;p62"/>
          <p:cNvSpPr txBox="1"/>
          <p:nvPr/>
        </p:nvSpPr>
        <p:spPr>
          <a:xfrm>
            <a:off x="4629179" y="2011706"/>
            <a:ext cx="1795637" cy="61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1600" dirty="0" smtClean="0">
                <a:solidFill>
                  <a:schemeClr val="dk1"/>
                </a:solidFill>
                <a:latin typeface="Roboto"/>
                <a:ea typeface="Roboto"/>
                <a:cs typeface="Roboto"/>
                <a:sym typeface="Roboto"/>
              </a:rPr>
              <a:t>Présentation dans les classes</a:t>
            </a:r>
            <a:endParaRPr sz="1600" dirty="0">
              <a:solidFill>
                <a:schemeClr val="dk1"/>
              </a:solidFill>
              <a:latin typeface="Roboto"/>
              <a:ea typeface="Roboto"/>
              <a:cs typeface="Roboto"/>
              <a:sym typeface="Roboto"/>
            </a:endParaRPr>
          </a:p>
        </p:txBody>
      </p:sp>
      <p:sp>
        <p:nvSpPr>
          <p:cNvPr id="1296" name="Google Shape;1296;p62"/>
          <p:cNvSpPr txBox="1"/>
          <p:nvPr/>
        </p:nvSpPr>
        <p:spPr>
          <a:xfrm>
            <a:off x="2548346" y="3391925"/>
            <a:ext cx="2137158" cy="3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b="1" dirty="0" smtClean="0">
                <a:solidFill>
                  <a:schemeClr val="dk1"/>
                </a:solidFill>
                <a:latin typeface="Oswald"/>
                <a:ea typeface="Oswald"/>
                <a:cs typeface="Oswald"/>
                <a:sym typeface="Oswald"/>
              </a:rPr>
              <a:t>Du 9 au 13 octobre</a:t>
            </a:r>
            <a:endParaRPr sz="2000" b="1" dirty="0">
              <a:solidFill>
                <a:schemeClr val="dk1"/>
              </a:solidFill>
              <a:latin typeface="Oswald"/>
              <a:ea typeface="Oswald"/>
              <a:cs typeface="Oswald"/>
              <a:sym typeface="Oswald"/>
            </a:endParaRPr>
          </a:p>
        </p:txBody>
      </p:sp>
      <p:sp>
        <p:nvSpPr>
          <p:cNvPr id="1297" name="Google Shape;1297;p62"/>
          <p:cNvSpPr txBox="1"/>
          <p:nvPr/>
        </p:nvSpPr>
        <p:spPr>
          <a:xfrm>
            <a:off x="2728084" y="3769706"/>
            <a:ext cx="1777681" cy="61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1600" dirty="0" smtClean="0">
                <a:solidFill>
                  <a:schemeClr val="dk1"/>
                </a:solidFill>
                <a:latin typeface="Roboto"/>
                <a:ea typeface="Roboto"/>
                <a:cs typeface="Roboto"/>
                <a:sym typeface="Roboto"/>
              </a:rPr>
              <a:t>Observation dans les classes</a:t>
            </a:r>
            <a:endParaRPr sz="1600" dirty="0">
              <a:solidFill>
                <a:schemeClr val="dk1"/>
              </a:solidFill>
              <a:latin typeface="Roboto"/>
              <a:ea typeface="Roboto"/>
              <a:cs typeface="Roboto"/>
              <a:sym typeface="Roboto"/>
            </a:endParaRPr>
          </a:p>
        </p:txBody>
      </p:sp>
      <p:sp>
        <p:nvSpPr>
          <p:cNvPr id="1298" name="Google Shape;1298;p62"/>
          <p:cNvSpPr txBox="1"/>
          <p:nvPr/>
        </p:nvSpPr>
        <p:spPr>
          <a:xfrm>
            <a:off x="6092936" y="3404249"/>
            <a:ext cx="2688116" cy="3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b="1" dirty="0" smtClean="0">
                <a:solidFill>
                  <a:schemeClr val="dk1"/>
                </a:solidFill>
                <a:latin typeface="Oswald"/>
                <a:ea typeface="Oswald"/>
                <a:cs typeface="Oswald"/>
                <a:sym typeface="Oswald"/>
              </a:rPr>
              <a:t>A partir du 6 novembre</a:t>
            </a:r>
            <a:endParaRPr sz="2000" b="1" dirty="0">
              <a:solidFill>
                <a:schemeClr val="dk1"/>
              </a:solidFill>
              <a:latin typeface="Oswald"/>
              <a:ea typeface="Oswald"/>
              <a:cs typeface="Oswald"/>
              <a:sym typeface="Oswald"/>
            </a:endParaRPr>
          </a:p>
        </p:txBody>
      </p:sp>
      <p:sp>
        <p:nvSpPr>
          <p:cNvPr id="1299" name="Google Shape;1299;p62"/>
          <p:cNvSpPr txBox="1"/>
          <p:nvPr/>
        </p:nvSpPr>
        <p:spPr>
          <a:xfrm>
            <a:off x="6186580" y="3769706"/>
            <a:ext cx="2500828" cy="61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1600" dirty="0" smtClean="0">
                <a:solidFill>
                  <a:schemeClr val="dk1"/>
                </a:solidFill>
                <a:latin typeface="Roboto"/>
                <a:ea typeface="Roboto"/>
                <a:cs typeface="Roboto"/>
                <a:sym typeface="Roboto"/>
              </a:rPr>
              <a:t>Intervention dans les classes (co-animation)</a:t>
            </a:r>
            <a:endParaRPr sz="1600" dirty="0">
              <a:solidFill>
                <a:schemeClr val="dk1"/>
              </a:solidFill>
              <a:latin typeface="Roboto"/>
              <a:ea typeface="Roboto"/>
              <a:cs typeface="Roboto"/>
              <a:sym typeface="Roboto"/>
            </a:endParaRPr>
          </a:p>
        </p:txBody>
      </p:sp>
      <p:sp>
        <p:nvSpPr>
          <p:cNvPr id="1300" name="Google Shape;1300;p62"/>
          <p:cNvSpPr/>
          <p:nvPr/>
        </p:nvSpPr>
        <p:spPr>
          <a:xfrm>
            <a:off x="1438950" y="2758200"/>
            <a:ext cx="6266100" cy="545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2"/>
          <p:cNvSpPr/>
          <p:nvPr/>
        </p:nvSpPr>
        <p:spPr>
          <a:xfrm>
            <a:off x="1603575" y="2927700"/>
            <a:ext cx="206400" cy="206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2"/>
          <p:cNvSpPr/>
          <p:nvPr/>
        </p:nvSpPr>
        <p:spPr>
          <a:xfrm>
            <a:off x="3513725" y="292770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2"/>
          <p:cNvSpPr/>
          <p:nvPr/>
        </p:nvSpPr>
        <p:spPr>
          <a:xfrm>
            <a:off x="5423875" y="2927700"/>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2"/>
          <p:cNvSpPr/>
          <p:nvPr/>
        </p:nvSpPr>
        <p:spPr>
          <a:xfrm>
            <a:off x="7334025" y="2927700"/>
            <a:ext cx="206400" cy="206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98;p54"/>
          <p:cNvSpPr/>
          <p:nvPr/>
        </p:nvSpPr>
        <p:spPr>
          <a:xfrm rot="5400000">
            <a:off x="6437867" y="2911011"/>
            <a:ext cx="545399" cy="23978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800" dirty="0"/>
          </a:p>
        </p:txBody>
      </p:sp>
    </p:spTree>
    <p:extLst>
      <p:ext uri="{BB962C8B-B14F-4D97-AF65-F5344CB8AC3E}">
        <p14:creationId xmlns:p14="http://schemas.microsoft.com/office/powerpoint/2010/main" val="2058187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47"/>
          <p:cNvSpPr/>
          <p:nvPr/>
        </p:nvSpPr>
        <p:spPr>
          <a:xfrm>
            <a:off x="1291850" y="1972103"/>
            <a:ext cx="1138500" cy="11409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7"/>
          <p:cNvSpPr/>
          <p:nvPr/>
        </p:nvSpPr>
        <p:spPr>
          <a:xfrm>
            <a:off x="4002750" y="1972103"/>
            <a:ext cx="1138500" cy="11409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7"/>
          <p:cNvSpPr/>
          <p:nvPr/>
        </p:nvSpPr>
        <p:spPr>
          <a:xfrm>
            <a:off x="6713650" y="1972103"/>
            <a:ext cx="1138500" cy="11409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7"/>
          <p:cNvSpPr txBox="1">
            <a:spLocks noGrp="1"/>
          </p:cNvSpPr>
          <p:nvPr>
            <p:ph type="subTitle" idx="1"/>
          </p:nvPr>
        </p:nvSpPr>
        <p:spPr>
          <a:xfrm>
            <a:off x="770450" y="3196636"/>
            <a:ext cx="2181300" cy="37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Absence de l’assistant</a:t>
            </a:r>
            <a:endParaRPr dirty="0"/>
          </a:p>
        </p:txBody>
      </p:sp>
      <p:sp>
        <p:nvSpPr>
          <p:cNvPr id="977" name="Google Shape;977;p47"/>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ABSENCES et </a:t>
            </a:r>
            <a:br>
              <a:rPr lang="en" dirty="0" smtClean="0"/>
            </a:br>
            <a:r>
              <a:rPr lang="en" dirty="0" smtClean="0"/>
              <a:t>ORGANISATIONS PARTICULIERES</a:t>
            </a:r>
            <a:endParaRPr dirty="0"/>
          </a:p>
        </p:txBody>
      </p:sp>
      <p:sp>
        <p:nvSpPr>
          <p:cNvPr id="978" name="Google Shape;978;p47"/>
          <p:cNvSpPr txBox="1">
            <a:spLocks noGrp="1"/>
          </p:cNvSpPr>
          <p:nvPr>
            <p:ph type="subTitle" idx="2"/>
          </p:nvPr>
        </p:nvSpPr>
        <p:spPr>
          <a:xfrm>
            <a:off x="770450" y="3906787"/>
            <a:ext cx="2181300" cy="67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IMPORTANT : Merci de nous en informer.</a:t>
            </a:r>
          </a:p>
          <a:p>
            <a:pPr marL="0" lvl="0" indent="0" algn="ctr" rtl="0">
              <a:spcBef>
                <a:spcPts val="0"/>
              </a:spcBef>
              <a:spcAft>
                <a:spcPts val="0"/>
              </a:spcAft>
              <a:buNone/>
            </a:pPr>
            <a:endParaRPr dirty="0"/>
          </a:p>
        </p:txBody>
      </p:sp>
      <p:sp>
        <p:nvSpPr>
          <p:cNvPr id="979" name="Google Shape;979;p47"/>
          <p:cNvSpPr txBox="1">
            <a:spLocks noGrp="1"/>
          </p:cNvSpPr>
          <p:nvPr>
            <p:ph type="subTitle" idx="3"/>
          </p:nvPr>
        </p:nvSpPr>
        <p:spPr>
          <a:xfrm>
            <a:off x="3481350" y="3196637"/>
            <a:ext cx="2181300" cy="37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Absence de l’enseignant</a:t>
            </a:r>
            <a:endParaRPr dirty="0"/>
          </a:p>
        </p:txBody>
      </p:sp>
      <p:sp>
        <p:nvSpPr>
          <p:cNvPr id="980" name="Google Shape;980;p47"/>
          <p:cNvSpPr txBox="1">
            <a:spLocks noGrp="1"/>
          </p:cNvSpPr>
          <p:nvPr>
            <p:ph type="subTitle" idx="4"/>
          </p:nvPr>
        </p:nvSpPr>
        <p:spPr>
          <a:xfrm>
            <a:off x="3481350" y="3906787"/>
            <a:ext cx="2181300" cy="67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Penser à prévenir l’assistant (en cas de grève notamment).</a:t>
            </a:r>
            <a:endParaRPr dirty="0"/>
          </a:p>
        </p:txBody>
      </p:sp>
      <p:sp>
        <p:nvSpPr>
          <p:cNvPr id="981" name="Google Shape;981;p47"/>
          <p:cNvSpPr txBox="1">
            <a:spLocks noGrp="1"/>
          </p:cNvSpPr>
          <p:nvPr>
            <p:ph type="subTitle" idx="5"/>
          </p:nvPr>
        </p:nvSpPr>
        <p:spPr>
          <a:xfrm>
            <a:off x="6192250" y="3196636"/>
            <a:ext cx="2345822" cy="37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SORTIES et CLASSES DECOUVERTES</a:t>
            </a:r>
            <a:endParaRPr dirty="0"/>
          </a:p>
        </p:txBody>
      </p:sp>
      <p:sp>
        <p:nvSpPr>
          <p:cNvPr id="982" name="Google Shape;982;p47"/>
          <p:cNvSpPr txBox="1">
            <a:spLocks noGrp="1"/>
          </p:cNvSpPr>
          <p:nvPr>
            <p:ph type="subTitle" idx="6"/>
          </p:nvPr>
        </p:nvSpPr>
        <p:spPr>
          <a:xfrm>
            <a:off x="6189344" y="3905358"/>
            <a:ext cx="2181300" cy="67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Possibilité d’inviter l’assistant.</a:t>
            </a:r>
          </a:p>
          <a:p>
            <a:pPr marL="0" lvl="0" indent="0" algn="ctr" rtl="0">
              <a:spcBef>
                <a:spcPts val="0"/>
              </a:spcBef>
              <a:spcAft>
                <a:spcPts val="0"/>
              </a:spcAft>
              <a:buNone/>
            </a:pPr>
            <a:r>
              <a:rPr lang="en" dirty="0" smtClean="0"/>
              <a:t>Rendre les heure.</a:t>
            </a:r>
            <a:endParaRPr dirty="0"/>
          </a:p>
        </p:txBody>
      </p:sp>
      <p:grpSp>
        <p:nvGrpSpPr>
          <p:cNvPr id="984" name="Google Shape;984;p47"/>
          <p:cNvGrpSpPr/>
          <p:nvPr/>
        </p:nvGrpSpPr>
        <p:grpSpPr>
          <a:xfrm>
            <a:off x="4369559" y="2252212"/>
            <a:ext cx="404882" cy="448920"/>
            <a:chOff x="3300325" y="249875"/>
            <a:chExt cx="433725" cy="480900"/>
          </a:xfrm>
        </p:grpSpPr>
        <p:sp>
          <p:nvSpPr>
            <p:cNvPr id="985" name="Google Shape;985;p47"/>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86" name="Google Shape;986;p47"/>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87" name="Google Shape;987;p47"/>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88" name="Google Shape;988;p47"/>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89" name="Google Shape;989;p47"/>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90" name="Google Shape;990;p47"/>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7" name="Google Shape;7845;p86"/>
          <p:cNvGrpSpPr/>
          <p:nvPr/>
        </p:nvGrpSpPr>
        <p:grpSpPr>
          <a:xfrm>
            <a:off x="7020330" y="2243413"/>
            <a:ext cx="519328" cy="496809"/>
            <a:chOff x="6543825" y="3202075"/>
            <a:chExt cx="296975" cy="275350"/>
          </a:xfrm>
          <a:solidFill>
            <a:schemeClr val="tx1"/>
          </a:solidFill>
        </p:grpSpPr>
        <p:sp>
          <p:nvSpPr>
            <p:cNvPr id="28" name="Google Shape;7846;p86"/>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47;p86"/>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48;p86"/>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49;p86"/>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50;p86"/>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51;p86"/>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52;p86"/>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6716;p84"/>
          <p:cNvGrpSpPr/>
          <p:nvPr/>
        </p:nvGrpSpPr>
        <p:grpSpPr>
          <a:xfrm>
            <a:off x="1624237" y="2353066"/>
            <a:ext cx="473726" cy="312458"/>
            <a:chOff x="1492675" y="1520750"/>
            <a:chExt cx="481825" cy="310575"/>
          </a:xfrm>
          <a:solidFill>
            <a:schemeClr val="tx1"/>
          </a:solidFill>
        </p:grpSpPr>
        <p:sp>
          <p:nvSpPr>
            <p:cNvPr id="36" name="Google Shape;6717;p84"/>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 name="Google Shape;6718;p84"/>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1231526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574" name="Google Shape;1574;p70"/>
          <p:cNvSpPr txBox="1">
            <a:spLocks noGrp="1"/>
          </p:cNvSpPr>
          <p:nvPr>
            <p:ph type="subTitle" idx="1"/>
          </p:nvPr>
        </p:nvSpPr>
        <p:spPr>
          <a:xfrm>
            <a:off x="3330000" y="2635178"/>
            <a:ext cx="2484000" cy="37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Geneviève Paris </a:t>
            </a:r>
          </a:p>
          <a:p>
            <a:pPr marL="0" lvl="0" indent="0" algn="ctr" rtl="0">
              <a:spcBef>
                <a:spcPts val="0"/>
              </a:spcBef>
              <a:spcAft>
                <a:spcPts val="0"/>
              </a:spcAft>
              <a:buNone/>
            </a:pPr>
            <a:r>
              <a:rPr lang="en" dirty="0" smtClean="0"/>
              <a:t>Marie Parra Estivals</a:t>
            </a:r>
            <a:endParaRPr dirty="0"/>
          </a:p>
        </p:txBody>
      </p:sp>
      <p:sp>
        <p:nvSpPr>
          <p:cNvPr id="1575" name="Google Shape;1575;p70"/>
          <p:cNvSpPr txBox="1">
            <a:spLocks noGrp="1"/>
          </p:cNvSpPr>
          <p:nvPr>
            <p:ph type="subTitle" idx="2"/>
          </p:nvPr>
        </p:nvSpPr>
        <p:spPr>
          <a:xfrm>
            <a:off x="3330000" y="3340675"/>
            <a:ext cx="2484000" cy="67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lve31@ac-toulouse.fr</a:t>
            </a:r>
            <a:endParaRPr dirty="0"/>
          </a:p>
        </p:txBody>
      </p:sp>
      <p:sp>
        <p:nvSpPr>
          <p:cNvPr id="52" name="Google Shape;1575;p70"/>
          <p:cNvSpPr txBox="1">
            <a:spLocks noGrp="1"/>
          </p:cNvSpPr>
          <p:nvPr>
            <p:ph type="subTitle" idx="2"/>
          </p:nvPr>
        </p:nvSpPr>
        <p:spPr>
          <a:xfrm>
            <a:off x="792065" y="657019"/>
            <a:ext cx="7559870" cy="677400"/>
          </a:xfrm>
          <a:prstGeom prst="rect">
            <a:avLst/>
          </a:prstGeom>
        </p:spPr>
        <p:txBody>
          <a:bodyPr spcFirstLastPara="1" wrap="square" lIns="91425" tIns="91425" rIns="91425" bIns="91425" anchor="t" anchorCtr="0">
            <a:noAutofit/>
          </a:bodyPr>
          <a:lstStyle/>
          <a:p>
            <a:pPr marL="0" lvl="0" indent="0">
              <a:lnSpc>
                <a:spcPct val="150000"/>
              </a:lnSpc>
            </a:pPr>
            <a:r>
              <a:rPr lang="en" dirty="0" smtClean="0"/>
              <a:t>Vous pouvez retrouver ces informations sur Eduscol : </a:t>
            </a:r>
            <a:r>
              <a:rPr lang="fr-FR" sz="1400" dirty="0">
                <a:hlinkClick r:id="rId3"/>
              </a:rPr>
              <a:t>https://</a:t>
            </a:r>
            <a:r>
              <a:rPr lang="fr-FR" sz="1400" dirty="0" smtClean="0">
                <a:hlinkClick r:id="rId3"/>
              </a:rPr>
              <a:t>eduscol.education.fr/1252/programme-d-assistants-de-langues-vivantes-etrangeres</a:t>
            </a:r>
            <a:r>
              <a:rPr lang="fr-FR" sz="1400" dirty="0" smtClean="0"/>
              <a:t> </a:t>
            </a:r>
            <a:endParaRPr sz="1400" dirty="0"/>
          </a:p>
        </p:txBody>
      </p:sp>
    </p:spTree>
    <p:extLst>
      <p:ext uri="{BB962C8B-B14F-4D97-AF65-F5344CB8AC3E}">
        <p14:creationId xmlns:p14="http://schemas.microsoft.com/office/powerpoint/2010/main" val="973907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864211" y="-262503"/>
            <a:ext cx="7464541" cy="5507057"/>
          </a:xfrm>
          <a:prstGeom prst="rect">
            <a:avLst/>
          </a:prstGeom>
        </p:spPr>
      </p:pic>
    </p:spTree>
    <p:extLst>
      <p:ext uri="{BB962C8B-B14F-4D97-AF65-F5344CB8AC3E}">
        <p14:creationId xmlns:p14="http://schemas.microsoft.com/office/powerpoint/2010/main" val="2059912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39"/>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STATUT ET CONTRAT de L’ASSISTANT</a:t>
            </a:r>
            <a:endParaRPr dirty="0"/>
          </a:p>
        </p:txBody>
      </p:sp>
      <p:sp>
        <p:nvSpPr>
          <p:cNvPr id="713" name="Google Shape;713;p39"/>
          <p:cNvSpPr txBox="1">
            <a:spLocks noGrp="1"/>
          </p:cNvSpPr>
          <p:nvPr>
            <p:ph type="body" idx="1"/>
          </p:nvPr>
        </p:nvSpPr>
        <p:spPr>
          <a:xfrm>
            <a:off x="720000" y="1295525"/>
            <a:ext cx="7704000" cy="34710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chemeClr val="dk1"/>
              </a:buClr>
              <a:buSzPts val="1200"/>
              <a:buChar char="●"/>
            </a:pPr>
            <a:r>
              <a:rPr lang="en" sz="1400" dirty="0" smtClean="0"/>
              <a:t>Locuteur natif</a:t>
            </a:r>
          </a:p>
          <a:p>
            <a:pPr marL="457200" lvl="0" indent="-304800" algn="l" rtl="0">
              <a:lnSpc>
                <a:spcPct val="150000"/>
              </a:lnSpc>
              <a:spcBef>
                <a:spcPts val="0"/>
              </a:spcBef>
              <a:spcAft>
                <a:spcPts val="0"/>
              </a:spcAft>
              <a:buClr>
                <a:schemeClr val="dk1"/>
              </a:buClr>
              <a:buSzPts val="1200"/>
              <a:buChar char="●"/>
            </a:pPr>
            <a:r>
              <a:rPr lang="en" sz="1400" dirty="0"/>
              <a:t>S</a:t>
            </a:r>
            <a:r>
              <a:rPr lang="en" sz="1400" dirty="0" smtClean="0"/>
              <a:t>atut d’agent non titulaire de l’Etat</a:t>
            </a:r>
          </a:p>
          <a:p>
            <a:pPr marL="457200" lvl="0" indent="-304800" algn="l" rtl="0">
              <a:lnSpc>
                <a:spcPct val="150000"/>
              </a:lnSpc>
              <a:spcBef>
                <a:spcPts val="0"/>
              </a:spcBef>
              <a:spcAft>
                <a:spcPts val="0"/>
              </a:spcAft>
              <a:buClr>
                <a:schemeClr val="dk1"/>
              </a:buClr>
              <a:buSzPts val="1200"/>
              <a:buChar char="●"/>
            </a:pPr>
            <a:r>
              <a:rPr lang="en" sz="1400" dirty="0"/>
              <a:t>C</a:t>
            </a:r>
            <a:r>
              <a:rPr lang="en" sz="1400" dirty="0" smtClean="0"/>
              <a:t>harge hebdomadaire de 12 heures devant élèves</a:t>
            </a:r>
          </a:p>
          <a:p>
            <a:pPr marL="152400" indent="0">
              <a:lnSpc>
                <a:spcPct val="150000"/>
              </a:lnSpc>
              <a:buNone/>
            </a:pPr>
            <a:r>
              <a:rPr lang="fr-FR" dirty="0"/>
              <a:t>Dans le 1er degré, l’assistant peut, de façon ponctuelle, travailler avec le professeur des écoles en dehors du temps dédié aux </a:t>
            </a:r>
            <a:r>
              <a:rPr lang="fr-FR" dirty="0" smtClean="0"/>
              <a:t>élèves.</a:t>
            </a:r>
            <a:endParaRPr lang="fr-FR" dirty="0"/>
          </a:p>
          <a:p>
            <a:pPr lvl="0">
              <a:lnSpc>
                <a:spcPct val="150000"/>
              </a:lnSpc>
            </a:pPr>
            <a:r>
              <a:rPr lang="fr-FR" sz="1400" dirty="0" smtClean="0"/>
              <a:t>3 établissements </a:t>
            </a:r>
            <a:r>
              <a:rPr lang="fr-FR" sz="1400" dirty="0"/>
              <a:t>au </a:t>
            </a:r>
            <a:r>
              <a:rPr lang="fr-FR" sz="1400" dirty="0" smtClean="0"/>
              <a:t>maximum, </a:t>
            </a:r>
            <a:r>
              <a:rPr lang="fr-FR" sz="1400" dirty="0"/>
              <a:t>facilement accessibles sans être </a:t>
            </a:r>
            <a:r>
              <a:rPr lang="fr-FR" sz="1400" dirty="0" smtClean="0"/>
              <a:t>motorisé</a:t>
            </a:r>
          </a:p>
          <a:p>
            <a:pPr marL="152400" lvl="0" indent="0">
              <a:lnSpc>
                <a:spcPct val="150000"/>
              </a:lnSpc>
              <a:buNone/>
            </a:pPr>
            <a:r>
              <a:rPr lang="fr-FR" sz="1400" dirty="0" smtClean="0"/>
              <a:t>Toutefois</a:t>
            </a:r>
            <a:r>
              <a:rPr lang="fr-FR" sz="1400" dirty="0"/>
              <a:t>, et dans le cadre d’un projet spécifique, il est possible que l'assistant intervienne ponctuellement dans un autre </a:t>
            </a:r>
            <a:r>
              <a:rPr lang="fr-FR" sz="1400" dirty="0" smtClean="0"/>
              <a:t>établissement</a:t>
            </a:r>
          </a:p>
          <a:p>
            <a:pPr marL="152400" indent="0">
              <a:lnSpc>
                <a:spcPct val="150000"/>
              </a:lnSpc>
              <a:buNone/>
            </a:pPr>
            <a:r>
              <a:rPr lang="fr-FR" dirty="0" smtClean="0">
                <a:sym typeface="Wingdings" panose="05000000000000000000" pitchFamily="2" charset="2"/>
              </a:rPr>
              <a:t>2 </a:t>
            </a:r>
            <a:r>
              <a:rPr lang="fr-FR" dirty="0">
                <a:sym typeface="Wingdings" panose="05000000000000000000" pitchFamily="2" charset="2"/>
              </a:rPr>
              <a:t>jours en moins / école pour intervenir sur des </a:t>
            </a:r>
            <a:r>
              <a:rPr lang="fr-FR" dirty="0" smtClean="0">
                <a:sym typeface="Wingdings" panose="05000000000000000000" pitchFamily="2" charset="2"/>
              </a:rPr>
              <a:t>projets spécifiques (journées </a:t>
            </a:r>
            <a:r>
              <a:rPr lang="fr-FR" dirty="0">
                <a:sym typeface="Wingdings" panose="05000000000000000000" pitchFamily="2" charset="2"/>
              </a:rPr>
              <a:t>des l</a:t>
            </a:r>
            <a:r>
              <a:rPr lang="fr-FR" dirty="0" smtClean="0">
                <a:sym typeface="Wingdings" panose="05000000000000000000" pitchFamily="2" charset="2"/>
              </a:rPr>
              <a:t>angues)</a:t>
            </a:r>
            <a:endParaRPr lang="fr-FR" dirty="0">
              <a:sym typeface="Wingdings" panose="05000000000000000000" pitchFamily="2" charset="2"/>
            </a:endParaRPr>
          </a:p>
          <a:p>
            <a:pPr>
              <a:lnSpc>
                <a:spcPct val="150000"/>
              </a:lnSpc>
            </a:pPr>
            <a:r>
              <a:rPr lang="fr-FR" sz="1400" dirty="0" smtClean="0">
                <a:sym typeface="Wingdings" panose="05000000000000000000" pitchFamily="2" charset="2"/>
              </a:rPr>
              <a:t>Contrat </a:t>
            </a:r>
            <a:r>
              <a:rPr lang="fr-FR" sz="1400" dirty="0">
                <a:sym typeface="Wingdings" panose="05000000000000000000" pitchFamily="2" charset="2"/>
              </a:rPr>
              <a:t>du 1</a:t>
            </a:r>
            <a:r>
              <a:rPr lang="fr-FR" sz="1400" baseline="30000" dirty="0">
                <a:sym typeface="Wingdings" panose="05000000000000000000" pitchFamily="2" charset="2"/>
              </a:rPr>
              <a:t>er</a:t>
            </a:r>
            <a:r>
              <a:rPr lang="fr-FR" sz="1400" dirty="0">
                <a:sym typeface="Wingdings" panose="05000000000000000000" pitchFamily="2" charset="2"/>
              </a:rPr>
              <a:t> octobre au 30 </a:t>
            </a:r>
            <a:r>
              <a:rPr lang="fr-FR" sz="1400" dirty="0" smtClean="0">
                <a:sym typeface="Wingdings" panose="05000000000000000000" pitchFamily="2" charset="2"/>
              </a:rPr>
              <a:t>avril</a:t>
            </a:r>
            <a:endParaRPr lang="fr-FR" sz="1400" dirty="0"/>
          </a:p>
          <a:p>
            <a:pPr>
              <a:lnSpc>
                <a:spcPct val="150000"/>
              </a:lnSpc>
            </a:pPr>
            <a:r>
              <a:rPr lang="fr-FR" sz="1400" dirty="0" smtClean="0"/>
              <a:t>Rémunération mensuelle d’environ 800 à 813€ net.</a:t>
            </a:r>
            <a:endParaRPr lang="en" sz="1400" dirty="0"/>
          </a:p>
        </p:txBody>
      </p:sp>
    </p:spTree>
    <p:extLst>
      <p:ext uri="{BB962C8B-B14F-4D97-AF65-F5344CB8AC3E}">
        <p14:creationId xmlns:p14="http://schemas.microsoft.com/office/powerpoint/2010/main" val="815187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46"/>
          <p:cNvSpPr txBox="1">
            <a:spLocks noGrp="1"/>
          </p:cNvSpPr>
          <p:nvPr>
            <p:ph type="title"/>
          </p:nvPr>
        </p:nvSpPr>
        <p:spPr>
          <a:xfrm>
            <a:off x="3838275" y="767025"/>
            <a:ext cx="4585500" cy="119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ORGANISER SON EMPLOI DU TEMPS</a:t>
            </a:r>
            <a:endParaRPr dirty="0"/>
          </a:p>
        </p:txBody>
      </p:sp>
      <p:sp>
        <p:nvSpPr>
          <p:cNvPr id="908" name="Google Shape;908;p46"/>
          <p:cNvSpPr txBox="1">
            <a:spLocks noGrp="1"/>
          </p:cNvSpPr>
          <p:nvPr>
            <p:ph type="subTitle" idx="1"/>
          </p:nvPr>
        </p:nvSpPr>
        <p:spPr>
          <a:xfrm>
            <a:off x="4937850" y="3192763"/>
            <a:ext cx="3257400" cy="37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É</a:t>
            </a:r>
            <a:r>
              <a:rPr lang="en" dirty="0" smtClean="0"/>
              <a:t>changer avec les collègues des autres écoles</a:t>
            </a:r>
            <a:endParaRPr dirty="0"/>
          </a:p>
        </p:txBody>
      </p:sp>
      <p:sp>
        <p:nvSpPr>
          <p:cNvPr id="909" name="Google Shape;909;p46"/>
          <p:cNvSpPr txBox="1">
            <a:spLocks noGrp="1"/>
          </p:cNvSpPr>
          <p:nvPr>
            <p:ph type="subTitle" idx="2"/>
          </p:nvPr>
        </p:nvSpPr>
        <p:spPr>
          <a:xfrm>
            <a:off x="4937850" y="2474511"/>
            <a:ext cx="3257400" cy="6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Préférences et c</a:t>
            </a:r>
            <a:r>
              <a:rPr lang="en" dirty="0" smtClean="0"/>
              <a:t>ontraintes (piscine, temps partiels…)</a:t>
            </a:r>
            <a:endParaRPr dirty="0"/>
          </a:p>
        </p:txBody>
      </p:sp>
      <p:sp>
        <p:nvSpPr>
          <p:cNvPr id="910" name="Google Shape;910;p46"/>
          <p:cNvSpPr txBox="1">
            <a:spLocks noGrp="1"/>
          </p:cNvSpPr>
          <p:nvPr>
            <p:ph type="subTitle" idx="3"/>
          </p:nvPr>
        </p:nvSpPr>
        <p:spPr>
          <a:xfrm>
            <a:off x="4940081" y="2114639"/>
            <a:ext cx="3257400" cy="37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Remplir le tableau en ligne</a:t>
            </a:r>
            <a:endParaRPr dirty="0"/>
          </a:p>
        </p:txBody>
      </p:sp>
      <p:sp>
        <p:nvSpPr>
          <p:cNvPr id="911" name="Google Shape;911;p46"/>
          <p:cNvSpPr txBox="1">
            <a:spLocks noGrp="1"/>
          </p:cNvSpPr>
          <p:nvPr>
            <p:ph type="subTitle" idx="4"/>
          </p:nvPr>
        </p:nvSpPr>
        <p:spPr>
          <a:xfrm>
            <a:off x="4937850" y="4001944"/>
            <a:ext cx="3257400" cy="6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Pas d’intervention le vendredi</a:t>
            </a:r>
            <a:endParaRPr dirty="0"/>
          </a:p>
        </p:txBody>
      </p:sp>
      <p:sp>
        <p:nvSpPr>
          <p:cNvPr id="912" name="Google Shape;912;p46"/>
          <p:cNvSpPr/>
          <p:nvPr/>
        </p:nvSpPr>
        <p:spPr>
          <a:xfrm>
            <a:off x="3958450" y="3379753"/>
            <a:ext cx="898800" cy="9006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6"/>
          <p:cNvSpPr/>
          <p:nvPr/>
        </p:nvSpPr>
        <p:spPr>
          <a:xfrm>
            <a:off x="3958450" y="2194040"/>
            <a:ext cx="898800" cy="9006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4" name="Google Shape;914;p46"/>
          <p:cNvGrpSpPr/>
          <p:nvPr/>
        </p:nvGrpSpPr>
        <p:grpSpPr>
          <a:xfrm>
            <a:off x="4182958" y="2419468"/>
            <a:ext cx="449784" cy="449784"/>
            <a:chOff x="5660400" y="238125"/>
            <a:chExt cx="481825" cy="481825"/>
          </a:xfrm>
        </p:grpSpPr>
        <p:sp>
          <p:nvSpPr>
            <p:cNvPr id="915" name="Google Shape;915;p46"/>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16" name="Google Shape;916;p46"/>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21" name="Google Shape;921;p46"/>
          <p:cNvGrpSpPr/>
          <p:nvPr/>
        </p:nvGrpSpPr>
        <p:grpSpPr>
          <a:xfrm>
            <a:off x="984295" y="540014"/>
            <a:ext cx="1220431" cy="1751024"/>
            <a:chOff x="984295" y="540014"/>
            <a:chExt cx="1220431" cy="1751024"/>
          </a:xfrm>
        </p:grpSpPr>
        <p:grpSp>
          <p:nvGrpSpPr>
            <p:cNvPr id="922" name="Google Shape;922;p46"/>
            <p:cNvGrpSpPr/>
            <p:nvPr/>
          </p:nvGrpSpPr>
          <p:grpSpPr>
            <a:xfrm>
              <a:off x="984295" y="540014"/>
              <a:ext cx="1220431" cy="1751024"/>
              <a:chOff x="984295" y="540014"/>
              <a:chExt cx="1220431" cy="1751024"/>
            </a:xfrm>
          </p:grpSpPr>
          <p:grpSp>
            <p:nvGrpSpPr>
              <p:cNvPr id="923" name="Google Shape;923;p46"/>
              <p:cNvGrpSpPr/>
              <p:nvPr/>
            </p:nvGrpSpPr>
            <p:grpSpPr>
              <a:xfrm>
                <a:off x="1151948" y="918177"/>
                <a:ext cx="884952" cy="1372862"/>
                <a:chOff x="-283243" y="2143549"/>
                <a:chExt cx="685159" cy="1062915"/>
              </a:xfrm>
            </p:grpSpPr>
            <p:sp>
              <p:nvSpPr>
                <p:cNvPr id="924" name="Google Shape;924;p46"/>
                <p:cNvSpPr/>
                <p:nvPr/>
              </p:nvSpPr>
              <p:spPr>
                <a:xfrm>
                  <a:off x="-143675" y="2827881"/>
                  <a:ext cx="406485" cy="378567"/>
                </a:xfrm>
                <a:custGeom>
                  <a:avLst/>
                  <a:gdLst/>
                  <a:ahLst/>
                  <a:cxnLst/>
                  <a:rect l="l" t="t" r="r" b="b"/>
                  <a:pathLst>
                    <a:path w="36269" h="33778" extrusionOk="0">
                      <a:moveTo>
                        <a:pt x="9574" y="1"/>
                      </a:moveTo>
                      <a:lnTo>
                        <a:pt x="9574" y="13620"/>
                      </a:lnTo>
                      <a:cubicBezTo>
                        <a:pt x="9574" y="14087"/>
                        <a:pt x="9612" y="14554"/>
                        <a:pt x="9690" y="14982"/>
                      </a:cubicBezTo>
                      <a:cubicBezTo>
                        <a:pt x="8990" y="15138"/>
                        <a:pt x="8328" y="15333"/>
                        <a:pt x="7706" y="15527"/>
                      </a:cubicBezTo>
                      <a:cubicBezTo>
                        <a:pt x="6538" y="15916"/>
                        <a:pt x="5449" y="16422"/>
                        <a:pt x="4476" y="17123"/>
                      </a:cubicBezTo>
                      <a:cubicBezTo>
                        <a:pt x="3620" y="17706"/>
                        <a:pt x="2880" y="18446"/>
                        <a:pt x="2297" y="19302"/>
                      </a:cubicBezTo>
                      <a:cubicBezTo>
                        <a:pt x="1713" y="20119"/>
                        <a:pt x="1285" y="21053"/>
                        <a:pt x="974" y="22065"/>
                      </a:cubicBezTo>
                      <a:cubicBezTo>
                        <a:pt x="623" y="23154"/>
                        <a:pt x="390" y="24283"/>
                        <a:pt x="273" y="25411"/>
                      </a:cubicBezTo>
                      <a:cubicBezTo>
                        <a:pt x="118" y="26618"/>
                        <a:pt x="40" y="27902"/>
                        <a:pt x="40" y="29303"/>
                      </a:cubicBezTo>
                      <a:cubicBezTo>
                        <a:pt x="1" y="30665"/>
                        <a:pt x="1" y="32182"/>
                        <a:pt x="1" y="33778"/>
                      </a:cubicBezTo>
                      <a:lnTo>
                        <a:pt x="36268" y="33778"/>
                      </a:lnTo>
                      <a:cubicBezTo>
                        <a:pt x="36268" y="32182"/>
                        <a:pt x="36268" y="30742"/>
                        <a:pt x="36229" y="29303"/>
                      </a:cubicBezTo>
                      <a:cubicBezTo>
                        <a:pt x="36190" y="27902"/>
                        <a:pt x="36113" y="26618"/>
                        <a:pt x="35957" y="25411"/>
                      </a:cubicBezTo>
                      <a:cubicBezTo>
                        <a:pt x="35840" y="24283"/>
                        <a:pt x="35607" y="23154"/>
                        <a:pt x="35257" y="22065"/>
                      </a:cubicBezTo>
                      <a:cubicBezTo>
                        <a:pt x="34945" y="21092"/>
                        <a:pt x="34517" y="20158"/>
                        <a:pt x="33933" y="19302"/>
                      </a:cubicBezTo>
                      <a:cubicBezTo>
                        <a:pt x="33350" y="18446"/>
                        <a:pt x="32610" y="17706"/>
                        <a:pt x="31754" y="17123"/>
                      </a:cubicBezTo>
                      <a:cubicBezTo>
                        <a:pt x="30781" y="16422"/>
                        <a:pt x="29692" y="15916"/>
                        <a:pt x="28563" y="15527"/>
                      </a:cubicBezTo>
                      <a:cubicBezTo>
                        <a:pt x="27902" y="15333"/>
                        <a:pt x="27240" y="15138"/>
                        <a:pt x="26540" y="14982"/>
                      </a:cubicBezTo>
                      <a:cubicBezTo>
                        <a:pt x="26618" y="14554"/>
                        <a:pt x="26657" y="14087"/>
                        <a:pt x="26696" y="13620"/>
                      </a:cubicBezTo>
                      <a:lnTo>
                        <a:pt x="26696" y="1"/>
                      </a:lnTo>
                      <a:close/>
                    </a:path>
                  </a:pathLst>
                </a:custGeom>
                <a:solidFill>
                  <a:srgbClr val="C17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6"/>
                <p:cNvSpPr/>
                <p:nvPr/>
              </p:nvSpPr>
              <p:spPr>
                <a:xfrm>
                  <a:off x="-36377" y="2859724"/>
                  <a:ext cx="191906" cy="127900"/>
                </a:xfrm>
                <a:custGeom>
                  <a:avLst/>
                  <a:gdLst/>
                  <a:ahLst/>
                  <a:cxnLst/>
                  <a:rect l="l" t="t" r="r" b="b"/>
                  <a:pathLst>
                    <a:path w="17123" h="11412" extrusionOk="0">
                      <a:moveTo>
                        <a:pt x="1" y="0"/>
                      </a:moveTo>
                      <a:lnTo>
                        <a:pt x="1" y="8483"/>
                      </a:lnTo>
                      <a:cubicBezTo>
                        <a:pt x="2611" y="10426"/>
                        <a:pt x="5727" y="11411"/>
                        <a:pt x="8850" y="11411"/>
                      </a:cubicBezTo>
                      <a:cubicBezTo>
                        <a:pt x="11732" y="11411"/>
                        <a:pt x="14620" y="10572"/>
                        <a:pt x="17123" y="8873"/>
                      </a:cubicBezTo>
                      <a:lnTo>
                        <a:pt x="17123" y="0"/>
                      </a:lnTo>
                      <a:close/>
                    </a:path>
                  </a:pathLst>
                </a:custGeom>
                <a:solidFill>
                  <a:srgbClr val="A96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6"/>
                <p:cNvSpPr/>
                <p:nvPr/>
              </p:nvSpPr>
              <p:spPr>
                <a:xfrm>
                  <a:off x="-143675" y="3019792"/>
                  <a:ext cx="406485" cy="186672"/>
                </a:xfrm>
                <a:custGeom>
                  <a:avLst/>
                  <a:gdLst/>
                  <a:ahLst/>
                  <a:cxnLst/>
                  <a:rect l="l" t="t" r="r" b="b"/>
                  <a:pathLst>
                    <a:path w="36269" h="16656" extrusionOk="0">
                      <a:moveTo>
                        <a:pt x="4476" y="1"/>
                      </a:moveTo>
                      <a:cubicBezTo>
                        <a:pt x="3659" y="584"/>
                        <a:pt x="2919" y="1324"/>
                        <a:pt x="2336" y="2180"/>
                      </a:cubicBezTo>
                      <a:cubicBezTo>
                        <a:pt x="1752" y="3036"/>
                        <a:pt x="1285" y="3970"/>
                        <a:pt x="1013" y="4943"/>
                      </a:cubicBezTo>
                      <a:cubicBezTo>
                        <a:pt x="662" y="6032"/>
                        <a:pt x="429" y="7161"/>
                        <a:pt x="312" y="8289"/>
                      </a:cubicBezTo>
                      <a:cubicBezTo>
                        <a:pt x="156" y="9496"/>
                        <a:pt x="79" y="10819"/>
                        <a:pt x="40" y="12181"/>
                      </a:cubicBezTo>
                      <a:cubicBezTo>
                        <a:pt x="1" y="13543"/>
                        <a:pt x="1" y="15060"/>
                        <a:pt x="1" y="16656"/>
                      </a:cubicBezTo>
                      <a:lnTo>
                        <a:pt x="36268" y="16656"/>
                      </a:lnTo>
                      <a:cubicBezTo>
                        <a:pt x="36268" y="15060"/>
                        <a:pt x="36268" y="13620"/>
                        <a:pt x="36229" y="12181"/>
                      </a:cubicBezTo>
                      <a:cubicBezTo>
                        <a:pt x="36190" y="10780"/>
                        <a:pt x="36113" y="9496"/>
                        <a:pt x="35957" y="8289"/>
                      </a:cubicBezTo>
                      <a:cubicBezTo>
                        <a:pt x="35840" y="7161"/>
                        <a:pt x="35607" y="6032"/>
                        <a:pt x="35257" y="4943"/>
                      </a:cubicBezTo>
                      <a:cubicBezTo>
                        <a:pt x="34945" y="3970"/>
                        <a:pt x="34517" y="3036"/>
                        <a:pt x="33933" y="2180"/>
                      </a:cubicBezTo>
                      <a:cubicBezTo>
                        <a:pt x="33350" y="1324"/>
                        <a:pt x="32610" y="584"/>
                        <a:pt x="31754" y="1"/>
                      </a:cubicBezTo>
                      <a:lnTo>
                        <a:pt x="31754" y="3581"/>
                      </a:lnTo>
                      <a:cubicBezTo>
                        <a:pt x="30743" y="3036"/>
                        <a:pt x="29692" y="2608"/>
                        <a:pt x="28563" y="2335"/>
                      </a:cubicBezTo>
                      <a:cubicBezTo>
                        <a:pt x="27085" y="1946"/>
                        <a:pt x="25567" y="1713"/>
                        <a:pt x="24088" y="1596"/>
                      </a:cubicBezTo>
                      <a:cubicBezTo>
                        <a:pt x="22337" y="1401"/>
                        <a:pt x="20392" y="1324"/>
                        <a:pt x="18135" y="1324"/>
                      </a:cubicBezTo>
                      <a:cubicBezTo>
                        <a:pt x="15878" y="1324"/>
                        <a:pt x="13893" y="1401"/>
                        <a:pt x="12181" y="1596"/>
                      </a:cubicBezTo>
                      <a:cubicBezTo>
                        <a:pt x="10663" y="1713"/>
                        <a:pt x="9184" y="1946"/>
                        <a:pt x="7706" y="2335"/>
                      </a:cubicBezTo>
                      <a:cubicBezTo>
                        <a:pt x="6577" y="2608"/>
                        <a:pt x="5488" y="3036"/>
                        <a:pt x="4476" y="3581"/>
                      </a:cubicBezTo>
                      <a:lnTo>
                        <a:pt x="44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6"/>
                <p:cNvSpPr/>
                <p:nvPr/>
              </p:nvSpPr>
              <p:spPr>
                <a:xfrm>
                  <a:off x="6798" y="3073436"/>
                  <a:ext cx="101630" cy="85928"/>
                </a:xfrm>
                <a:custGeom>
                  <a:avLst/>
                  <a:gdLst/>
                  <a:ahLst/>
                  <a:cxnLst/>
                  <a:rect l="l" t="t" r="r" b="b"/>
                  <a:pathLst>
                    <a:path w="9068" h="7667" extrusionOk="0">
                      <a:moveTo>
                        <a:pt x="2180" y="1"/>
                      </a:moveTo>
                      <a:cubicBezTo>
                        <a:pt x="818" y="1"/>
                        <a:pt x="1" y="1947"/>
                        <a:pt x="1" y="3192"/>
                      </a:cubicBezTo>
                      <a:cubicBezTo>
                        <a:pt x="1" y="5643"/>
                        <a:pt x="1986" y="7667"/>
                        <a:pt x="4476" y="7667"/>
                      </a:cubicBezTo>
                      <a:lnTo>
                        <a:pt x="4593" y="7667"/>
                      </a:lnTo>
                      <a:cubicBezTo>
                        <a:pt x="7044" y="7667"/>
                        <a:pt x="9068" y="5643"/>
                        <a:pt x="9068" y="3192"/>
                      </a:cubicBezTo>
                      <a:cubicBezTo>
                        <a:pt x="9068" y="1947"/>
                        <a:pt x="8251" y="1"/>
                        <a:pt x="6889" y="1"/>
                      </a:cubicBezTo>
                      <a:cubicBezTo>
                        <a:pt x="5994" y="40"/>
                        <a:pt x="5177" y="429"/>
                        <a:pt x="4593" y="1091"/>
                      </a:cubicBezTo>
                      <a:lnTo>
                        <a:pt x="4476" y="1091"/>
                      </a:lnTo>
                      <a:cubicBezTo>
                        <a:pt x="3892" y="429"/>
                        <a:pt x="3036" y="40"/>
                        <a:pt x="2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6"/>
                <p:cNvSpPr/>
                <p:nvPr/>
              </p:nvSpPr>
              <p:spPr>
                <a:xfrm>
                  <a:off x="-54254" y="2143549"/>
                  <a:ext cx="234640" cy="234640"/>
                </a:xfrm>
                <a:custGeom>
                  <a:avLst/>
                  <a:gdLst/>
                  <a:ahLst/>
                  <a:cxnLst/>
                  <a:rect l="l" t="t" r="r" b="b"/>
                  <a:pathLst>
                    <a:path w="20936" h="20936" extrusionOk="0">
                      <a:moveTo>
                        <a:pt x="10468" y="0"/>
                      </a:moveTo>
                      <a:cubicBezTo>
                        <a:pt x="4709" y="0"/>
                        <a:pt x="0" y="4670"/>
                        <a:pt x="0" y="10468"/>
                      </a:cubicBezTo>
                      <a:cubicBezTo>
                        <a:pt x="0" y="16227"/>
                        <a:pt x="4709" y="20936"/>
                        <a:pt x="10468" y="20936"/>
                      </a:cubicBezTo>
                      <a:cubicBezTo>
                        <a:pt x="16227" y="20936"/>
                        <a:pt x="20936" y="16227"/>
                        <a:pt x="20936" y="10468"/>
                      </a:cubicBezTo>
                      <a:cubicBezTo>
                        <a:pt x="20936" y="4670"/>
                        <a:pt x="16227" y="0"/>
                        <a:pt x="1046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6"/>
                <p:cNvSpPr/>
                <p:nvPr/>
              </p:nvSpPr>
              <p:spPr>
                <a:xfrm>
                  <a:off x="-110958" y="2219867"/>
                  <a:ext cx="341055" cy="175778"/>
                </a:xfrm>
                <a:custGeom>
                  <a:avLst/>
                  <a:gdLst/>
                  <a:ahLst/>
                  <a:cxnLst/>
                  <a:rect l="l" t="t" r="r" b="b"/>
                  <a:pathLst>
                    <a:path w="30431" h="15684" extrusionOk="0">
                      <a:moveTo>
                        <a:pt x="15315" y="1"/>
                      </a:moveTo>
                      <a:cubicBezTo>
                        <a:pt x="15269" y="1"/>
                        <a:pt x="15223" y="1"/>
                        <a:pt x="15177" y="1"/>
                      </a:cubicBezTo>
                      <a:cubicBezTo>
                        <a:pt x="6810" y="1"/>
                        <a:pt x="0" y="3542"/>
                        <a:pt x="39" y="7900"/>
                      </a:cubicBezTo>
                      <a:cubicBezTo>
                        <a:pt x="39" y="12196"/>
                        <a:pt x="6774" y="15683"/>
                        <a:pt x="15116" y="15683"/>
                      </a:cubicBezTo>
                      <a:cubicBezTo>
                        <a:pt x="15162" y="15683"/>
                        <a:pt x="15208" y="15683"/>
                        <a:pt x="15254" y="15683"/>
                      </a:cubicBezTo>
                      <a:cubicBezTo>
                        <a:pt x="23621" y="15683"/>
                        <a:pt x="30431" y="12142"/>
                        <a:pt x="30392" y="7784"/>
                      </a:cubicBezTo>
                      <a:cubicBezTo>
                        <a:pt x="30392" y="3488"/>
                        <a:pt x="23657" y="1"/>
                        <a:pt x="153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6"/>
                <p:cNvSpPr/>
                <p:nvPr/>
              </p:nvSpPr>
              <p:spPr>
                <a:xfrm>
                  <a:off x="-283243" y="2279451"/>
                  <a:ext cx="685159" cy="622711"/>
                </a:xfrm>
                <a:custGeom>
                  <a:avLst/>
                  <a:gdLst/>
                  <a:ahLst/>
                  <a:cxnLst/>
                  <a:rect l="l" t="t" r="r" b="b"/>
                  <a:pathLst>
                    <a:path w="61134" h="55562" extrusionOk="0">
                      <a:moveTo>
                        <a:pt x="30516" y="1"/>
                      </a:moveTo>
                      <a:cubicBezTo>
                        <a:pt x="17946" y="1"/>
                        <a:pt x="6539" y="8624"/>
                        <a:pt x="3542" y="21380"/>
                      </a:cubicBezTo>
                      <a:cubicBezTo>
                        <a:pt x="0" y="36323"/>
                        <a:pt x="9262" y="51265"/>
                        <a:pt x="24205" y="54807"/>
                      </a:cubicBezTo>
                      <a:cubicBezTo>
                        <a:pt x="26352" y="55317"/>
                        <a:pt x="28501" y="55561"/>
                        <a:pt x="30617" y="55561"/>
                      </a:cubicBezTo>
                      <a:cubicBezTo>
                        <a:pt x="43187" y="55561"/>
                        <a:pt x="54595" y="46933"/>
                        <a:pt x="57593" y="34143"/>
                      </a:cubicBezTo>
                      <a:cubicBezTo>
                        <a:pt x="61134" y="19239"/>
                        <a:pt x="51872" y="4258"/>
                        <a:pt x="36929" y="756"/>
                      </a:cubicBezTo>
                      <a:cubicBezTo>
                        <a:pt x="34782" y="245"/>
                        <a:pt x="32632" y="1"/>
                        <a:pt x="3051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6"/>
                <p:cNvSpPr/>
                <p:nvPr/>
              </p:nvSpPr>
              <p:spPr>
                <a:xfrm>
                  <a:off x="-141490" y="2445807"/>
                  <a:ext cx="401677" cy="505044"/>
                </a:xfrm>
                <a:custGeom>
                  <a:avLst/>
                  <a:gdLst/>
                  <a:ahLst/>
                  <a:cxnLst/>
                  <a:rect l="l" t="t" r="r" b="b"/>
                  <a:pathLst>
                    <a:path w="35840" h="45063" extrusionOk="0">
                      <a:moveTo>
                        <a:pt x="17901" y="0"/>
                      </a:moveTo>
                      <a:cubicBezTo>
                        <a:pt x="8017" y="0"/>
                        <a:pt x="0" y="10079"/>
                        <a:pt x="0" y="22531"/>
                      </a:cubicBezTo>
                      <a:cubicBezTo>
                        <a:pt x="0" y="34984"/>
                        <a:pt x="8017" y="45062"/>
                        <a:pt x="17901" y="45062"/>
                      </a:cubicBezTo>
                      <a:cubicBezTo>
                        <a:pt x="27824" y="45062"/>
                        <a:pt x="35840" y="34984"/>
                        <a:pt x="35840" y="22531"/>
                      </a:cubicBezTo>
                      <a:cubicBezTo>
                        <a:pt x="35840" y="10079"/>
                        <a:pt x="27824" y="0"/>
                        <a:pt x="17901" y="0"/>
                      </a:cubicBezTo>
                      <a:close/>
                    </a:path>
                  </a:pathLst>
                </a:custGeom>
                <a:solidFill>
                  <a:srgbClr val="C17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6"/>
                <p:cNvSpPr/>
                <p:nvPr/>
              </p:nvSpPr>
              <p:spPr>
                <a:xfrm>
                  <a:off x="12907" y="2698446"/>
                  <a:ext cx="92910" cy="33051"/>
                </a:xfrm>
                <a:custGeom>
                  <a:avLst/>
                  <a:gdLst/>
                  <a:ahLst/>
                  <a:cxnLst/>
                  <a:rect l="l" t="t" r="r" b="b"/>
                  <a:pathLst>
                    <a:path w="8290" h="2949" extrusionOk="0">
                      <a:moveTo>
                        <a:pt x="4145" y="1"/>
                      </a:moveTo>
                      <a:cubicBezTo>
                        <a:pt x="2073" y="1"/>
                        <a:pt x="1" y="283"/>
                        <a:pt x="1" y="847"/>
                      </a:cubicBezTo>
                      <a:cubicBezTo>
                        <a:pt x="1" y="2015"/>
                        <a:pt x="1869" y="2949"/>
                        <a:pt x="4165" y="2949"/>
                      </a:cubicBezTo>
                      <a:cubicBezTo>
                        <a:pt x="6460" y="2949"/>
                        <a:pt x="8289" y="2015"/>
                        <a:pt x="8289" y="847"/>
                      </a:cubicBezTo>
                      <a:cubicBezTo>
                        <a:pt x="8289" y="283"/>
                        <a:pt x="6217" y="1"/>
                        <a:pt x="4145" y="1"/>
                      </a:cubicBezTo>
                      <a:close/>
                    </a:path>
                  </a:pathLst>
                </a:custGeom>
                <a:solidFill>
                  <a:srgbClr val="A96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6"/>
                <p:cNvSpPr/>
                <p:nvPr/>
              </p:nvSpPr>
              <p:spPr>
                <a:xfrm>
                  <a:off x="32096" y="2797786"/>
                  <a:ext cx="52350" cy="20521"/>
                </a:xfrm>
                <a:custGeom>
                  <a:avLst/>
                  <a:gdLst/>
                  <a:ahLst/>
                  <a:cxnLst/>
                  <a:rect l="l" t="t" r="r" b="b"/>
                  <a:pathLst>
                    <a:path w="4671" h="1831" extrusionOk="0">
                      <a:moveTo>
                        <a:pt x="1" y="1"/>
                      </a:moveTo>
                      <a:cubicBezTo>
                        <a:pt x="1" y="1012"/>
                        <a:pt x="818" y="1830"/>
                        <a:pt x="1830" y="1830"/>
                      </a:cubicBezTo>
                      <a:lnTo>
                        <a:pt x="2803" y="1830"/>
                      </a:lnTo>
                      <a:cubicBezTo>
                        <a:pt x="2826" y="1830"/>
                        <a:pt x="2849" y="1831"/>
                        <a:pt x="2872" y="1831"/>
                      </a:cubicBezTo>
                      <a:cubicBezTo>
                        <a:pt x="3853" y="1831"/>
                        <a:pt x="4671" y="1027"/>
                        <a:pt x="4671" y="1"/>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6"/>
                <p:cNvSpPr/>
                <p:nvPr/>
              </p:nvSpPr>
              <p:spPr>
                <a:xfrm>
                  <a:off x="-183802" y="2376494"/>
                  <a:ext cx="505481" cy="241107"/>
                </a:xfrm>
                <a:custGeom>
                  <a:avLst/>
                  <a:gdLst/>
                  <a:ahLst/>
                  <a:cxnLst/>
                  <a:rect l="l" t="t" r="r" b="b"/>
                  <a:pathLst>
                    <a:path w="45102" h="21513" extrusionOk="0">
                      <a:moveTo>
                        <a:pt x="15110" y="1"/>
                      </a:moveTo>
                      <a:cubicBezTo>
                        <a:pt x="11980" y="1"/>
                        <a:pt x="8485" y="1474"/>
                        <a:pt x="5682" y="4277"/>
                      </a:cubicBezTo>
                      <a:cubicBezTo>
                        <a:pt x="935" y="9025"/>
                        <a:pt x="1" y="15757"/>
                        <a:pt x="3581" y="19337"/>
                      </a:cubicBezTo>
                      <a:cubicBezTo>
                        <a:pt x="5047" y="20803"/>
                        <a:pt x="7042" y="21512"/>
                        <a:pt x="9213" y="21512"/>
                      </a:cubicBezTo>
                      <a:cubicBezTo>
                        <a:pt x="12342" y="21512"/>
                        <a:pt x="15837" y="20039"/>
                        <a:pt x="18640" y="17236"/>
                      </a:cubicBezTo>
                      <a:cubicBezTo>
                        <a:pt x="20469" y="15446"/>
                        <a:pt x="21831" y="13189"/>
                        <a:pt x="22532" y="10698"/>
                      </a:cubicBezTo>
                      <a:cubicBezTo>
                        <a:pt x="23232" y="13189"/>
                        <a:pt x="24555" y="15446"/>
                        <a:pt x="26423" y="17236"/>
                      </a:cubicBezTo>
                      <a:cubicBezTo>
                        <a:pt x="29226" y="20039"/>
                        <a:pt x="32721" y="21512"/>
                        <a:pt x="35851" y="21512"/>
                      </a:cubicBezTo>
                      <a:cubicBezTo>
                        <a:pt x="38021" y="21512"/>
                        <a:pt x="40016" y="20803"/>
                        <a:pt x="41483" y="19337"/>
                      </a:cubicBezTo>
                      <a:cubicBezTo>
                        <a:pt x="45102" y="15757"/>
                        <a:pt x="44051" y="9025"/>
                        <a:pt x="39342" y="4277"/>
                      </a:cubicBezTo>
                      <a:cubicBezTo>
                        <a:pt x="36539" y="1474"/>
                        <a:pt x="33044" y="1"/>
                        <a:pt x="29915" y="1"/>
                      </a:cubicBezTo>
                      <a:cubicBezTo>
                        <a:pt x="27744" y="1"/>
                        <a:pt x="25749" y="710"/>
                        <a:pt x="24283" y="2176"/>
                      </a:cubicBezTo>
                      <a:cubicBezTo>
                        <a:pt x="23466" y="3032"/>
                        <a:pt x="22843" y="4044"/>
                        <a:pt x="22493" y="5172"/>
                      </a:cubicBezTo>
                      <a:cubicBezTo>
                        <a:pt x="22143" y="4044"/>
                        <a:pt x="21559" y="3032"/>
                        <a:pt x="20742" y="2176"/>
                      </a:cubicBezTo>
                      <a:cubicBezTo>
                        <a:pt x="19275" y="710"/>
                        <a:pt x="17280" y="1"/>
                        <a:pt x="1511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6"/>
                <p:cNvSpPr/>
                <p:nvPr/>
              </p:nvSpPr>
              <p:spPr>
                <a:xfrm>
                  <a:off x="280710" y="2865395"/>
                  <a:ext cx="27055" cy="191469"/>
                </a:xfrm>
                <a:custGeom>
                  <a:avLst/>
                  <a:gdLst/>
                  <a:ahLst/>
                  <a:cxnLst/>
                  <a:rect l="l" t="t" r="r" b="b"/>
                  <a:pathLst>
                    <a:path w="2414" h="17084" fill="none" extrusionOk="0">
                      <a:moveTo>
                        <a:pt x="1" y="0"/>
                      </a:moveTo>
                      <a:cubicBezTo>
                        <a:pt x="1324" y="0"/>
                        <a:pt x="2413" y="3853"/>
                        <a:pt x="2413" y="8561"/>
                      </a:cubicBezTo>
                      <a:cubicBezTo>
                        <a:pt x="2413" y="13270"/>
                        <a:pt x="1324" y="17083"/>
                        <a:pt x="1" y="17083"/>
                      </a:cubicBezTo>
                    </a:path>
                  </a:pathLst>
                </a:custGeom>
                <a:noFill/>
                <a:ln w="37950" cap="flat" cmpd="sng">
                  <a:solidFill>
                    <a:schemeClr val="accent2"/>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6"/>
                <p:cNvSpPr/>
                <p:nvPr/>
              </p:nvSpPr>
              <p:spPr>
                <a:xfrm>
                  <a:off x="186066" y="2747191"/>
                  <a:ext cx="160503" cy="160940"/>
                </a:xfrm>
                <a:custGeom>
                  <a:avLst/>
                  <a:gdLst/>
                  <a:ahLst/>
                  <a:cxnLst/>
                  <a:rect l="l" t="t" r="r" b="b"/>
                  <a:pathLst>
                    <a:path w="14321" h="14360" extrusionOk="0">
                      <a:moveTo>
                        <a:pt x="7161" y="1"/>
                      </a:moveTo>
                      <a:cubicBezTo>
                        <a:pt x="3191" y="1"/>
                        <a:pt x="0" y="3230"/>
                        <a:pt x="0" y="7200"/>
                      </a:cubicBezTo>
                      <a:cubicBezTo>
                        <a:pt x="0" y="11130"/>
                        <a:pt x="3191" y="14360"/>
                        <a:pt x="7161" y="14360"/>
                      </a:cubicBezTo>
                      <a:cubicBezTo>
                        <a:pt x="11130" y="14360"/>
                        <a:pt x="14321" y="11130"/>
                        <a:pt x="14321" y="7200"/>
                      </a:cubicBezTo>
                      <a:cubicBezTo>
                        <a:pt x="14321" y="3230"/>
                        <a:pt x="11130" y="1"/>
                        <a:pt x="7161" y="1"/>
                      </a:cubicBezTo>
                      <a:close/>
                    </a:path>
                  </a:pathLst>
                </a:custGeom>
                <a:solidFill>
                  <a:srgbClr val="C17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6"/>
                <p:cNvSpPr/>
                <p:nvPr/>
              </p:nvSpPr>
              <p:spPr>
                <a:xfrm>
                  <a:off x="235350" y="2781881"/>
                  <a:ext cx="54962" cy="54726"/>
                </a:xfrm>
                <a:custGeom>
                  <a:avLst/>
                  <a:gdLst/>
                  <a:ahLst/>
                  <a:cxnLst/>
                  <a:rect l="l" t="t" r="r" b="b"/>
                  <a:pathLst>
                    <a:path w="4904" h="4883" extrusionOk="0">
                      <a:moveTo>
                        <a:pt x="4109" y="0"/>
                      </a:moveTo>
                      <a:cubicBezTo>
                        <a:pt x="3736" y="0"/>
                        <a:pt x="3360" y="61"/>
                        <a:pt x="2997" y="174"/>
                      </a:cubicBezTo>
                      <a:cubicBezTo>
                        <a:pt x="2336" y="408"/>
                        <a:pt x="1791" y="758"/>
                        <a:pt x="1285" y="1225"/>
                      </a:cubicBezTo>
                      <a:cubicBezTo>
                        <a:pt x="818" y="1692"/>
                        <a:pt x="468" y="2276"/>
                        <a:pt x="234" y="2937"/>
                      </a:cubicBezTo>
                      <a:cubicBezTo>
                        <a:pt x="40" y="3560"/>
                        <a:pt x="1" y="4221"/>
                        <a:pt x="117" y="4883"/>
                      </a:cubicBezTo>
                      <a:cubicBezTo>
                        <a:pt x="273" y="4260"/>
                        <a:pt x="468" y="3677"/>
                        <a:pt x="740" y="3132"/>
                      </a:cubicBezTo>
                      <a:cubicBezTo>
                        <a:pt x="1012" y="2626"/>
                        <a:pt x="1363" y="2159"/>
                        <a:pt x="1791" y="1731"/>
                      </a:cubicBezTo>
                      <a:cubicBezTo>
                        <a:pt x="2219" y="1303"/>
                        <a:pt x="2686" y="953"/>
                        <a:pt x="3192" y="680"/>
                      </a:cubicBezTo>
                      <a:cubicBezTo>
                        <a:pt x="3736" y="408"/>
                        <a:pt x="4320" y="213"/>
                        <a:pt x="4904" y="96"/>
                      </a:cubicBezTo>
                      <a:cubicBezTo>
                        <a:pt x="4644" y="32"/>
                        <a:pt x="4377" y="0"/>
                        <a:pt x="4109" y="0"/>
                      </a:cubicBezTo>
                      <a:close/>
                    </a:path>
                  </a:pathLst>
                </a:custGeom>
                <a:solidFill>
                  <a:srgbClr val="A96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6"/>
                <p:cNvSpPr/>
                <p:nvPr/>
              </p:nvSpPr>
              <p:spPr>
                <a:xfrm>
                  <a:off x="253238" y="2865395"/>
                  <a:ext cx="27481" cy="191469"/>
                </a:xfrm>
                <a:custGeom>
                  <a:avLst/>
                  <a:gdLst/>
                  <a:ahLst/>
                  <a:cxnLst/>
                  <a:rect l="l" t="t" r="r" b="b"/>
                  <a:pathLst>
                    <a:path w="2452" h="17084" fill="none" extrusionOk="0">
                      <a:moveTo>
                        <a:pt x="2452" y="17083"/>
                      </a:moveTo>
                      <a:cubicBezTo>
                        <a:pt x="1090" y="17083"/>
                        <a:pt x="0" y="13270"/>
                        <a:pt x="0" y="8561"/>
                      </a:cubicBezTo>
                      <a:cubicBezTo>
                        <a:pt x="0" y="3853"/>
                        <a:pt x="1090" y="0"/>
                        <a:pt x="2452" y="0"/>
                      </a:cubicBezTo>
                    </a:path>
                  </a:pathLst>
                </a:custGeom>
                <a:noFill/>
                <a:ln w="37950" cap="rnd" cmpd="sng">
                  <a:solidFill>
                    <a:schemeClr val="accent2"/>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6"/>
                <p:cNvSpPr/>
                <p:nvPr/>
              </p:nvSpPr>
              <p:spPr>
                <a:xfrm>
                  <a:off x="-191647" y="2865395"/>
                  <a:ext cx="27481" cy="191469"/>
                </a:xfrm>
                <a:custGeom>
                  <a:avLst/>
                  <a:gdLst/>
                  <a:ahLst/>
                  <a:cxnLst/>
                  <a:rect l="l" t="t" r="r" b="b"/>
                  <a:pathLst>
                    <a:path w="2452" h="17084" fill="none" extrusionOk="0">
                      <a:moveTo>
                        <a:pt x="2452" y="0"/>
                      </a:moveTo>
                      <a:cubicBezTo>
                        <a:pt x="1129" y="0"/>
                        <a:pt x="0" y="3853"/>
                        <a:pt x="0" y="8561"/>
                      </a:cubicBezTo>
                      <a:cubicBezTo>
                        <a:pt x="0" y="13270"/>
                        <a:pt x="1090" y="17083"/>
                        <a:pt x="2452" y="17083"/>
                      </a:cubicBezTo>
                    </a:path>
                  </a:pathLst>
                </a:custGeom>
                <a:noFill/>
                <a:ln w="37950" cap="flat" cmpd="sng">
                  <a:solidFill>
                    <a:schemeClr val="accent2"/>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6"/>
                <p:cNvSpPr/>
                <p:nvPr/>
              </p:nvSpPr>
              <p:spPr>
                <a:xfrm>
                  <a:off x="-230474" y="2747191"/>
                  <a:ext cx="160951" cy="160940"/>
                </a:xfrm>
                <a:custGeom>
                  <a:avLst/>
                  <a:gdLst/>
                  <a:ahLst/>
                  <a:cxnLst/>
                  <a:rect l="l" t="t" r="r" b="b"/>
                  <a:pathLst>
                    <a:path w="14361" h="14360" extrusionOk="0">
                      <a:moveTo>
                        <a:pt x="7161" y="1"/>
                      </a:moveTo>
                      <a:cubicBezTo>
                        <a:pt x="3231" y="1"/>
                        <a:pt x="1" y="3230"/>
                        <a:pt x="1" y="7200"/>
                      </a:cubicBezTo>
                      <a:cubicBezTo>
                        <a:pt x="1" y="11130"/>
                        <a:pt x="3231" y="14360"/>
                        <a:pt x="7161" y="14360"/>
                      </a:cubicBezTo>
                      <a:cubicBezTo>
                        <a:pt x="11130" y="14360"/>
                        <a:pt x="14360" y="11130"/>
                        <a:pt x="14360" y="7200"/>
                      </a:cubicBezTo>
                      <a:cubicBezTo>
                        <a:pt x="14360" y="3230"/>
                        <a:pt x="11130" y="1"/>
                        <a:pt x="7161" y="1"/>
                      </a:cubicBezTo>
                      <a:close/>
                    </a:path>
                  </a:pathLst>
                </a:custGeom>
                <a:solidFill>
                  <a:srgbClr val="C17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6"/>
                <p:cNvSpPr/>
                <p:nvPr/>
              </p:nvSpPr>
              <p:spPr>
                <a:xfrm>
                  <a:off x="-174207" y="2781915"/>
                  <a:ext cx="54962" cy="54693"/>
                </a:xfrm>
                <a:custGeom>
                  <a:avLst/>
                  <a:gdLst/>
                  <a:ahLst/>
                  <a:cxnLst/>
                  <a:rect l="l" t="t" r="r" b="b"/>
                  <a:pathLst>
                    <a:path w="4904" h="4880" extrusionOk="0">
                      <a:moveTo>
                        <a:pt x="775" y="0"/>
                      </a:moveTo>
                      <a:cubicBezTo>
                        <a:pt x="511" y="0"/>
                        <a:pt x="250" y="31"/>
                        <a:pt x="1" y="93"/>
                      </a:cubicBezTo>
                      <a:cubicBezTo>
                        <a:pt x="585" y="210"/>
                        <a:pt x="1207" y="405"/>
                        <a:pt x="1752" y="677"/>
                      </a:cubicBezTo>
                      <a:cubicBezTo>
                        <a:pt x="2258" y="950"/>
                        <a:pt x="2725" y="1300"/>
                        <a:pt x="3153" y="1728"/>
                      </a:cubicBezTo>
                      <a:cubicBezTo>
                        <a:pt x="3581" y="2156"/>
                        <a:pt x="3931" y="2623"/>
                        <a:pt x="4204" y="3129"/>
                      </a:cubicBezTo>
                      <a:cubicBezTo>
                        <a:pt x="4437" y="3674"/>
                        <a:pt x="4670" y="4257"/>
                        <a:pt x="4787" y="4880"/>
                      </a:cubicBezTo>
                      <a:cubicBezTo>
                        <a:pt x="4904" y="4218"/>
                        <a:pt x="4865" y="3557"/>
                        <a:pt x="4670" y="2934"/>
                      </a:cubicBezTo>
                      <a:cubicBezTo>
                        <a:pt x="4242" y="1650"/>
                        <a:pt x="3231" y="599"/>
                        <a:pt x="1947" y="210"/>
                      </a:cubicBezTo>
                      <a:cubicBezTo>
                        <a:pt x="1573" y="70"/>
                        <a:pt x="1171" y="0"/>
                        <a:pt x="775" y="0"/>
                      </a:cubicBezTo>
                      <a:close/>
                    </a:path>
                  </a:pathLst>
                </a:custGeom>
                <a:solidFill>
                  <a:srgbClr val="A96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6"/>
                <p:cNvSpPr/>
                <p:nvPr/>
              </p:nvSpPr>
              <p:spPr>
                <a:xfrm>
                  <a:off x="-164176" y="2865395"/>
                  <a:ext cx="27055" cy="191469"/>
                </a:xfrm>
                <a:custGeom>
                  <a:avLst/>
                  <a:gdLst/>
                  <a:ahLst/>
                  <a:cxnLst/>
                  <a:rect l="l" t="t" r="r" b="b"/>
                  <a:pathLst>
                    <a:path w="2414" h="17084" fill="none" extrusionOk="0">
                      <a:moveTo>
                        <a:pt x="1" y="17083"/>
                      </a:moveTo>
                      <a:cubicBezTo>
                        <a:pt x="1324" y="17083"/>
                        <a:pt x="2414" y="13270"/>
                        <a:pt x="2414" y="8561"/>
                      </a:cubicBezTo>
                      <a:cubicBezTo>
                        <a:pt x="2414" y="3853"/>
                        <a:pt x="1363" y="0"/>
                        <a:pt x="1" y="0"/>
                      </a:cubicBezTo>
                    </a:path>
                  </a:pathLst>
                </a:custGeom>
                <a:noFill/>
                <a:ln w="37950" cap="rnd" cmpd="sng">
                  <a:solidFill>
                    <a:schemeClr val="accent2"/>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3" name="Google Shape;943;p46"/>
              <p:cNvSpPr/>
              <p:nvPr/>
            </p:nvSpPr>
            <p:spPr>
              <a:xfrm>
                <a:off x="984295" y="540014"/>
                <a:ext cx="1220431" cy="678147"/>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1600">
                    <a:solidFill>
                      <a:schemeClr val="dk1"/>
                    </a:solidFill>
                    <a:latin typeface="Oswald"/>
                    <a:ea typeface="Oswald"/>
                    <a:cs typeface="Oswald"/>
                    <a:sym typeface="Oswald"/>
                  </a:rPr>
                  <a:t>Ni hao!</a:t>
                </a:r>
                <a:endParaRPr sz="1600"/>
              </a:p>
            </p:txBody>
          </p:sp>
        </p:grpSp>
        <p:grpSp>
          <p:nvGrpSpPr>
            <p:cNvPr id="944" name="Google Shape;944;p46"/>
            <p:cNvGrpSpPr/>
            <p:nvPr/>
          </p:nvGrpSpPr>
          <p:grpSpPr>
            <a:xfrm>
              <a:off x="1442400" y="1495573"/>
              <a:ext cx="304233" cy="93035"/>
              <a:chOff x="2176250" y="3010775"/>
              <a:chExt cx="679850" cy="207900"/>
            </a:xfrm>
          </p:grpSpPr>
          <p:sp>
            <p:nvSpPr>
              <p:cNvPr id="945" name="Google Shape;945;p46"/>
              <p:cNvSpPr/>
              <p:nvPr/>
            </p:nvSpPr>
            <p:spPr>
              <a:xfrm>
                <a:off x="2176250" y="3010775"/>
                <a:ext cx="56400" cy="2079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6"/>
              <p:cNvSpPr/>
              <p:nvPr/>
            </p:nvSpPr>
            <p:spPr>
              <a:xfrm>
                <a:off x="2799700" y="3010775"/>
                <a:ext cx="56400" cy="2079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7" name="Google Shape;947;p46"/>
          <p:cNvGrpSpPr/>
          <p:nvPr/>
        </p:nvGrpSpPr>
        <p:grpSpPr>
          <a:xfrm>
            <a:off x="1785743" y="2886005"/>
            <a:ext cx="1220451" cy="1721843"/>
            <a:chOff x="1785743" y="2886005"/>
            <a:chExt cx="1220451" cy="1721843"/>
          </a:xfrm>
        </p:grpSpPr>
        <p:grpSp>
          <p:nvGrpSpPr>
            <p:cNvPr id="948" name="Google Shape;948;p46"/>
            <p:cNvGrpSpPr/>
            <p:nvPr/>
          </p:nvGrpSpPr>
          <p:grpSpPr>
            <a:xfrm>
              <a:off x="1785743" y="2886005"/>
              <a:ext cx="1220451" cy="1721843"/>
              <a:chOff x="7650926" y="1506346"/>
              <a:chExt cx="624399" cy="882861"/>
            </a:xfrm>
          </p:grpSpPr>
          <p:grpSp>
            <p:nvGrpSpPr>
              <p:cNvPr id="949" name="Google Shape;949;p46"/>
              <p:cNvGrpSpPr/>
              <p:nvPr/>
            </p:nvGrpSpPr>
            <p:grpSpPr>
              <a:xfrm>
                <a:off x="7773301" y="1660350"/>
                <a:ext cx="379649" cy="728857"/>
                <a:chOff x="6816579" y="2284553"/>
                <a:chExt cx="574356" cy="1102658"/>
              </a:xfrm>
            </p:grpSpPr>
            <p:sp>
              <p:nvSpPr>
                <p:cNvPr id="950" name="Google Shape;950;p46"/>
                <p:cNvSpPr/>
                <p:nvPr/>
              </p:nvSpPr>
              <p:spPr>
                <a:xfrm>
                  <a:off x="6890882" y="3158723"/>
                  <a:ext cx="424848" cy="228488"/>
                </a:xfrm>
                <a:custGeom>
                  <a:avLst/>
                  <a:gdLst/>
                  <a:ahLst/>
                  <a:cxnLst/>
                  <a:rect l="l" t="t" r="r" b="b"/>
                  <a:pathLst>
                    <a:path w="37251" h="20034" extrusionOk="0">
                      <a:moveTo>
                        <a:pt x="18610" y="0"/>
                      </a:moveTo>
                      <a:cubicBezTo>
                        <a:pt x="16567" y="0"/>
                        <a:pt x="14529" y="110"/>
                        <a:pt x="12510" y="330"/>
                      </a:cubicBezTo>
                      <a:cubicBezTo>
                        <a:pt x="10952" y="530"/>
                        <a:pt x="9393" y="849"/>
                        <a:pt x="7914" y="1329"/>
                      </a:cubicBezTo>
                      <a:cubicBezTo>
                        <a:pt x="6715" y="1689"/>
                        <a:pt x="5596" y="2248"/>
                        <a:pt x="4597" y="2968"/>
                      </a:cubicBezTo>
                      <a:cubicBezTo>
                        <a:pt x="3717" y="3567"/>
                        <a:pt x="2958" y="4327"/>
                        <a:pt x="2359" y="5206"/>
                      </a:cubicBezTo>
                      <a:cubicBezTo>
                        <a:pt x="1759" y="6085"/>
                        <a:pt x="1319" y="7044"/>
                        <a:pt x="1000" y="8044"/>
                      </a:cubicBezTo>
                      <a:cubicBezTo>
                        <a:pt x="680" y="9163"/>
                        <a:pt x="440" y="10322"/>
                        <a:pt x="280" y="11481"/>
                      </a:cubicBezTo>
                      <a:cubicBezTo>
                        <a:pt x="160" y="12720"/>
                        <a:pt x="80" y="14039"/>
                        <a:pt x="40" y="15478"/>
                      </a:cubicBezTo>
                      <a:cubicBezTo>
                        <a:pt x="0" y="16916"/>
                        <a:pt x="0" y="18435"/>
                        <a:pt x="0" y="20034"/>
                      </a:cubicBezTo>
                      <a:lnTo>
                        <a:pt x="37250" y="20034"/>
                      </a:lnTo>
                      <a:cubicBezTo>
                        <a:pt x="37250" y="18435"/>
                        <a:pt x="37250" y="16876"/>
                        <a:pt x="37210" y="15478"/>
                      </a:cubicBezTo>
                      <a:cubicBezTo>
                        <a:pt x="37170" y="14079"/>
                        <a:pt x="37090" y="12720"/>
                        <a:pt x="36930" y="11481"/>
                      </a:cubicBezTo>
                      <a:cubicBezTo>
                        <a:pt x="36810" y="10322"/>
                        <a:pt x="36571" y="9163"/>
                        <a:pt x="36211" y="8044"/>
                      </a:cubicBezTo>
                      <a:cubicBezTo>
                        <a:pt x="35931" y="7044"/>
                        <a:pt x="35452" y="6085"/>
                        <a:pt x="34852" y="5206"/>
                      </a:cubicBezTo>
                      <a:cubicBezTo>
                        <a:pt x="34253" y="4327"/>
                        <a:pt x="33493" y="3567"/>
                        <a:pt x="32654" y="2968"/>
                      </a:cubicBezTo>
                      <a:cubicBezTo>
                        <a:pt x="31615" y="2248"/>
                        <a:pt x="30496" y="1689"/>
                        <a:pt x="29337" y="1329"/>
                      </a:cubicBezTo>
                      <a:cubicBezTo>
                        <a:pt x="27818" y="849"/>
                        <a:pt x="26299" y="530"/>
                        <a:pt x="24740" y="330"/>
                      </a:cubicBezTo>
                      <a:cubicBezTo>
                        <a:pt x="22702" y="110"/>
                        <a:pt x="20654" y="0"/>
                        <a:pt x="186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6"/>
                <p:cNvSpPr/>
                <p:nvPr/>
              </p:nvSpPr>
              <p:spPr>
                <a:xfrm>
                  <a:off x="7003016" y="2991549"/>
                  <a:ext cx="200580" cy="259829"/>
                </a:xfrm>
                <a:custGeom>
                  <a:avLst/>
                  <a:gdLst/>
                  <a:ahLst/>
                  <a:cxnLst/>
                  <a:rect l="l" t="t" r="r" b="b"/>
                  <a:pathLst>
                    <a:path w="17587" h="22782" extrusionOk="0">
                      <a:moveTo>
                        <a:pt x="0" y="0"/>
                      </a:moveTo>
                      <a:lnTo>
                        <a:pt x="0" y="13989"/>
                      </a:lnTo>
                      <a:cubicBezTo>
                        <a:pt x="0" y="18825"/>
                        <a:pt x="3917" y="22782"/>
                        <a:pt x="8793" y="22782"/>
                      </a:cubicBezTo>
                      <a:cubicBezTo>
                        <a:pt x="13629" y="22782"/>
                        <a:pt x="17586" y="18825"/>
                        <a:pt x="17586" y="13989"/>
                      </a:cubicBezTo>
                      <a:lnTo>
                        <a:pt x="17586" y="0"/>
                      </a:ln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6"/>
                <p:cNvSpPr/>
                <p:nvPr/>
              </p:nvSpPr>
              <p:spPr>
                <a:xfrm>
                  <a:off x="7003016" y="3025273"/>
                  <a:ext cx="200580" cy="133450"/>
                </a:xfrm>
                <a:custGeom>
                  <a:avLst/>
                  <a:gdLst/>
                  <a:ahLst/>
                  <a:cxnLst/>
                  <a:rect l="l" t="t" r="r" b="b"/>
                  <a:pathLst>
                    <a:path w="17587" h="11701" extrusionOk="0">
                      <a:moveTo>
                        <a:pt x="0" y="1"/>
                      </a:moveTo>
                      <a:lnTo>
                        <a:pt x="0" y="8674"/>
                      </a:lnTo>
                      <a:cubicBezTo>
                        <a:pt x="2682" y="10690"/>
                        <a:pt x="5882" y="11701"/>
                        <a:pt x="9089" y="11701"/>
                      </a:cubicBezTo>
                      <a:cubicBezTo>
                        <a:pt x="12049" y="11701"/>
                        <a:pt x="15016" y="10840"/>
                        <a:pt x="17586" y="9113"/>
                      </a:cubicBezTo>
                      <a:lnTo>
                        <a:pt x="17586" y="1"/>
                      </a:ln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6"/>
                <p:cNvSpPr/>
                <p:nvPr/>
              </p:nvSpPr>
              <p:spPr>
                <a:xfrm>
                  <a:off x="7008936" y="2452754"/>
                  <a:ext cx="93464" cy="306783"/>
                </a:xfrm>
                <a:custGeom>
                  <a:avLst/>
                  <a:gdLst/>
                  <a:ahLst/>
                  <a:cxnLst/>
                  <a:rect l="l" t="t" r="r" b="b"/>
                  <a:pathLst>
                    <a:path w="8195" h="26899" extrusionOk="0">
                      <a:moveTo>
                        <a:pt x="1" y="0"/>
                      </a:moveTo>
                      <a:lnTo>
                        <a:pt x="1800" y="25819"/>
                      </a:lnTo>
                      <a:cubicBezTo>
                        <a:pt x="1840" y="25979"/>
                        <a:pt x="1879" y="26139"/>
                        <a:pt x="1959" y="26259"/>
                      </a:cubicBezTo>
                      <a:cubicBezTo>
                        <a:pt x="2039" y="26419"/>
                        <a:pt x="2119" y="26539"/>
                        <a:pt x="2239" y="26619"/>
                      </a:cubicBezTo>
                      <a:cubicBezTo>
                        <a:pt x="2319" y="26739"/>
                        <a:pt x="2439" y="26819"/>
                        <a:pt x="2559" y="26859"/>
                      </a:cubicBezTo>
                      <a:cubicBezTo>
                        <a:pt x="2679" y="26899"/>
                        <a:pt x="2799" y="26899"/>
                        <a:pt x="2919" y="26899"/>
                      </a:cubicBezTo>
                      <a:lnTo>
                        <a:pt x="4078" y="26659"/>
                      </a:lnTo>
                      <a:lnTo>
                        <a:pt x="5237" y="26419"/>
                      </a:lnTo>
                      <a:lnTo>
                        <a:pt x="6396" y="26179"/>
                      </a:lnTo>
                      <a:lnTo>
                        <a:pt x="7555" y="25979"/>
                      </a:lnTo>
                      <a:cubicBezTo>
                        <a:pt x="7675" y="25939"/>
                        <a:pt x="7795" y="25899"/>
                        <a:pt x="7875" y="25819"/>
                      </a:cubicBezTo>
                      <a:cubicBezTo>
                        <a:pt x="7955" y="25700"/>
                        <a:pt x="8034" y="25580"/>
                        <a:pt x="8114" y="25460"/>
                      </a:cubicBezTo>
                      <a:cubicBezTo>
                        <a:pt x="8154" y="25340"/>
                        <a:pt x="8194" y="25180"/>
                        <a:pt x="8194" y="25060"/>
                      </a:cubicBezTo>
                      <a:cubicBezTo>
                        <a:pt x="8194" y="24860"/>
                        <a:pt x="8194" y="24700"/>
                        <a:pt x="8154" y="24540"/>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6"/>
                <p:cNvSpPr/>
                <p:nvPr/>
              </p:nvSpPr>
              <p:spPr>
                <a:xfrm>
                  <a:off x="7090082" y="2452754"/>
                  <a:ext cx="93909" cy="306669"/>
                </a:xfrm>
                <a:custGeom>
                  <a:avLst/>
                  <a:gdLst/>
                  <a:ahLst/>
                  <a:cxnLst/>
                  <a:rect l="l" t="t" r="r" b="b"/>
                  <a:pathLst>
                    <a:path w="8234" h="26889" extrusionOk="0">
                      <a:moveTo>
                        <a:pt x="8234" y="0"/>
                      </a:moveTo>
                      <a:lnTo>
                        <a:pt x="40" y="24540"/>
                      </a:lnTo>
                      <a:cubicBezTo>
                        <a:pt x="0" y="24700"/>
                        <a:pt x="0" y="24860"/>
                        <a:pt x="0" y="25060"/>
                      </a:cubicBezTo>
                      <a:cubicBezTo>
                        <a:pt x="0" y="25180"/>
                        <a:pt x="40" y="25340"/>
                        <a:pt x="80" y="25460"/>
                      </a:cubicBezTo>
                      <a:cubicBezTo>
                        <a:pt x="160" y="25580"/>
                        <a:pt x="240" y="25700"/>
                        <a:pt x="320" y="25819"/>
                      </a:cubicBezTo>
                      <a:cubicBezTo>
                        <a:pt x="440" y="25899"/>
                        <a:pt x="560" y="25939"/>
                        <a:pt x="680" y="25979"/>
                      </a:cubicBezTo>
                      <a:lnTo>
                        <a:pt x="1839" y="26179"/>
                      </a:lnTo>
                      <a:lnTo>
                        <a:pt x="2998" y="26419"/>
                      </a:lnTo>
                      <a:lnTo>
                        <a:pt x="4157" y="26659"/>
                      </a:lnTo>
                      <a:lnTo>
                        <a:pt x="5276" y="26859"/>
                      </a:lnTo>
                      <a:cubicBezTo>
                        <a:pt x="5336" y="26879"/>
                        <a:pt x="5406" y="26889"/>
                        <a:pt x="5476" y="26889"/>
                      </a:cubicBezTo>
                      <a:cubicBezTo>
                        <a:pt x="5546" y="26889"/>
                        <a:pt x="5616" y="26879"/>
                        <a:pt x="5676" y="26859"/>
                      </a:cubicBezTo>
                      <a:cubicBezTo>
                        <a:pt x="5795" y="26819"/>
                        <a:pt x="5915" y="26739"/>
                        <a:pt x="5995" y="26619"/>
                      </a:cubicBezTo>
                      <a:cubicBezTo>
                        <a:pt x="6115" y="26539"/>
                        <a:pt x="6195" y="26419"/>
                        <a:pt x="6275" y="26259"/>
                      </a:cubicBezTo>
                      <a:cubicBezTo>
                        <a:pt x="6315" y="26139"/>
                        <a:pt x="6395" y="25979"/>
                        <a:pt x="6395" y="25779"/>
                      </a:cubicBezTo>
                      <a:lnTo>
                        <a:pt x="8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6"/>
                <p:cNvSpPr/>
                <p:nvPr/>
              </p:nvSpPr>
              <p:spPr>
                <a:xfrm>
                  <a:off x="7038110" y="2284553"/>
                  <a:ext cx="113058" cy="470422"/>
                </a:xfrm>
                <a:custGeom>
                  <a:avLst/>
                  <a:gdLst/>
                  <a:ahLst/>
                  <a:cxnLst/>
                  <a:rect l="l" t="t" r="r" b="b"/>
                  <a:pathLst>
                    <a:path w="9913" h="41247" extrusionOk="0">
                      <a:moveTo>
                        <a:pt x="2399" y="0"/>
                      </a:moveTo>
                      <a:lnTo>
                        <a:pt x="1" y="39288"/>
                      </a:lnTo>
                      <a:cubicBezTo>
                        <a:pt x="1" y="39528"/>
                        <a:pt x="41" y="39808"/>
                        <a:pt x="121" y="40048"/>
                      </a:cubicBezTo>
                      <a:cubicBezTo>
                        <a:pt x="161" y="40248"/>
                        <a:pt x="241" y="40448"/>
                        <a:pt x="401" y="40647"/>
                      </a:cubicBezTo>
                      <a:cubicBezTo>
                        <a:pt x="481" y="40807"/>
                        <a:pt x="640" y="40967"/>
                        <a:pt x="840" y="41087"/>
                      </a:cubicBezTo>
                      <a:cubicBezTo>
                        <a:pt x="1000" y="41167"/>
                        <a:pt x="1160" y="41207"/>
                        <a:pt x="1360" y="41247"/>
                      </a:cubicBezTo>
                      <a:lnTo>
                        <a:pt x="8554" y="41247"/>
                      </a:lnTo>
                      <a:cubicBezTo>
                        <a:pt x="8754" y="41207"/>
                        <a:pt x="8954" y="41167"/>
                        <a:pt x="9114" y="41087"/>
                      </a:cubicBezTo>
                      <a:cubicBezTo>
                        <a:pt x="9273" y="40967"/>
                        <a:pt x="9433" y="40807"/>
                        <a:pt x="9553" y="40647"/>
                      </a:cubicBezTo>
                      <a:cubicBezTo>
                        <a:pt x="9673" y="40448"/>
                        <a:pt x="9753" y="40248"/>
                        <a:pt x="9833" y="40048"/>
                      </a:cubicBezTo>
                      <a:cubicBezTo>
                        <a:pt x="9873" y="39808"/>
                        <a:pt x="9913" y="39528"/>
                        <a:pt x="9913" y="39288"/>
                      </a:cubicBezTo>
                      <a:lnTo>
                        <a:pt x="75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6"/>
                <p:cNvSpPr/>
                <p:nvPr/>
              </p:nvSpPr>
              <p:spPr>
                <a:xfrm>
                  <a:off x="6886320" y="2592237"/>
                  <a:ext cx="419829" cy="528314"/>
                </a:xfrm>
                <a:custGeom>
                  <a:avLst/>
                  <a:gdLst/>
                  <a:ahLst/>
                  <a:cxnLst/>
                  <a:rect l="l" t="t" r="r" b="b"/>
                  <a:pathLst>
                    <a:path w="36811" h="46323" extrusionOk="0">
                      <a:moveTo>
                        <a:pt x="18386" y="0"/>
                      </a:moveTo>
                      <a:cubicBezTo>
                        <a:pt x="8234" y="0"/>
                        <a:pt x="1" y="10392"/>
                        <a:pt x="1" y="23182"/>
                      </a:cubicBezTo>
                      <a:cubicBezTo>
                        <a:pt x="1" y="35931"/>
                        <a:pt x="8234" y="46323"/>
                        <a:pt x="18386" y="46323"/>
                      </a:cubicBezTo>
                      <a:cubicBezTo>
                        <a:pt x="28577" y="46323"/>
                        <a:pt x="36811" y="35931"/>
                        <a:pt x="36811" y="23182"/>
                      </a:cubicBezTo>
                      <a:cubicBezTo>
                        <a:pt x="36811" y="10392"/>
                        <a:pt x="28577" y="0"/>
                        <a:pt x="18386"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6"/>
                <p:cNvSpPr/>
                <p:nvPr/>
              </p:nvSpPr>
              <p:spPr>
                <a:xfrm>
                  <a:off x="7247790" y="2901289"/>
                  <a:ext cx="127645" cy="127645"/>
                </a:xfrm>
                <a:custGeom>
                  <a:avLst/>
                  <a:gdLst/>
                  <a:ahLst/>
                  <a:cxnLst/>
                  <a:rect l="l" t="t" r="r" b="b"/>
                  <a:pathLst>
                    <a:path w="11192" h="11192" extrusionOk="0">
                      <a:moveTo>
                        <a:pt x="5596" y="0"/>
                      </a:moveTo>
                      <a:cubicBezTo>
                        <a:pt x="2519" y="0"/>
                        <a:pt x="1" y="2518"/>
                        <a:pt x="1" y="5596"/>
                      </a:cubicBezTo>
                      <a:cubicBezTo>
                        <a:pt x="1" y="8673"/>
                        <a:pt x="2519" y="11191"/>
                        <a:pt x="5596" y="11191"/>
                      </a:cubicBezTo>
                      <a:cubicBezTo>
                        <a:pt x="8714" y="11191"/>
                        <a:pt x="11192" y="8673"/>
                        <a:pt x="11192" y="5596"/>
                      </a:cubicBezTo>
                      <a:cubicBezTo>
                        <a:pt x="11192" y="2518"/>
                        <a:pt x="8714" y="0"/>
                        <a:pt x="5596"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6"/>
                <p:cNvSpPr/>
                <p:nvPr/>
              </p:nvSpPr>
              <p:spPr>
                <a:xfrm>
                  <a:off x="7287001" y="2928753"/>
                  <a:ext cx="43772" cy="43202"/>
                </a:xfrm>
                <a:custGeom>
                  <a:avLst/>
                  <a:gdLst/>
                  <a:ahLst/>
                  <a:cxnLst/>
                  <a:rect l="l" t="t" r="r" b="b"/>
                  <a:pathLst>
                    <a:path w="3838" h="3788" extrusionOk="0">
                      <a:moveTo>
                        <a:pt x="3256" y="1"/>
                      </a:moveTo>
                      <a:cubicBezTo>
                        <a:pt x="2954" y="1"/>
                        <a:pt x="2649" y="54"/>
                        <a:pt x="2358" y="150"/>
                      </a:cubicBezTo>
                      <a:cubicBezTo>
                        <a:pt x="1319" y="470"/>
                        <a:pt x="520" y="1269"/>
                        <a:pt x="200" y="2309"/>
                      </a:cubicBezTo>
                      <a:cubicBezTo>
                        <a:pt x="40" y="2788"/>
                        <a:pt x="0" y="3308"/>
                        <a:pt x="120" y="3787"/>
                      </a:cubicBezTo>
                      <a:cubicBezTo>
                        <a:pt x="280" y="2868"/>
                        <a:pt x="760" y="2029"/>
                        <a:pt x="1399" y="1349"/>
                      </a:cubicBezTo>
                      <a:cubicBezTo>
                        <a:pt x="2078" y="670"/>
                        <a:pt x="2918" y="230"/>
                        <a:pt x="3837" y="70"/>
                      </a:cubicBezTo>
                      <a:cubicBezTo>
                        <a:pt x="3648" y="23"/>
                        <a:pt x="3452" y="1"/>
                        <a:pt x="3256" y="1"/>
                      </a:cubicBez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6"/>
                <p:cNvSpPr/>
                <p:nvPr/>
              </p:nvSpPr>
              <p:spPr>
                <a:xfrm>
                  <a:off x="6816579" y="2901289"/>
                  <a:ext cx="128101" cy="127645"/>
                </a:xfrm>
                <a:custGeom>
                  <a:avLst/>
                  <a:gdLst/>
                  <a:ahLst/>
                  <a:cxnLst/>
                  <a:rect l="l" t="t" r="r" b="b"/>
                  <a:pathLst>
                    <a:path w="11232" h="11192" extrusionOk="0">
                      <a:moveTo>
                        <a:pt x="5636" y="0"/>
                      </a:moveTo>
                      <a:cubicBezTo>
                        <a:pt x="2519" y="0"/>
                        <a:pt x="1" y="2518"/>
                        <a:pt x="1" y="5596"/>
                      </a:cubicBezTo>
                      <a:cubicBezTo>
                        <a:pt x="1" y="8673"/>
                        <a:pt x="2519" y="11191"/>
                        <a:pt x="5636" y="11191"/>
                      </a:cubicBezTo>
                      <a:cubicBezTo>
                        <a:pt x="8714" y="11191"/>
                        <a:pt x="11232" y="8673"/>
                        <a:pt x="11232" y="5596"/>
                      </a:cubicBezTo>
                      <a:cubicBezTo>
                        <a:pt x="11232" y="2518"/>
                        <a:pt x="8714" y="0"/>
                        <a:pt x="5636"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6"/>
                <p:cNvSpPr/>
                <p:nvPr/>
              </p:nvSpPr>
              <p:spPr>
                <a:xfrm>
                  <a:off x="6861708" y="2928753"/>
                  <a:ext cx="43316" cy="43202"/>
                </a:xfrm>
                <a:custGeom>
                  <a:avLst/>
                  <a:gdLst/>
                  <a:ahLst/>
                  <a:cxnLst/>
                  <a:rect l="l" t="t" r="r" b="b"/>
                  <a:pathLst>
                    <a:path w="3798" h="3788" extrusionOk="0">
                      <a:moveTo>
                        <a:pt x="582" y="1"/>
                      </a:moveTo>
                      <a:cubicBezTo>
                        <a:pt x="385" y="1"/>
                        <a:pt x="190" y="23"/>
                        <a:pt x="1" y="70"/>
                      </a:cubicBezTo>
                      <a:cubicBezTo>
                        <a:pt x="880" y="230"/>
                        <a:pt x="1759" y="670"/>
                        <a:pt x="2439" y="1309"/>
                      </a:cubicBezTo>
                      <a:cubicBezTo>
                        <a:pt x="3078" y="1989"/>
                        <a:pt x="3518" y="2868"/>
                        <a:pt x="3717" y="3787"/>
                      </a:cubicBezTo>
                      <a:cubicBezTo>
                        <a:pt x="3797" y="3268"/>
                        <a:pt x="3797" y="2748"/>
                        <a:pt x="3638" y="2269"/>
                      </a:cubicBezTo>
                      <a:cubicBezTo>
                        <a:pt x="3438" y="1789"/>
                        <a:pt x="3158" y="1309"/>
                        <a:pt x="2798" y="950"/>
                      </a:cubicBezTo>
                      <a:cubicBezTo>
                        <a:pt x="2439" y="590"/>
                        <a:pt x="1959" y="310"/>
                        <a:pt x="1479" y="150"/>
                      </a:cubicBezTo>
                      <a:cubicBezTo>
                        <a:pt x="1189" y="54"/>
                        <a:pt x="884" y="1"/>
                        <a:pt x="582" y="1"/>
                      </a:cubicBez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6"/>
                <p:cNvSpPr/>
                <p:nvPr/>
              </p:nvSpPr>
              <p:spPr>
                <a:xfrm>
                  <a:off x="7034928" y="2985162"/>
                  <a:ext cx="122170" cy="46053"/>
                </a:xfrm>
                <a:custGeom>
                  <a:avLst/>
                  <a:gdLst/>
                  <a:ahLst/>
                  <a:cxnLst/>
                  <a:rect l="l" t="t" r="r" b="b"/>
                  <a:pathLst>
                    <a:path w="10712" h="4038" extrusionOk="0">
                      <a:moveTo>
                        <a:pt x="4077" y="0"/>
                      </a:moveTo>
                      <a:cubicBezTo>
                        <a:pt x="1839" y="0"/>
                        <a:pt x="0" y="1799"/>
                        <a:pt x="40" y="4037"/>
                      </a:cubicBezTo>
                      <a:lnTo>
                        <a:pt x="10711" y="4037"/>
                      </a:lnTo>
                      <a:cubicBezTo>
                        <a:pt x="10711" y="1799"/>
                        <a:pt x="8913" y="0"/>
                        <a:pt x="6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6"/>
                <p:cNvSpPr/>
                <p:nvPr/>
              </p:nvSpPr>
              <p:spPr>
                <a:xfrm>
                  <a:off x="7041759" y="2877932"/>
                  <a:ext cx="108952" cy="50262"/>
                </a:xfrm>
                <a:custGeom>
                  <a:avLst/>
                  <a:gdLst/>
                  <a:ahLst/>
                  <a:cxnLst/>
                  <a:rect l="l" t="t" r="r" b="b"/>
                  <a:pathLst>
                    <a:path w="9553" h="4407" extrusionOk="0">
                      <a:moveTo>
                        <a:pt x="4777" y="0"/>
                      </a:moveTo>
                      <a:cubicBezTo>
                        <a:pt x="2389" y="0"/>
                        <a:pt x="1" y="430"/>
                        <a:pt x="1" y="1289"/>
                      </a:cubicBezTo>
                      <a:cubicBezTo>
                        <a:pt x="1" y="3008"/>
                        <a:pt x="2119" y="4407"/>
                        <a:pt x="4757" y="4407"/>
                      </a:cubicBezTo>
                      <a:cubicBezTo>
                        <a:pt x="7435" y="4407"/>
                        <a:pt x="9553" y="3008"/>
                        <a:pt x="9553" y="1289"/>
                      </a:cubicBezTo>
                      <a:cubicBezTo>
                        <a:pt x="9553" y="430"/>
                        <a:pt x="7165" y="0"/>
                        <a:pt x="4777" y="0"/>
                      </a:cubicBez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6"/>
                <p:cNvSpPr/>
                <p:nvPr/>
              </p:nvSpPr>
              <p:spPr>
                <a:xfrm>
                  <a:off x="7317988" y="2995073"/>
                  <a:ext cx="32835" cy="53398"/>
                </a:xfrm>
                <a:custGeom>
                  <a:avLst/>
                  <a:gdLst/>
                  <a:ahLst/>
                  <a:cxnLst/>
                  <a:rect l="l" t="t" r="r" b="b"/>
                  <a:pathLst>
                    <a:path w="2879" h="4682" extrusionOk="0">
                      <a:moveTo>
                        <a:pt x="899" y="1"/>
                      </a:moveTo>
                      <a:cubicBezTo>
                        <a:pt x="813" y="1"/>
                        <a:pt x="726" y="17"/>
                        <a:pt x="640" y="51"/>
                      </a:cubicBezTo>
                      <a:cubicBezTo>
                        <a:pt x="201" y="171"/>
                        <a:pt x="1" y="610"/>
                        <a:pt x="121" y="1050"/>
                      </a:cubicBezTo>
                      <a:lnTo>
                        <a:pt x="1240" y="4127"/>
                      </a:lnTo>
                      <a:cubicBezTo>
                        <a:pt x="1337" y="4483"/>
                        <a:pt x="1642" y="4681"/>
                        <a:pt x="1988" y="4681"/>
                      </a:cubicBezTo>
                      <a:cubicBezTo>
                        <a:pt x="2070" y="4681"/>
                        <a:pt x="2155" y="4670"/>
                        <a:pt x="2239" y="4647"/>
                      </a:cubicBezTo>
                      <a:cubicBezTo>
                        <a:pt x="2639" y="4487"/>
                        <a:pt x="2879" y="4048"/>
                        <a:pt x="2719" y="3648"/>
                      </a:cubicBezTo>
                      <a:lnTo>
                        <a:pt x="1640" y="530"/>
                      </a:lnTo>
                      <a:cubicBezTo>
                        <a:pt x="1514" y="216"/>
                        <a:pt x="1215" y="1"/>
                        <a:pt x="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6"/>
                <p:cNvSpPr/>
                <p:nvPr/>
              </p:nvSpPr>
              <p:spPr>
                <a:xfrm>
                  <a:off x="7336225" y="2976254"/>
                  <a:ext cx="54710" cy="34512"/>
                </a:xfrm>
                <a:custGeom>
                  <a:avLst/>
                  <a:gdLst/>
                  <a:ahLst/>
                  <a:cxnLst/>
                  <a:rect l="l" t="t" r="r" b="b"/>
                  <a:pathLst>
                    <a:path w="4797" h="3026" extrusionOk="0">
                      <a:moveTo>
                        <a:pt x="960" y="1"/>
                      </a:moveTo>
                      <a:cubicBezTo>
                        <a:pt x="651" y="1"/>
                        <a:pt x="349" y="165"/>
                        <a:pt x="200" y="462"/>
                      </a:cubicBezTo>
                      <a:cubicBezTo>
                        <a:pt x="1" y="861"/>
                        <a:pt x="200" y="1341"/>
                        <a:pt x="600" y="1501"/>
                      </a:cubicBezTo>
                      <a:lnTo>
                        <a:pt x="3558" y="2940"/>
                      </a:lnTo>
                      <a:cubicBezTo>
                        <a:pt x="3674" y="2998"/>
                        <a:pt x="3795" y="3026"/>
                        <a:pt x="3911" y="3026"/>
                      </a:cubicBezTo>
                      <a:cubicBezTo>
                        <a:pt x="4194" y="3026"/>
                        <a:pt x="4455" y="2863"/>
                        <a:pt x="4597" y="2580"/>
                      </a:cubicBezTo>
                      <a:cubicBezTo>
                        <a:pt x="4797" y="2180"/>
                        <a:pt x="4637" y="1701"/>
                        <a:pt x="4237" y="1501"/>
                      </a:cubicBezTo>
                      <a:lnTo>
                        <a:pt x="1280" y="62"/>
                      </a:lnTo>
                      <a:cubicBezTo>
                        <a:pt x="1176" y="21"/>
                        <a:pt x="1068" y="1"/>
                        <a:pt x="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5" name="Google Shape;965;p46"/>
              <p:cNvSpPr/>
              <p:nvPr/>
            </p:nvSpPr>
            <p:spPr>
              <a:xfrm>
                <a:off x="7650926" y="1506346"/>
                <a:ext cx="624399" cy="347720"/>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1600">
                    <a:solidFill>
                      <a:schemeClr val="dk1"/>
                    </a:solidFill>
                    <a:latin typeface="Oswald"/>
                    <a:ea typeface="Oswald"/>
                    <a:cs typeface="Oswald"/>
                    <a:sym typeface="Oswald"/>
                  </a:rPr>
                  <a:t>Kia Ora!</a:t>
                </a:r>
                <a:endParaRPr sz="1600"/>
              </a:p>
            </p:txBody>
          </p:sp>
        </p:grpSp>
        <p:grpSp>
          <p:nvGrpSpPr>
            <p:cNvPr id="966" name="Google Shape;966;p46"/>
            <p:cNvGrpSpPr/>
            <p:nvPr/>
          </p:nvGrpSpPr>
          <p:grpSpPr>
            <a:xfrm>
              <a:off x="2268307" y="3844021"/>
              <a:ext cx="255341" cy="65323"/>
              <a:chOff x="1364469" y="1574754"/>
              <a:chExt cx="293125" cy="74989"/>
            </a:xfrm>
          </p:grpSpPr>
          <p:sp>
            <p:nvSpPr>
              <p:cNvPr id="967" name="Google Shape;967;p46"/>
              <p:cNvSpPr/>
              <p:nvPr/>
            </p:nvSpPr>
            <p:spPr>
              <a:xfrm>
                <a:off x="1624235" y="1574754"/>
                <a:ext cx="33359" cy="74989"/>
              </a:xfrm>
              <a:custGeom>
                <a:avLst/>
                <a:gdLst/>
                <a:ahLst/>
                <a:cxnLst/>
                <a:rect l="l" t="t" r="r" b="b"/>
                <a:pathLst>
                  <a:path w="1714" h="3853" extrusionOk="0">
                    <a:moveTo>
                      <a:pt x="857" y="0"/>
                    </a:moveTo>
                    <a:cubicBezTo>
                      <a:pt x="390" y="0"/>
                      <a:pt x="1" y="350"/>
                      <a:pt x="1" y="856"/>
                    </a:cubicBezTo>
                    <a:lnTo>
                      <a:pt x="1" y="3035"/>
                    </a:lnTo>
                    <a:cubicBezTo>
                      <a:pt x="1" y="3463"/>
                      <a:pt x="390" y="3852"/>
                      <a:pt x="857" y="3852"/>
                    </a:cubicBezTo>
                    <a:cubicBezTo>
                      <a:pt x="1324" y="3852"/>
                      <a:pt x="1713" y="3463"/>
                      <a:pt x="1713" y="2996"/>
                    </a:cubicBezTo>
                    <a:lnTo>
                      <a:pt x="1713" y="856"/>
                    </a:lnTo>
                    <a:cubicBezTo>
                      <a:pt x="1713" y="350"/>
                      <a:pt x="1324" y="0"/>
                      <a:pt x="85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6"/>
              <p:cNvSpPr/>
              <p:nvPr/>
            </p:nvSpPr>
            <p:spPr>
              <a:xfrm>
                <a:off x="1364469" y="1574754"/>
                <a:ext cx="33339" cy="74989"/>
              </a:xfrm>
              <a:custGeom>
                <a:avLst/>
                <a:gdLst/>
                <a:ahLst/>
                <a:cxnLst/>
                <a:rect l="l" t="t" r="r" b="b"/>
                <a:pathLst>
                  <a:path w="1713" h="3853" extrusionOk="0">
                    <a:moveTo>
                      <a:pt x="857" y="0"/>
                    </a:moveTo>
                    <a:cubicBezTo>
                      <a:pt x="390" y="0"/>
                      <a:pt x="1" y="350"/>
                      <a:pt x="1" y="856"/>
                    </a:cubicBezTo>
                    <a:lnTo>
                      <a:pt x="1" y="3035"/>
                    </a:lnTo>
                    <a:cubicBezTo>
                      <a:pt x="39" y="3463"/>
                      <a:pt x="390" y="3852"/>
                      <a:pt x="857" y="3852"/>
                    </a:cubicBezTo>
                    <a:cubicBezTo>
                      <a:pt x="1324" y="3852"/>
                      <a:pt x="1713" y="3463"/>
                      <a:pt x="1713" y="2996"/>
                    </a:cubicBezTo>
                    <a:lnTo>
                      <a:pt x="1713" y="856"/>
                    </a:lnTo>
                    <a:cubicBezTo>
                      <a:pt x="1713" y="350"/>
                      <a:pt x="1324" y="0"/>
                      <a:pt x="85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 name="Google Shape;984;p47"/>
          <p:cNvGrpSpPr/>
          <p:nvPr/>
        </p:nvGrpSpPr>
        <p:grpSpPr>
          <a:xfrm>
            <a:off x="4229060" y="3576325"/>
            <a:ext cx="404882" cy="448920"/>
            <a:chOff x="3300325" y="249875"/>
            <a:chExt cx="433725" cy="480900"/>
          </a:xfrm>
        </p:grpSpPr>
        <p:sp>
          <p:nvSpPr>
            <p:cNvPr id="72" name="Google Shape;985;p47"/>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 name="Google Shape;986;p47"/>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 name="Google Shape;987;p47"/>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 name="Google Shape;988;p47"/>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6" name="Google Shape;989;p47"/>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7" name="Google Shape;990;p47"/>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3603590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40"/>
          <p:cNvSpPr txBox="1">
            <a:spLocks noGrp="1"/>
          </p:cNvSpPr>
          <p:nvPr>
            <p:ph type="subTitle" idx="1"/>
          </p:nvPr>
        </p:nvSpPr>
        <p:spPr>
          <a:xfrm>
            <a:off x="720000" y="1775128"/>
            <a:ext cx="5380274" cy="100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dirty="0" smtClean="0"/>
              <a:t>Matin :</a:t>
            </a:r>
            <a:br>
              <a:rPr lang="en" sz="1600" dirty="0" smtClean="0"/>
            </a:br>
            <a:r>
              <a:rPr lang="en" sz="1600" dirty="0" smtClean="0"/>
              <a:t>3 interventions en cycle 3 (45 min)</a:t>
            </a:r>
            <a:br>
              <a:rPr lang="en" sz="1600" dirty="0" smtClean="0"/>
            </a:br>
            <a:r>
              <a:rPr lang="en" sz="1600" dirty="0" smtClean="0"/>
              <a:t>4 interventions en cycle 2 (30 min)</a:t>
            </a:r>
          </a:p>
          <a:p>
            <a:pPr marL="0" lvl="0" indent="0" algn="l" rtl="0">
              <a:spcBef>
                <a:spcPts val="0"/>
              </a:spcBef>
              <a:spcAft>
                <a:spcPts val="1600"/>
              </a:spcAft>
              <a:buNone/>
            </a:pPr>
            <a:r>
              <a:rPr lang="en" sz="1600" dirty="0" smtClean="0"/>
              <a:t>Après-midi : </a:t>
            </a:r>
            <a:br>
              <a:rPr lang="en" sz="1600" dirty="0" smtClean="0"/>
            </a:br>
            <a:r>
              <a:rPr lang="en" sz="1600" dirty="0" smtClean="0"/>
              <a:t>2 interventions (si journée complète)</a:t>
            </a:r>
          </a:p>
          <a:p>
            <a:pPr marL="0" lvl="0" indent="0" algn="l" rtl="0">
              <a:spcBef>
                <a:spcPts val="0"/>
              </a:spcBef>
              <a:spcAft>
                <a:spcPts val="1600"/>
              </a:spcAft>
              <a:buNone/>
            </a:pPr>
            <a:r>
              <a:rPr lang="en" sz="1600" dirty="0" smtClean="0"/>
              <a:t>Possibilité de partager le temps de repas</a:t>
            </a:r>
            <a:r>
              <a:rPr lang="fr-FR" sz="1600" dirty="0" smtClean="0"/>
              <a:t/>
            </a:r>
            <a:br>
              <a:rPr lang="fr-FR" sz="1600" dirty="0" smtClean="0"/>
            </a:br>
            <a:r>
              <a:rPr lang="fr-FR" sz="1600" dirty="0" smtClean="0"/>
              <a:t> 	</a:t>
            </a:r>
            <a:r>
              <a:rPr lang="fr-FR" sz="1600" i="1" dirty="0" smtClean="0"/>
              <a:t>et en profiter </a:t>
            </a:r>
            <a:r>
              <a:rPr lang="fr-FR" sz="1600" i="1" dirty="0"/>
              <a:t>parler </a:t>
            </a:r>
            <a:r>
              <a:rPr lang="fr-FR" sz="1600" i="1" dirty="0" smtClean="0"/>
              <a:t>anglais ou espagnol !</a:t>
            </a:r>
            <a:endParaRPr lang="fr-FR" sz="1600" i="1" dirty="0"/>
          </a:p>
          <a:p>
            <a:pPr marL="0" lvl="0" indent="0" algn="l" rtl="0">
              <a:spcBef>
                <a:spcPts val="0"/>
              </a:spcBef>
              <a:spcAft>
                <a:spcPts val="1600"/>
              </a:spcAft>
              <a:buNone/>
            </a:pPr>
            <a:r>
              <a:rPr lang="fr-FR" sz="1600" dirty="0" smtClean="0"/>
              <a:t>Séances </a:t>
            </a:r>
            <a:r>
              <a:rPr lang="fr-FR" sz="1600" dirty="0"/>
              <a:t>de LV / </a:t>
            </a:r>
            <a:r>
              <a:rPr lang="fr-FR" sz="1600" dirty="0" smtClean="0"/>
              <a:t>séances DNL (EMILE)</a:t>
            </a:r>
          </a:p>
          <a:p>
            <a:pPr marL="0" lvl="0" indent="0" algn="l" rtl="0">
              <a:spcBef>
                <a:spcPts val="0"/>
              </a:spcBef>
              <a:spcAft>
                <a:spcPts val="1600"/>
              </a:spcAft>
              <a:buNone/>
            </a:pPr>
            <a:r>
              <a:rPr lang="fr-FR" sz="1600" dirty="0" smtClean="0"/>
              <a:t>Possibilité de programmer les interventions par périodes</a:t>
            </a:r>
            <a:endParaRPr lang="fr-FR" sz="1600" dirty="0"/>
          </a:p>
          <a:p>
            <a:pPr marL="0" lvl="0" indent="0" algn="l" rtl="0">
              <a:spcBef>
                <a:spcPts val="0"/>
              </a:spcBef>
              <a:spcAft>
                <a:spcPts val="1600"/>
              </a:spcAft>
              <a:buNone/>
            </a:pPr>
            <a:endParaRPr dirty="0"/>
          </a:p>
        </p:txBody>
      </p:sp>
      <p:grpSp>
        <p:nvGrpSpPr>
          <p:cNvPr id="719" name="Google Shape;719;p40"/>
          <p:cNvGrpSpPr/>
          <p:nvPr/>
        </p:nvGrpSpPr>
        <p:grpSpPr>
          <a:xfrm>
            <a:off x="5509543" y="48020"/>
            <a:ext cx="3007812" cy="5050875"/>
            <a:chOff x="1749142" y="1123734"/>
            <a:chExt cx="1807471" cy="3035199"/>
          </a:xfrm>
        </p:grpSpPr>
        <p:grpSp>
          <p:nvGrpSpPr>
            <p:cNvPr id="720" name="Google Shape;720;p40"/>
            <p:cNvGrpSpPr/>
            <p:nvPr/>
          </p:nvGrpSpPr>
          <p:grpSpPr>
            <a:xfrm>
              <a:off x="1749142" y="1123734"/>
              <a:ext cx="439196" cy="1112971"/>
              <a:chOff x="1825342" y="1199934"/>
              <a:chExt cx="439196" cy="1112971"/>
            </a:xfrm>
          </p:grpSpPr>
          <p:sp>
            <p:nvSpPr>
              <p:cNvPr id="721" name="Google Shape;721;p40"/>
              <p:cNvSpPr/>
              <p:nvPr/>
            </p:nvSpPr>
            <p:spPr>
              <a:xfrm>
                <a:off x="1825342" y="1199934"/>
                <a:ext cx="439196" cy="471029"/>
              </a:xfrm>
              <a:custGeom>
                <a:avLst/>
                <a:gdLst/>
                <a:ahLst/>
                <a:cxnLst/>
                <a:rect l="l" t="t" r="r" b="b"/>
                <a:pathLst>
                  <a:path w="43143" h="46270" extrusionOk="0">
                    <a:moveTo>
                      <a:pt x="22239" y="1"/>
                    </a:moveTo>
                    <a:cubicBezTo>
                      <a:pt x="15637" y="1"/>
                      <a:pt x="9270" y="3158"/>
                      <a:pt x="5261" y="8740"/>
                    </a:cubicBezTo>
                    <a:cubicBezTo>
                      <a:pt x="0" y="16121"/>
                      <a:pt x="79" y="26092"/>
                      <a:pt x="5496" y="33354"/>
                    </a:cubicBezTo>
                    <a:cubicBezTo>
                      <a:pt x="9512" y="38767"/>
                      <a:pt x="15772" y="41785"/>
                      <a:pt x="22244" y="41785"/>
                    </a:cubicBezTo>
                    <a:cubicBezTo>
                      <a:pt x="24502" y="41785"/>
                      <a:pt x="26787" y="41417"/>
                      <a:pt x="29011" y="40656"/>
                    </a:cubicBezTo>
                    <a:lnTo>
                      <a:pt x="34624" y="46269"/>
                    </a:lnTo>
                    <a:lnTo>
                      <a:pt x="34624" y="37712"/>
                    </a:lnTo>
                    <a:cubicBezTo>
                      <a:pt x="39963" y="33786"/>
                      <a:pt x="43143" y="27544"/>
                      <a:pt x="43143" y="20910"/>
                    </a:cubicBezTo>
                    <a:cubicBezTo>
                      <a:pt x="43143" y="11802"/>
                      <a:pt x="37294" y="3794"/>
                      <a:pt x="28618" y="1007"/>
                    </a:cubicBezTo>
                    <a:cubicBezTo>
                      <a:pt x="26515" y="328"/>
                      <a:pt x="24365" y="1"/>
                      <a:pt x="22239" y="1"/>
                    </a:cubicBezTo>
                    <a:close/>
                  </a:path>
                </a:pathLst>
              </a:custGeom>
              <a:solidFill>
                <a:schemeClr val="accent1"/>
              </a:solidFill>
              <a:ln>
                <a:noFill/>
              </a:ln>
            </p:spPr>
            <p:txBody>
              <a:bodyPr spcFirstLastPara="1" wrap="square" lIns="91425" tIns="45700" rIns="91425" bIns="91425" anchor="ctr" anchorCtr="0">
                <a:noAutofit/>
              </a:bodyPr>
              <a:lstStyle/>
              <a:p>
                <a:pPr marL="0" lvl="0" indent="0" algn="ctr" rtl="0">
                  <a:spcBef>
                    <a:spcPts val="0"/>
                  </a:spcBef>
                  <a:spcAft>
                    <a:spcPts val="0"/>
                  </a:spcAft>
                  <a:buNone/>
                </a:pPr>
                <a:r>
                  <a:rPr lang="en" sz="1600">
                    <a:solidFill>
                      <a:schemeClr val="dk1"/>
                    </a:solidFill>
                    <a:latin typeface="Oswald"/>
                    <a:ea typeface="Oswald"/>
                    <a:cs typeface="Oswald"/>
                    <a:sym typeface="Oswald"/>
                  </a:rPr>
                  <a:t>Hi!</a:t>
                </a:r>
                <a:endParaRPr sz="1600">
                  <a:solidFill>
                    <a:schemeClr val="dk1"/>
                  </a:solidFill>
                  <a:latin typeface="Oswald"/>
                  <a:ea typeface="Oswald"/>
                  <a:cs typeface="Oswald"/>
                  <a:sym typeface="Oswald"/>
                </a:endParaRPr>
              </a:p>
            </p:txBody>
          </p:sp>
          <p:grpSp>
            <p:nvGrpSpPr>
              <p:cNvPr id="722" name="Google Shape;722;p40"/>
              <p:cNvGrpSpPr/>
              <p:nvPr/>
            </p:nvGrpSpPr>
            <p:grpSpPr>
              <a:xfrm>
                <a:off x="1843610" y="1679098"/>
                <a:ext cx="402660" cy="633807"/>
                <a:chOff x="6619444" y="1494648"/>
                <a:chExt cx="932298" cy="1467487"/>
              </a:xfrm>
            </p:grpSpPr>
            <p:sp>
              <p:nvSpPr>
                <p:cNvPr id="723" name="Google Shape;723;p40"/>
                <p:cNvSpPr/>
                <p:nvPr/>
              </p:nvSpPr>
              <p:spPr>
                <a:xfrm>
                  <a:off x="6705007" y="2552739"/>
                  <a:ext cx="761728" cy="409396"/>
                </a:xfrm>
                <a:custGeom>
                  <a:avLst/>
                  <a:gdLst/>
                  <a:ahLst/>
                  <a:cxnLst/>
                  <a:rect l="l" t="t" r="r" b="b"/>
                  <a:pathLst>
                    <a:path w="54929" h="29522" extrusionOk="0">
                      <a:moveTo>
                        <a:pt x="27465" y="0"/>
                      </a:moveTo>
                      <a:cubicBezTo>
                        <a:pt x="202" y="0"/>
                        <a:pt x="1" y="10446"/>
                        <a:pt x="1" y="29521"/>
                      </a:cubicBezTo>
                      <a:lnTo>
                        <a:pt x="54929" y="29521"/>
                      </a:lnTo>
                      <a:cubicBezTo>
                        <a:pt x="54929" y="10446"/>
                        <a:pt x="54727" y="0"/>
                        <a:pt x="27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0"/>
                <p:cNvSpPr/>
                <p:nvPr/>
              </p:nvSpPr>
              <p:spPr>
                <a:xfrm>
                  <a:off x="6923683" y="2291003"/>
                  <a:ext cx="324389" cy="420019"/>
                </a:xfrm>
                <a:custGeom>
                  <a:avLst/>
                  <a:gdLst/>
                  <a:ahLst/>
                  <a:cxnLst/>
                  <a:rect l="l" t="t" r="r" b="b"/>
                  <a:pathLst>
                    <a:path w="23392" h="30288" extrusionOk="0">
                      <a:moveTo>
                        <a:pt x="0" y="0"/>
                      </a:moveTo>
                      <a:lnTo>
                        <a:pt x="0" y="18592"/>
                      </a:lnTo>
                      <a:cubicBezTo>
                        <a:pt x="0" y="25045"/>
                        <a:pt x="5243" y="30287"/>
                        <a:pt x="11696" y="30287"/>
                      </a:cubicBezTo>
                      <a:cubicBezTo>
                        <a:pt x="18148" y="30287"/>
                        <a:pt x="23391" y="25045"/>
                        <a:pt x="23391" y="18592"/>
                      </a:cubicBezTo>
                      <a:lnTo>
                        <a:pt x="23391" y="0"/>
                      </a:ln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0"/>
                <p:cNvSpPr/>
                <p:nvPr/>
              </p:nvSpPr>
              <p:spPr>
                <a:xfrm>
                  <a:off x="6923683" y="2376566"/>
                  <a:ext cx="324389" cy="215820"/>
                </a:xfrm>
                <a:custGeom>
                  <a:avLst/>
                  <a:gdLst/>
                  <a:ahLst/>
                  <a:cxnLst/>
                  <a:rect l="l" t="t" r="r" b="b"/>
                  <a:pathLst>
                    <a:path w="23392" h="15563" extrusionOk="0">
                      <a:moveTo>
                        <a:pt x="0" y="1"/>
                      </a:moveTo>
                      <a:lnTo>
                        <a:pt x="0" y="11575"/>
                      </a:lnTo>
                      <a:cubicBezTo>
                        <a:pt x="3575" y="14230"/>
                        <a:pt x="7810" y="15563"/>
                        <a:pt x="12054" y="15563"/>
                      </a:cubicBezTo>
                      <a:cubicBezTo>
                        <a:pt x="15999" y="15563"/>
                        <a:pt x="19953" y="14411"/>
                        <a:pt x="23391" y="12099"/>
                      </a:cubicBezTo>
                      <a:lnTo>
                        <a:pt x="23391" y="1"/>
                      </a:ln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0"/>
                <p:cNvSpPr/>
                <p:nvPr/>
              </p:nvSpPr>
              <p:spPr>
                <a:xfrm>
                  <a:off x="6855455" y="2527569"/>
                  <a:ext cx="265105" cy="264550"/>
                </a:xfrm>
                <a:custGeom>
                  <a:avLst/>
                  <a:gdLst/>
                  <a:ahLst/>
                  <a:cxnLst/>
                  <a:rect l="l" t="t" r="r" b="b"/>
                  <a:pathLst>
                    <a:path w="19117" h="19077" extrusionOk="0">
                      <a:moveTo>
                        <a:pt x="4920" y="1"/>
                      </a:moveTo>
                      <a:cubicBezTo>
                        <a:pt x="4920" y="1"/>
                        <a:pt x="1291" y="1"/>
                        <a:pt x="645" y="3187"/>
                      </a:cubicBezTo>
                      <a:cubicBezTo>
                        <a:pt x="0" y="6373"/>
                        <a:pt x="4194" y="16132"/>
                        <a:pt x="9961" y="19076"/>
                      </a:cubicBezTo>
                      <a:cubicBezTo>
                        <a:pt x="14882" y="18068"/>
                        <a:pt x="19116" y="10083"/>
                        <a:pt x="19116" y="10083"/>
                      </a:cubicBezTo>
                      <a:cubicBezTo>
                        <a:pt x="19116" y="10083"/>
                        <a:pt x="7743" y="6655"/>
                        <a:pt x="4920" y="1"/>
                      </a:cubicBezTo>
                      <a:close/>
                    </a:path>
                  </a:pathLst>
                </a:custGeom>
                <a:solidFill>
                  <a:srgbClr val="DD4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0"/>
                <p:cNvSpPr/>
                <p:nvPr/>
              </p:nvSpPr>
              <p:spPr>
                <a:xfrm>
                  <a:off x="7051195" y="2527569"/>
                  <a:ext cx="265105" cy="264550"/>
                </a:xfrm>
                <a:custGeom>
                  <a:avLst/>
                  <a:gdLst/>
                  <a:ahLst/>
                  <a:cxnLst/>
                  <a:rect l="l" t="t" r="r" b="b"/>
                  <a:pathLst>
                    <a:path w="19117" h="19077" extrusionOk="0">
                      <a:moveTo>
                        <a:pt x="14156" y="1"/>
                      </a:moveTo>
                      <a:cubicBezTo>
                        <a:pt x="11373" y="6655"/>
                        <a:pt x="0" y="10083"/>
                        <a:pt x="0" y="10083"/>
                      </a:cubicBezTo>
                      <a:cubicBezTo>
                        <a:pt x="0" y="10083"/>
                        <a:pt x="4195" y="18068"/>
                        <a:pt x="9155" y="19076"/>
                      </a:cubicBezTo>
                      <a:cubicBezTo>
                        <a:pt x="14922" y="16132"/>
                        <a:pt x="19116" y="6373"/>
                        <a:pt x="18431" y="3187"/>
                      </a:cubicBezTo>
                      <a:cubicBezTo>
                        <a:pt x="17785" y="1"/>
                        <a:pt x="14156" y="1"/>
                        <a:pt x="14156" y="1"/>
                      </a:cubicBezTo>
                      <a:close/>
                    </a:path>
                  </a:pathLst>
                </a:custGeom>
                <a:solidFill>
                  <a:srgbClr val="DD4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0"/>
                <p:cNvSpPr/>
                <p:nvPr/>
              </p:nvSpPr>
              <p:spPr>
                <a:xfrm>
                  <a:off x="7060139" y="2775881"/>
                  <a:ext cx="44750" cy="38177"/>
                </a:xfrm>
                <a:custGeom>
                  <a:avLst/>
                  <a:gdLst/>
                  <a:ahLst/>
                  <a:cxnLst/>
                  <a:rect l="l" t="t" r="r" b="b"/>
                  <a:pathLst>
                    <a:path w="3227" h="2753" extrusionOk="0">
                      <a:moveTo>
                        <a:pt x="1856" y="1"/>
                      </a:moveTo>
                      <a:cubicBezTo>
                        <a:pt x="605" y="1"/>
                        <a:pt x="1" y="1452"/>
                        <a:pt x="847" y="2340"/>
                      </a:cubicBezTo>
                      <a:cubicBezTo>
                        <a:pt x="1133" y="2626"/>
                        <a:pt x="1482" y="2752"/>
                        <a:pt x="1824" y="2752"/>
                      </a:cubicBezTo>
                      <a:cubicBezTo>
                        <a:pt x="2541" y="2752"/>
                        <a:pt x="3227" y="2192"/>
                        <a:pt x="3227" y="1372"/>
                      </a:cubicBezTo>
                      <a:cubicBezTo>
                        <a:pt x="3227" y="606"/>
                        <a:pt x="2622" y="1"/>
                        <a:pt x="1856" y="1"/>
                      </a:cubicBezTo>
                      <a:close/>
                    </a:path>
                  </a:pathLst>
                </a:custGeom>
                <a:solidFill>
                  <a:srgbClr val="DD4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0"/>
                <p:cNvSpPr/>
                <p:nvPr/>
              </p:nvSpPr>
              <p:spPr>
                <a:xfrm>
                  <a:off x="6793370" y="1797737"/>
                  <a:ext cx="577179" cy="750537"/>
                </a:xfrm>
                <a:custGeom>
                  <a:avLst/>
                  <a:gdLst/>
                  <a:ahLst/>
                  <a:cxnLst/>
                  <a:rect l="l" t="t" r="r" b="b"/>
                  <a:pathLst>
                    <a:path w="41621" h="54122" extrusionOk="0">
                      <a:moveTo>
                        <a:pt x="20810" y="0"/>
                      </a:moveTo>
                      <a:cubicBezTo>
                        <a:pt x="9317" y="0"/>
                        <a:pt x="1" y="12099"/>
                        <a:pt x="1" y="27061"/>
                      </a:cubicBezTo>
                      <a:cubicBezTo>
                        <a:pt x="1" y="42023"/>
                        <a:pt x="9317" y="54122"/>
                        <a:pt x="20810" y="54122"/>
                      </a:cubicBezTo>
                      <a:cubicBezTo>
                        <a:pt x="32304" y="54122"/>
                        <a:pt x="41620" y="42023"/>
                        <a:pt x="41620" y="27061"/>
                      </a:cubicBezTo>
                      <a:cubicBezTo>
                        <a:pt x="41620" y="12099"/>
                        <a:pt x="32304" y="0"/>
                        <a:pt x="20810"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0"/>
                <p:cNvSpPr/>
                <p:nvPr/>
              </p:nvSpPr>
              <p:spPr>
                <a:xfrm>
                  <a:off x="7285528" y="2219558"/>
                  <a:ext cx="266214" cy="242446"/>
                </a:xfrm>
                <a:custGeom>
                  <a:avLst/>
                  <a:gdLst/>
                  <a:ahLst/>
                  <a:cxnLst/>
                  <a:rect l="l" t="t" r="r" b="b"/>
                  <a:pathLst>
                    <a:path w="19197" h="17483" extrusionOk="0">
                      <a:moveTo>
                        <a:pt x="9583" y="0"/>
                      </a:moveTo>
                      <a:cubicBezTo>
                        <a:pt x="7350" y="0"/>
                        <a:pt x="5122" y="857"/>
                        <a:pt x="3428" y="2571"/>
                      </a:cubicBezTo>
                      <a:cubicBezTo>
                        <a:pt x="0" y="5959"/>
                        <a:pt x="0" y="11524"/>
                        <a:pt x="3428" y="14912"/>
                      </a:cubicBezTo>
                      <a:cubicBezTo>
                        <a:pt x="5122" y="16626"/>
                        <a:pt x="7350" y="17483"/>
                        <a:pt x="9583" y="17483"/>
                      </a:cubicBezTo>
                      <a:cubicBezTo>
                        <a:pt x="11817" y="17483"/>
                        <a:pt x="14055" y="16626"/>
                        <a:pt x="15769" y="14912"/>
                      </a:cubicBezTo>
                      <a:cubicBezTo>
                        <a:pt x="19197" y="11524"/>
                        <a:pt x="19197" y="5959"/>
                        <a:pt x="15769" y="2571"/>
                      </a:cubicBezTo>
                      <a:cubicBezTo>
                        <a:pt x="14055" y="857"/>
                        <a:pt x="11817" y="0"/>
                        <a:pt x="9583"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0"/>
                <p:cNvSpPr/>
                <p:nvPr/>
              </p:nvSpPr>
              <p:spPr>
                <a:xfrm>
                  <a:off x="7371645" y="2271755"/>
                  <a:ext cx="83344" cy="81901"/>
                </a:xfrm>
                <a:custGeom>
                  <a:avLst/>
                  <a:gdLst/>
                  <a:ahLst/>
                  <a:cxnLst/>
                  <a:rect l="l" t="t" r="r" b="b"/>
                  <a:pathLst>
                    <a:path w="6010" h="5906" extrusionOk="0">
                      <a:moveTo>
                        <a:pt x="5064" y="1"/>
                      </a:moveTo>
                      <a:cubicBezTo>
                        <a:pt x="4585" y="1"/>
                        <a:pt x="4106" y="74"/>
                        <a:pt x="3671" y="219"/>
                      </a:cubicBezTo>
                      <a:cubicBezTo>
                        <a:pt x="2058" y="743"/>
                        <a:pt x="848" y="1993"/>
                        <a:pt x="323" y="3566"/>
                      </a:cubicBezTo>
                      <a:cubicBezTo>
                        <a:pt x="81" y="4332"/>
                        <a:pt x="1" y="5139"/>
                        <a:pt x="162" y="5905"/>
                      </a:cubicBezTo>
                      <a:cubicBezTo>
                        <a:pt x="364" y="5179"/>
                        <a:pt x="606" y="4494"/>
                        <a:pt x="928" y="3808"/>
                      </a:cubicBezTo>
                      <a:cubicBezTo>
                        <a:pt x="1251" y="3163"/>
                        <a:pt x="1695" y="2598"/>
                        <a:pt x="2179" y="2114"/>
                      </a:cubicBezTo>
                      <a:cubicBezTo>
                        <a:pt x="2703" y="1590"/>
                        <a:pt x="3267" y="1146"/>
                        <a:pt x="3913" y="824"/>
                      </a:cubicBezTo>
                      <a:cubicBezTo>
                        <a:pt x="4558" y="501"/>
                        <a:pt x="5284" y="259"/>
                        <a:pt x="6010" y="98"/>
                      </a:cubicBezTo>
                      <a:cubicBezTo>
                        <a:pt x="5703" y="33"/>
                        <a:pt x="5384" y="1"/>
                        <a:pt x="5064"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0"/>
                <p:cNvSpPr/>
                <p:nvPr/>
              </p:nvSpPr>
              <p:spPr>
                <a:xfrm>
                  <a:off x="7029381" y="2236754"/>
                  <a:ext cx="105157" cy="47968"/>
                </a:xfrm>
                <a:custGeom>
                  <a:avLst/>
                  <a:gdLst/>
                  <a:ahLst/>
                  <a:cxnLst/>
                  <a:rect l="l" t="t" r="r" b="b"/>
                  <a:pathLst>
                    <a:path w="7583" h="3459" extrusionOk="0">
                      <a:moveTo>
                        <a:pt x="3791" y="0"/>
                      </a:moveTo>
                      <a:cubicBezTo>
                        <a:pt x="1694" y="0"/>
                        <a:pt x="0" y="1089"/>
                        <a:pt x="0" y="2460"/>
                      </a:cubicBezTo>
                      <a:cubicBezTo>
                        <a:pt x="0" y="3126"/>
                        <a:pt x="1896" y="3459"/>
                        <a:pt x="3791" y="3459"/>
                      </a:cubicBezTo>
                      <a:cubicBezTo>
                        <a:pt x="5687" y="3459"/>
                        <a:pt x="7582" y="3126"/>
                        <a:pt x="7582" y="2460"/>
                      </a:cubicBezTo>
                      <a:cubicBezTo>
                        <a:pt x="7582" y="1089"/>
                        <a:pt x="5888" y="0"/>
                        <a:pt x="3791" y="0"/>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0"/>
                <p:cNvSpPr/>
                <p:nvPr/>
              </p:nvSpPr>
              <p:spPr>
                <a:xfrm>
                  <a:off x="7062372" y="2196483"/>
                  <a:ext cx="39162" cy="60421"/>
                </a:xfrm>
                <a:custGeom>
                  <a:avLst/>
                  <a:gdLst/>
                  <a:ahLst/>
                  <a:cxnLst/>
                  <a:rect l="l" t="t" r="r" b="b"/>
                  <a:pathLst>
                    <a:path w="2824" h="4357" extrusionOk="0">
                      <a:moveTo>
                        <a:pt x="1412" y="1"/>
                      </a:moveTo>
                      <a:cubicBezTo>
                        <a:pt x="646" y="1"/>
                        <a:pt x="1" y="606"/>
                        <a:pt x="1" y="1412"/>
                      </a:cubicBezTo>
                      <a:lnTo>
                        <a:pt x="1" y="4356"/>
                      </a:lnTo>
                      <a:lnTo>
                        <a:pt x="2824" y="4356"/>
                      </a:lnTo>
                      <a:lnTo>
                        <a:pt x="2824" y="1412"/>
                      </a:lnTo>
                      <a:cubicBezTo>
                        <a:pt x="2824" y="606"/>
                        <a:pt x="2179" y="1"/>
                        <a:pt x="1412"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0"/>
                <p:cNvSpPr/>
                <p:nvPr/>
              </p:nvSpPr>
              <p:spPr>
                <a:xfrm>
                  <a:off x="6993035" y="2361464"/>
                  <a:ext cx="177851" cy="67687"/>
                </a:xfrm>
                <a:custGeom>
                  <a:avLst/>
                  <a:gdLst/>
                  <a:ahLst/>
                  <a:cxnLst/>
                  <a:rect l="l" t="t" r="r" b="b"/>
                  <a:pathLst>
                    <a:path w="12825" h="4881" extrusionOk="0">
                      <a:moveTo>
                        <a:pt x="0" y="1"/>
                      </a:moveTo>
                      <a:cubicBezTo>
                        <a:pt x="0" y="2703"/>
                        <a:pt x="2178" y="4881"/>
                        <a:pt x="4880" y="4881"/>
                      </a:cubicBezTo>
                      <a:lnTo>
                        <a:pt x="7945" y="4881"/>
                      </a:lnTo>
                      <a:cubicBezTo>
                        <a:pt x="10647" y="4881"/>
                        <a:pt x="12825" y="2703"/>
                        <a:pt x="12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0"/>
                <p:cNvSpPr/>
                <p:nvPr/>
              </p:nvSpPr>
              <p:spPr>
                <a:xfrm>
                  <a:off x="6619444" y="2219419"/>
                  <a:ext cx="266783" cy="242543"/>
                </a:xfrm>
                <a:custGeom>
                  <a:avLst/>
                  <a:gdLst/>
                  <a:ahLst/>
                  <a:cxnLst/>
                  <a:rect l="l" t="t" r="r" b="b"/>
                  <a:pathLst>
                    <a:path w="19238" h="17490" extrusionOk="0">
                      <a:moveTo>
                        <a:pt x="9594" y="1"/>
                      </a:moveTo>
                      <a:cubicBezTo>
                        <a:pt x="5648" y="1"/>
                        <a:pt x="2061" y="2734"/>
                        <a:pt x="1130" y="6735"/>
                      </a:cubicBezTo>
                      <a:cubicBezTo>
                        <a:pt x="0" y="11454"/>
                        <a:pt x="2904" y="16132"/>
                        <a:pt x="7623" y="17261"/>
                      </a:cubicBezTo>
                      <a:cubicBezTo>
                        <a:pt x="8287" y="17416"/>
                        <a:pt x="8952" y="17490"/>
                        <a:pt x="9607" y="17490"/>
                      </a:cubicBezTo>
                      <a:cubicBezTo>
                        <a:pt x="13567" y="17490"/>
                        <a:pt x="17174" y="14782"/>
                        <a:pt x="18108" y="10768"/>
                      </a:cubicBezTo>
                      <a:cubicBezTo>
                        <a:pt x="19237" y="6050"/>
                        <a:pt x="16334" y="1331"/>
                        <a:pt x="11615" y="242"/>
                      </a:cubicBezTo>
                      <a:cubicBezTo>
                        <a:pt x="10939" y="79"/>
                        <a:pt x="10261" y="1"/>
                        <a:pt x="9594" y="1"/>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0"/>
                <p:cNvSpPr/>
                <p:nvPr/>
              </p:nvSpPr>
              <p:spPr>
                <a:xfrm>
                  <a:off x="6716198" y="2271755"/>
                  <a:ext cx="83344" cy="81901"/>
                </a:xfrm>
                <a:custGeom>
                  <a:avLst/>
                  <a:gdLst/>
                  <a:ahLst/>
                  <a:cxnLst/>
                  <a:rect l="l" t="t" r="r" b="b"/>
                  <a:pathLst>
                    <a:path w="6010" h="5906" extrusionOk="0">
                      <a:moveTo>
                        <a:pt x="966" y="1"/>
                      </a:moveTo>
                      <a:cubicBezTo>
                        <a:pt x="646" y="1"/>
                        <a:pt x="323" y="33"/>
                        <a:pt x="0" y="98"/>
                      </a:cubicBezTo>
                      <a:cubicBezTo>
                        <a:pt x="726" y="259"/>
                        <a:pt x="1452" y="501"/>
                        <a:pt x="2097" y="824"/>
                      </a:cubicBezTo>
                      <a:cubicBezTo>
                        <a:pt x="2743" y="1146"/>
                        <a:pt x="3348" y="1590"/>
                        <a:pt x="3832" y="2114"/>
                      </a:cubicBezTo>
                      <a:cubicBezTo>
                        <a:pt x="4356" y="2598"/>
                        <a:pt x="4759" y="3163"/>
                        <a:pt x="5082" y="3808"/>
                      </a:cubicBezTo>
                      <a:cubicBezTo>
                        <a:pt x="5445" y="4494"/>
                        <a:pt x="5687" y="5179"/>
                        <a:pt x="5848" y="5905"/>
                      </a:cubicBezTo>
                      <a:cubicBezTo>
                        <a:pt x="6009" y="5139"/>
                        <a:pt x="5969" y="4332"/>
                        <a:pt x="5687" y="3566"/>
                      </a:cubicBezTo>
                      <a:cubicBezTo>
                        <a:pt x="5203" y="1993"/>
                        <a:pt x="3952" y="743"/>
                        <a:pt x="2380" y="219"/>
                      </a:cubicBezTo>
                      <a:cubicBezTo>
                        <a:pt x="1920" y="74"/>
                        <a:pt x="1446" y="1"/>
                        <a:pt x="966"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0"/>
                <p:cNvSpPr/>
                <p:nvPr/>
              </p:nvSpPr>
              <p:spPr>
                <a:xfrm>
                  <a:off x="6938216" y="2203194"/>
                  <a:ext cx="27985" cy="63208"/>
                </a:xfrm>
                <a:custGeom>
                  <a:avLst/>
                  <a:gdLst/>
                  <a:ahLst/>
                  <a:cxnLst/>
                  <a:rect l="l" t="t" r="r" b="b"/>
                  <a:pathLst>
                    <a:path w="2018" h="4558" extrusionOk="0">
                      <a:moveTo>
                        <a:pt x="1009" y="1"/>
                      </a:moveTo>
                      <a:cubicBezTo>
                        <a:pt x="444" y="1"/>
                        <a:pt x="1" y="485"/>
                        <a:pt x="1" y="1009"/>
                      </a:cubicBezTo>
                      <a:lnTo>
                        <a:pt x="1" y="3550"/>
                      </a:lnTo>
                      <a:cubicBezTo>
                        <a:pt x="1" y="4114"/>
                        <a:pt x="444" y="4558"/>
                        <a:pt x="1009" y="4558"/>
                      </a:cubicBezTo>
                      <a:cubicBezTo>
                        <a:pt x="1533" y="4558"/>
                        <a:pt x="2017" y="4114"/>
                        <a:pt x="2017" y="3550"/>
                      </a:cubicBezTo>
                      <a:lnTo>
                        <a:pt x="2017" y="1009"/>
                      </a:lnTo>
                      <a:cubicBezTo>
                        <a:pt x="2017" y="485"/>
                        <a:pt x="1533" y="1"/>
                        <a:pt x="100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0"/>
                <p:cNvSpPr/>
                <p:nvPr/>
              </p:nvSpPr>
              <p:spPr>
                <a:xfrm>
                  <a:off x="7198274" y="2203194"/>
                  <a:ext cx="27985" cy="63208"/>
                </a:xfrm>
                <a:custGeom>
                  <a:avLst/>
                  <a:gdLst/>
                  <a:ahLst/>
                  <a:cxnLst/>
                  <a:rect l="l" t="t" r="r" b="b"/>
                  <a:pathLst>
                    <a:path w="2018" h="4558" extrusionOk="0">
                      <a:moveTo>
                        <a:pt x="1009" y="1"/>
                      </a:moveTo>
                      <a:cubicBezTo>
                        <a:pt x="444" y="1"/>
                        <a:pt x="1" y="485"/>
                        <a:pt x="1" y="1009"/>
                      </a:cubicBezTo>
                      <a:lnTo>
                        <a:pt x="1" y="3550"/>
                      </a:lnTo>
                      <a:cubicBezTo>
                        <a:pt x="1" y="4114"/>
                        <a:pt x="444" y="4558"/>
                        <a:pt x="1009" y="4558"/>
                      </a:cubicBezTo>
                      <a:cubicBezTo>
                        <a:pt x="1533" y="4558"/>
                        <a:pt x="2017" y="4114"/>
                        <a:pt x="2017" y="3550"/>
                      </a:cubicBezTo>
                      <a:lnTo>
                        <a:pt x="2017" y="1009"/>
                      </a:lnTo>
                      <a:cubicBezTo>
                        <a:pt x="2017" y="485"/>
                        <a:pt x="1533" y="1"/>
                        <a:pt x="100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0"/>
                <p:cNvSpPr/>
                <p:nvPr/>
              </p:nvSpPr>
              <p:spPr>
                <a:xfrm>
                  <a:off x="6764845" y="2020878"/>
                  <a:ext cx="100692" cy="289706"/>
                </a:xfrm>
                <a:custGeom>
                  <a:avLst/>
                  <a:gdLst/>
                  <a:ahLst/>
                  <a:cxnLst/>
                  <a:rect l="l" t="t" r="r" b="b"/>
                  <a:pathLst>
                    <a:path w="7261" h="20891" extrusionOk="0">
                      <a:moveTo>
                        <a:pt x="1" y="0"/>
                      </a:moveTo>
                      <a:lnTo>
                        <a:pt x="1" y="17261"/>
                      </a:lnTo>
                      <a:cubicBezTo>
                        <a:pt x="1" y="19278"/>
                        <a:pt x="1614" y="20891"/>
                        <a:pt x="3630" y="20891"/>
                      </a:cubicBezTo>
                      <a:cubicBezTo>
                        <a:pt x="5647" y="20891"/>
                        <a:pt x="7260" y="19278"/>
                        <a:pt x="7260" y="17261"/>
                      </a:cubicBezTo>
                      <a:lnTo>
                        <a:pt x="7260"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0"/>
                <p:cNvSpPr/>
                <p:nvPr/>
              </p:nvSpPr>
              <p:spPr>
                <a:xfrm>
                  <a:off x="7298383" y="2020878"/>
                  <a:ext cx="100678" cy="289706"/>
                </a:xfrm>
                <a:custGeom>
                  <a:avLst/>
                  <a:gdLst/>
                  <a:ahLst/>
                  <a:cxnLst/>
                  <a:rect l="l" t="t" r="r" b="b"/>
                  <a:pathLst>
                    <a:path w="7260" h="20891" extrusionOk="0">
                      <a:moveTo>
                        <a:pt x="1" y="0"/>
                      </a:moveTo>
                      <a:lnTo>
                        <a:pt x="1" y="17261"/>
                      </a:lnTo>
                      <a:cubicBezTo>
                        <a:pt x="1" y="19278"/>
                        <a:pt x="1614" y="20891"/>
                        <a:pt x="3630" y="20891"/>
                      </a:cubicBezTo>
                      <a:cubicBezTo>
                        <a:pt x="5647" y="20891"/>
                        <a:pt x="7260" y="19278"/>
                        <a:pt x="7260" y="17261"/>
                      </a:cubicBezTo>
                      <a:lnTo>
                        <a:pt x="7260"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0"/>
                <p:cNvSpPr/>
                <p:nvPr/>
              </p:nvSpPr>
              <p:spPr>
                <a:xfrm>
                  <a:off x="6735765" y="1931960"/>
                  <a:ext cx="692945" cy="184008"/>
                </a:xfrm>
                <a:custGeom>
                  <a:avLst/>
                  <a:gdLst/>
                  <a:ahLst/>
                  <a:cxnLst/>
                  <a:rect l="l" t="t" r="r" b="b"/>
                  <a:pathLst>
                    <a:path w="49969" h="13269" extrusionOk="0">
                      <a:moveTo>
                        <a:pt x="2098" y="0"/>
                      </a:moveTo>
                      <a:cubicBezTo>
                        <a:pt x="928" y="0"/>
                        <a:pt x="1" y="928"/>
                        <a:pt x="1" y="2097"/>
                      </a:cubicBezTo>
                      <a:lnTo>
                        <a:pt x="1" y="11171"/>
                      </a:lnTo>
                      <a:cubicBezTo>
                        <a:pt x="1" y="12341"/>
                        <a:pt x="928" y="13268"/>
                        <a:pt x="2098" y="13268"/>
                      </a:cubicBezTo>
                      <a:lnTo>
                        <a:pt x="47871" y="13268"/>
                      </a:lnTo>
                      <a:cubicBezTo>
                        <a:pt x="49000" y="13268"/>
                        <a:pt x="49968" y="12341"/>
                        <a:pt x="49968" y="11171"/>
                      </a:cubicBezTo>
                      <a:lnTo>
                        <a:pt x="49968" y="2097"/>
                      </a:lnTo>
                      <a:cubicBezTo>
                        <a:pt x="49968" y="928"/>
                        <a:pt x="49000" y="0"/>
                        <a:pt x="47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0"/>
                <p:cNvSpPr/>
                <p:nvPr/>
              </p:nvSpPr>
              <p:spPr>
                <a:xfrm>
                  <a:off x="6735765" y="2004099"/>
                  <a:ext cx="692945" cy="55941"/>
                </a:xfrm>
                <a:custGeom>
                  <a:avLst/>
                  <a:gdLst/>
                  <a:ahLst/>
                  <a:cxnLst/>
                  <a:rect l="l" t="t" r="r" b="b"/>
                  <a:pathLst>
                    <a:path w="49969" h="4034" extrusionOk="0">
                      <a:moveTo>
                        <a:pt x="1" y="0"/>
                      </a:moveTo>
                      <a:lnTo>
                        <a:pt x="1" y="4033"/>
                      </a:lnTo>
                      <a:lnTo>
                        <a:pt x="49968" y="4033"/>
                      </a:lnTo>
                      <a:lnTo>
                        <a:pt x="499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p:nvPr/>
              </p:nvSpPr>
              <p:spPr>
                <a:xfrm>
                  <a:off x="6724588" y="1495245"/>
                  <a:ext cx="611279" cy="538433"/>
                </a:xfrm>
                <a:custGeom>
                  <a:avLst/>
                  <a:gdLst/>
                  <a:ahLst/>
                  <a:cxnLst/>
                  <a:rect l="l" t="t" r="r" b="b"/>
                  <a:pathLst>
                    <a:path w="44080" h="38827" extrusionOk="0">
                      <a:moveTo>
                        <a:pt x="22030" y="0"/>
                      </a:moveTo>
                      <a:cubicBezTo>
                        <a:pt x="19553" y="0"/>
                        <a:pt x="17034" y="478"/>
                        <a:pt x="14599" y="1487"/>
                      </a:cubicBezTo>
                      <a:cubicBezTo>
                        <a:pt x="4678" y="5560"/>
                        <a:pt x="0" y="16933"/>
                        <a:pt x="4114" y="26854"/>
                      </a:cubicBezTo>
                      <a:cubicBezTo>
                        <a:pt x="7187" y="34310"/>
                        <a:pt x="14418" y="38827"/>
                        <a:pt x="22027" y="38827"/>
                      </a:cubicBezTo>
                      <a:cubicBezTo>
                        <a:pt x="24501" y="38827"/>
                        <a:pt x="27016" y="38349"/>
                        <a:pt x="29440" y="37340"/>
                      </a:cubicBezTo>
                      <a:cubicBezTo>
                        <a:pt x="39361" y="33226"/>
                        <a:pt x="44080" y="21894"/>
                        <a:pt x="39966" y="11973"/>
                      </a:cubicBezTo>
                      <a:cubicBezTo>
                        <a:pt x="36862" y="4517"/>
                        <a:pt x="29647" y="0"/>
                        <a:pt x="22030" y="0"/>
                      </a:cubicBezTo>
                      <a:close/>
                    </a:path>
                  </a:pathLst>
                </a:custGeom>
                <a:solidFill>
                  <a:srgbClr val="5F14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0"/>
                <p:cNvSpPr/>
                <p:nvPr/>
              </p:nvSpPr>
              <p:spPr>
                <a:xfrm>
                  <a:off x="6655791" y="1494648"/>
                  <a:ext cx="862961" cy="538725"/>
                </a:xfrm>
                <a:custGeom>
                  <a:avLst/>
                  <a:gdLst/>
                  <a:ahLst/>
                  <a:cxnLst/>
                  <a:rect l="l" t="t" r="r" b="b"/>
                  <a:pathLst>
                    <a:path w="62229" h="38848" extrusionOk="0">
                      <a:moveTo>
                        <a:pt x="27094" y="1"/>
                      </a:moveTo>
                      <a:cubicBezTo>
                        <a:pt x="17322" y="1"/>
                        <a:pt x="8029" y="7463"/>
                        <a:pt x="7583" y="18710"/>
                      </a:cubicBezTo>
                      <a:cubicBezTo>
                        <a:pt x="2783" y="19719"/>
                        <a:pt x="1" y="24800"/>
                        <a:pt x="1816" y="29398"/>
                      </a:cubicBezTo>
                      <a:cubicBezTo>
                        <a:pt x="3070" y="32575"/>
                        <a:pt x="6096" y="34423"/>
                        <a:pt x="9231" y="34423"/>
                      </a:cubicBezTo>
                      <a:cubicBezTo>
                        <a:pt x="10631" y="34423"/>
                        <a:pt x="12054" y="34054"/>
                        <a:pt x="13350" y="33269"/>
                      </a:cubicBezTo>
                      <a:cubicBezTo>
                        <a:pt x="17137" y="36999"/>
                        <a:pt x="22057" y="38848"/>
                        <a:pt x="26969" y="38848"/>
                      </a:cubicBezTo>
                      <a:cubicBezTo>
                        <a:pt x="32255" y="38848"/>
                        <a:pt x="37532" y="36706"/>
                        <a:pt x="41378" y="32463"/>
                      </a:cubicBezTo>
                      <a:cubicBezTo>
                        <a:pt x="43509" y="34022"/>
                        <a:pt x="45948" y="34755"/>
                        <a:pt x="48351" y="34755"/>
                      </a:cubicBezTo>
                      <a:cubicBezTo>
                        <a:pt x="52905" y="34755"/>
                        <a:pt x="57331" y="32122"/>
                        <a:pt x="59284" y="27502"/>
                      </a:cubicBezTo>
                      <a:cubicBezTo>
                        <a:pt x="62228" y="20485"/>
                        <a:pt x="57913" y="12540"/>
                        <a:pt x="50372" y="11209"/>
                      </a:cubicBezTo>
                      <a:lnTo>
                        <a:pt x="50372" y="11008"/>
                      </a:lnTo>
                      <a:cubicBezTo>
                        <a:pt x="50372" y="6828"/>
                        <a:pt x="46930" y="3820"/>
                        <a:pt x="43186" y="3820"/>
                      </a:cubicBezTo>
                      <a:cubicBezTo>
                        <a:pt x="42016" y="3820"/>
                        <a:pt x="40817" y="4113"/>
                        <a:pt x="39684" y="4757"/>
                      </a:cubicBezTo>
                      <a:cubicBezTo>
                        <a:pt x="35884" y="1478"/>
                        <a:pt x="31442" y="1"/>
                        <a:pt x="27094"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5" name="Google Shape;745;p40"/>
            <p:cNvGrpSpPr/>
            <p:nvPr/>
          </p:nvGrpSpPr>
          <p:grpSpPr>
            <a:xfrm>
              <a:off x="2340660" y="2107964"/>
              <a:ext cx="624434" cy="957673"/>
              <a:chOff x="2329733" y="2275100"/>
              <a:chExt cx="624434" cy="957673"/>
            </a:xfrm>
          </p:grpSpPr>
          <p:grpSp>
            <p:nvGrpSpPr>
              <p:cNvPr id="746" name="Google Shape;746;p40"/>
              <p:cNvGrpSpPr/>
              <p:nvPr/>
            </p:nvGrpSpPr>
            <p:grpSpPr>
              <a:xfrm>
                <a:off x="2329733" y="2625532"/>
                <a:ext cx="624434" cy="607241"/>
                <a:chOff x="719968" y="863497"/>
                <a:chExt cx="1674534" cy="1628427"/>
              </a:xfrm>
            </p:grpSpPr>
            <p:sp>
              <p:nvSpPr>
                <p:cNvPr id="747" name="Google Shape;747;p40"/>
                <p:cNvSpPr/>
                <p:nvPr/>
              </p:nvSpPr>
              <p:spPr>
                <a:xfrm>
                  <a:off x="719968" y="1173340"/>
                  <a:ext cx="1674534" cy="1032310"/>
                </a:xfrm>
                <a:custGeom>
                  <a:avLst/>
                  <a:gdLst/>
                  <a:ahLst/>
                  <a:cxnLst/>
                  <a:rect l="l" t="t" r="r" b="b"/>
                  <a:pathLst>
                    <a:path w="86039" h="53041" extrusionOk="0">
                      <a:moveTo>
                        <a:pt x="14982" y="1"/>
                      </a:moveTo>
                      <a:lnTo>
                        <a:pt x="7316" y="17356"/>
                      </a:lnTo>
                      <a:cubicBezTo>
                        <a:pt x="0" y="33817"/>
                        <a:pt x="14554" y="53040"/>
                        <a:pt x="43000" y="53040"/>
                      </a:cubicBezTo>
                      <a:cubicBezTo>
                        <a:pt x="71484" y="53040"/>
                        <a:pt x="86038" y="33817"/>
                        <a:pt x="78722" y="17356"/>
                      </a:cubicBezTo>
                      <a:lnTo>
                        <a:pt x="710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a:off x="1175137" y="2112464"/>
                  <a:ext cx="705866" cy="379460"/>
                </a:xfrm>
                <a:custGeom>
                  <a:avLst/>
                  <a:gdLst/>
                  <a:ahLst/>
                  <a:cxnLst/>
                  <a:rect l="l" t="t" r="r" b="b"/>
                  <a:pathLst>
                    <a:path w="36268" h="19497" extrusionOk="0">
                      <a:moveTo>
                        <a:pt x="18134" y="1"/>
                      </a:moveTo>
                      <a:cubicBezTo>
                        <a:pt x="16149" y="1"/>
                        <a:pt x="14165" y="117"/>
                        <a:pt x="12180" y="351"/>
                      </a:cubicBezTo>
                      <a:cubicBezTo>
                        <a:pt x="10662" y="507"/>
                        <a:pt x="9184" y="857"/>
                        <a:pt x="7705" y="1324"/>
                      </a:cubicBezTo>
                      <a:cubicBezTo>
                        <a:pt x="6577" y="1674"/>
                        <a:pt x="5487" y="2219"/>
                        <a:pt x="4514" y="2880"/>
                      </a:cubicBezTo>
                      <a:cubicBezTo>
                        <a:pt x="3658" y="3464"/>
                        <a:pt x="2919" y="4203"/>
                        <a:pt x="2335" y="5060"/>
                      </a:cubicBezTo>
                      <a:cubicBezTo>
                        <a:pt x="1751" y="5916"/>
                        <a:pt x="1284" y="6850"/>
                        <a:pt x="1012" y="7822"/>
                      </a:cubicBezTo>
                      <a:cubicBezTo>
                        <a:pt x="662" y="8912"/>
                        <a:pt x="428" y="10040"/>
                        <a:pt x="311" y="11169"/>
                      </a:cubicBezTo>
                      <a:cubicBezTo>
                        <a:pt x="156" y="12375"/>
                        <a:pt x="78" y="13659"/>
                        <a:pt x="39" y="15060"/>
                      </a:cubicBezTo>
                      <a:cubicBezTo>
                        <a:pt x="0" y="16422"/>
                        <a:pt x="0" y="17940"/>
                        <a:pt x="0" y="19496"/>
                      </a:cubicBezTo>
                      <a:lnTo>
                        <a:pt x="36268" y="19496"/>
                      </a:lnTo>
                      <a:cubicBezTo>
                        <a:pt x="36268" y="17979"/>
                        <a:pt x="36268" y="16461"/>
                        <a:pt x="36229" y="15060"/>
                      </a:cubicBezTo>
                      <a:cubicBezTo>
                        <a:pt x="36190" y="13659"/>
                        <a:pt x="36112" y="12375"/>
                        <a:pt x="35995" y="11169"/>
                      </a:cubicBezTo>
                      <a:cubicBezTo>
                        <a:pt x="35840" y="10040"/>
                        <a:pt x="35606" y="8912"/>
                        <a:pt x="35295" y="7822"/>
                      </a:cubicBezTo>
                      <a:cubicBezTo>
                        <a:pt x="34983" y="6850"/>
                        <a:pt x="34555" y="5916"/>
                        <a:pt x="33972" y="5060"/>
                      </a:cubicBezTo>
                      <a:cubicBezTo>
                        <a:pt x="33388" y="4203"/>
                        <a:pt x="32649" y="3464"/>
                        <a:pt x="31793" y="2880"/>
                      </a:cubicBezTo>
                      <a:cubicBezTo>
                        <a:pt x="30820" y="2219"/>
                        <a:pt x="29730" y="1674"/>
                        <a:pt x="28563" y="1324"/>
                      </a:cubicBezTo>
                      <a:cubicBezTo>
                        <a:pt x="27123" y="857"/>
                        <a:pt x="25605" y="507"/>
                        <a:pt x="24088" y="351"/>
                      </a:cubicBezTo>
                      <a:cubicBezTo>
                        <a:pt x="22103" y="117"/>
                        <a:pt x="20119" y="1"/>
                        <a:pt x="18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0"/>
                <p:cNvSpPr/>
                <p:nvPr/>
              </p:nvSpPr>
              <p:spPr>
                <a:xfrm>
                  <a:off x="1361432" y="1834520"/>
                  <a:ext cx="333256" cy="431717"/>
                </a:xfrm>
                <a:custGeom>
                  <a:avLst/>
                  <a:gdLst/>
                  <a:ahLst/>
                  <a:cxnLst/>
                  <a:rect l="l" t="t" r="r" b="b"/>
                  <a:pathLst>
                    <a:path w="17123" h="22182" extrusionOk="0">
                      <a:moveTo>
                        <a:pt x="1" y="0"/>
                      </a:moveTo>
                      <a:lnTo>
                        <a:pt x="1" y="13620"/>
                      </a:lnTo>
                      <a:cubicBezTo>
                        <a:pt x="1" y="18368"/>
                        <a:pt x="3853" y="22181"/>
                        <a:pt x="8562" y="22181"/>
                      </a:cubicBezTo>
                      <a:cubicBezTo>
                        <a:pt x="13309" y="22181"/>
                        <a:pt x="17123" y="18368"/>
                        <a:pt x="17123" y="13620"/>
                      </a:cubicBezTo>
                      <a:lnTo>
                        <a:pt x="17123" y="0"/>
                      </a:ln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a:off x="1361432" y="1890572"/>
                  <a:ext cx="333256" cy="222359"/>
                </a:xfrm>
                <a:custGeom>
                  <a:avLst/>
                  <a:gdLst/>
                  <a:ahLst/>
                  <a:cxnLst/>
                  <a:rect l="l" t="t" r="r" b="b"/>
                  <a:pathLst>
                    <a:path w="17123" h="11425" extrusionOk="0">
                      <a:moveTo>
                        <a:pt x="1" y="0"/>
                      </a:moveTo>
                      <a:lnTo>
                        <a:pt x="1" y="8483"/>
                      </a:lnTo>
                      <a:cubicBezTo>
                        <a:pt x="2624" y="10441"/>
                        <a:pt x="5729" y="11425"/>
                        <a:pt x="8838" y="11425"/>
                      </a:cubicBezTo>
                      <a:cubicBezTo>
                        <a:pt x="11724" y="11425"/>
                        <a:pt x="14613" y="10577"/>
                        <a:pt x="17123" y="8872"/>
                      </a:cubicBezTo>
                      <a:lnTo>
                        <a:pt x="17123" y="0"/>
                      </a:ln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1650743" y="2006588"/>
                  <a:ext cx="103034" cy="219167"/>
                </a:xfrm>
                <a:custGeom>
                  <a:avLst/>
                  <a:gdLst/>
                  <a:ahLst/>
                  <a:cxnLst/>
                  <a:rect l="l" t="t" r="r" b="b"/>
                  <a:pathLst>
                    <a:path w="5294" h="11261" extrusionOk="0">
                      <a:moveTo>
                        <a:pt x="3204" y="1"/>
                      </a:moveTo>
                      <a:cubicBezTo>
                        <a:pt x="2290" y="1"/>
                        <a:pt x="1502" y="686"/>
                        <a:pt x="1363" y="1588"/>
                      </a:cubicBezTo>
                      <a:lnTo>
                        <a:pt x="195" y="9060"/>
                      </a:lnTo>
                      <a:cubicBezTo>
                        <a:pt x="1" y="10110"/>
                        <a:pt x="740" y="11083"/>
                        <a:pt x="1791" y="11239"/>
                      </a:cubicBezTo>
                      <a:cubicBezTo>
                        <a:pt x="1886" y="11253"/>
                        <a:pt x="1980" y="11260"/>
                        <a:pt x="2074" y="11260"/>
                      </a:cubicBezTo>
                      <a:cubicBezTo>
                        <a:pt x="2984" y="11260"/>
                        <a:pt x="3829" y="10596"/>
                        <a:pt x="3970" y="9643"/>
                      </a:cubicBezTo>
                      <a:lnTo>
                        <a:pt x="5138" y="2211"/>
                      </a:lnTo>
                      <a:cubicBezTo>
                        <a:pt x="5293" y="1160"/>
                        <a:pt x="4593" y="187"/>
                        <a:pt x="3542" y="32"/>
                      </a:cubicBezTo>
                      <a:cubicBezTo>
                        <a:pt x="3428" y="11"/>
                        <a:pt x="3315" y="1"/>
                        <a:pt x="3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p:nvPr/>
              </p:nvSpPr>
              <p:spPr>
                <a:xfrm>
                  <a:off x="1302364" y="2006588"/>
                  <a:ext cx="103015" cy="219167"/>
                </a:xfrm>
                <a:custGeom>
                  <a:avLst/>
                  <a:gdLst/>
                  <a:ahLst/>
                  <a:cxnLst/>
                  <a:rect l="l" t="t" r="r" b="b"/>
                  <a:pathLst>
                    <a:path w="5293" h="11261" extrusionOk="0">
                      <a:moveTo>
                        <a:pt x="2118" y="1"/>
                      </a:moveTo>
                      <a:cubicBezTo>
                        <a:pt x="2010" y="1"/>
                        <a:pt x="1900" y="11"/>
                        <a:pt x="1791" y="32"/>
                      </a:cubicBezTo>
                      <a:cubicBezTo>
                        <a:pt x="740" y="187"/>
                        <a:pt x="1" y="1160"/>
                        <a:pt x="195" y="2211"/>
                      </a:cubicBezTo>
                      <a:lnTo>
                        <a:pt x="1363" y="9643"/>
                      </a:lnTo>
                      <a:cubicBezTo>
                        <a:pt x="1504" y="10596"/>
                        <a:pt x="2316" y="11260"/>
                        <a:pt x="3250" y="11260"/>
                      </a:cubicBezTo>
                      <a:cubicBezTo>
                        <a:pt x="3346" y="11260"/>
                        <a:pt x="3444" y="11253"/>
                        <a:pt x="3542" y="11239"/>
                      </a:cubicBezTo>
                      <a:cubicBezTo>
                        <a:pt x="4592" y="11083"/>
                        <a:pt x="5293" y="10071"/>
                        <a:pt x="5137" y="9060"/>
                      </a:cubicBezTo>
                      <a:lnTo>
                        <a:pt x="3970" y="1588"/>
                      </a:lnTo>
                      <a:cubicBezTo>
                        <a:pt x="3831" y="686"/>
                        <a:pt x="3012" y="1"/>
                        <a:pt x="2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0"/>
                <p:cNvSpPr/>
                <p:nvPr/>
              </p:nvSpPr>
              <p:spPr>
                <a:xfrm>
                  <a:off x="1168306" y="1171822"/>
                  <a:ext cx="697555" cy="877039"/>
                </a:xfrm>
                <a:custGeom>
                  <a:avLst/>
                  <a:gdLst/>
                  <a:ahLst/>
                  <a:cxnLst/>
                  <a:rect l="l" t="t" r="r" b="b"/>
                  <a:pathLst>
                    <a:path w="35841" h="45063" extrusionOk="0">
                      <a:moveTo>
                        <a:pt x="17940" y="1"/>
                      </a:moveTo>
                      <a:cubicBezTo>
                        <a:pt x="8017" y="1"/>
                        <a:pt x="1" y="10080"/>
                        <a:pt x="1" y="22532"/>
                      </a:cubicBezTo>
                      <a:cubicBezTo>
                        <a:pt x="1" y="34984"/>
                        <a:pt x="8017" y="45063"/>
                        <a:pt x="17940" y="45063"/>
                      </a:cubicBezTo>
                      <a:cubicBezTo>
                        <a:pt x="27824" y="45063"/>
                        <a:pt x="35840" y="34984"/>
                        <a:pt x="35840" y="22532"/>
                      </a:cubicBezTo>
                      <a:cubicBezTo>
                        <a:pt x="35840" y="10080"/>
                        <a:pt x="27824" y="1"/>
                        <a:pt x="17940" y="1"/>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1754517" y="1684639"/>
                  <a:ext cx="241607" cy="212686"/>
                </a:xfrm>
                <a:custGeom>
                  <a:avLst/>
                  <a:gdLst/>
                  <a:ahLst/>
                  <a:cxnLst/>
                  <a:rect l="l" t="t" r="r" b="b"/>
                  <a:pathLst>
                    <a:path w="12414" h="10928" extrusionOk="0">
                      <a:moveTo>
                        <a:pt x="6180" y="0"/>
                      </a:moveTo>
                      <a:cubicBezTo>
                        <a:pt x="4038" y="0"/>
                        <a:pt x="2018" y="1272"/>
                        <a:pt x="1167" y="3382"/>
                      </a:cubicBezTo>
                      <a:cubicBezTo>
                        <a:pt x="0" y="6145"/>
                        <a:pt x="1323" y="9336"/>
                        <a:pt x="4125" y="10503"/>
                      </a:cubicBezTo>
                      <a:cubicBezTo>
                        <a:pt x="4807" y="10791"/>
                        <a:pt x="5514" y="10928"/>
                        <a:pt x="6211" y="10928"/>
                      </a:cubicBezTo>
                      <a:cubicBezTo>
                        <a:pt x="8339" y="10928"/>
                        <a:pt x="10367" y="9656"/>
                        <a:pt x="11246" y="7546"/>
                      </a:cubicBezTo>
                      <a:cubicBezTo>
                        <a:pt x="12414" y="4783"/>
                        <a:pt x="11090" y="1553"/>
                        <a:pt x="8289" y="425"/>
                      </a:cubicBezTo>
                      <a:cubicBezTo>
                        <a:pt x="7597" y="137"/>
                        <a:pt x="6882" y="0"/>
                        <a:pt x="6180"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1834780" y="1730240"/>
                  <a:ext cx="72731" cy="72498"/>
                </a:xfrm>
                <a:custGeom>
                  <a:avLst/>
                  <a:gdLst/>
                  <a:ahLst/>
                  <a:cxnLst/>
                  <a:rect l="l" t="t" r="r" b="b"/>
                  <a:pathLst>
                    <a:path w="3737" h="3725" extrusionOk="0">
                      <a:moveTo>
                        <a:pt x="3170" y="1"/>
                      </a:moveTo>
                      <a:cubicBezTo>
                        <a:pt x="2857" y="1"/>
                        <a:pt x="2550" y="61"/>
                        <a:pt x="2258" y="183"/>
                      </a:cubicBezTo>
                      <a:cubicBezTo>
                        <a:pt x="1285" y="494"/>
                        <a:pt x="507" y="1272"/>
                        <a:pt x="157" y="2245"/>
                      </a:cubicBezTo>
                      <a:cubicBezTo>
                        <a:pt x="1" y="2712"/>
                        <a:pt x="1" y="3218"/>
                        <a:pt x="79" y="3724"/>
                      </a:cubicBezTo>
                      <a:cubicBezTo>
                        <a:pt x="273" y="2790"/>
                        <a:pt x="701" y="1973"/>
                        <a:pt x="1324" y="1311"/>
                      </a:cubicBezTo>
                      <a:cubicBezTo>
                        <a:pt x="1986" y="689"/>
                        <a:pt x="2842" y="222"/>
                        <a:pt x="3737" y="66"/>
                      </a:cubicBezTo>
                      <a:cubicBezTo>
                        <a:pt x="3547" y="22"/>
                        <a:pt x="3357" y="1"/>
                        <a:pt x="3170"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1038803" y="1684639"/>
                  <a:ext cx="240868" cy="212686"/>
                </a:xfrm>
                <a:custGeom>
                  <a:avLst/>
                  <a:gdLst/>
                  <a:ahLst/>
                  <a:cxnLst/>
                  <a:rect l="l" t="t" r="r" b="b"/>
                  <a:pathLst>
                    <a:path w="12376" h="10928" extrusionOk="0">
                      <a:moveTo>
                        <a:pt x="6195" y="0"/>
                      </a:moveTo>
                      <a:cubicBezTo>
                        <a:pt x="5493" y="0"/>
                        <a:pt x="4778" y="137"/>
                        <a:pt x="4087" y="425"/>
                      </a:cubicBezTo>
                      <a:cubicBezTo>
                        <a:pt x="1324" y="1553"/>
                        <a:pt x="1" y="4783"/>
                        <a:pt x="1129" y="7546"/>
                      </a:cubicBezTo>
                      <a:cubicBezTo>
                        <a:pt x="2009" y="9656"/>
                        <a:pt x="4036" y="10928"/>
                        <a:pt x="6181" y="10928"/>
                      </a:cubicBezTo>
                      <a:cubicBezTo>
                        <a:pt x="6883" y="10928"/>
                        <a:pt x="7598" y="10791"/>
                        <a:pt x="8289" y="10503"/>
                      </a:cubicBezTo>
                      <a:cubicBezTo>
                        <a:pt x="11052" y="9336"/>
                        <a:pt x="12375" y="6145"/>
                        <a:pt x="11247" y="3382"/>
                      </a:cubicBezTo>
                      <a:cubicBezTo>
                        <a:pt x="10367" y="1272"/>
                        <a:pt x="8340" y="0"/>
                        <a:pt x="6195"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1127415" y="1730201"/>
                  <a:ext cx="72731" cy="71778"/>
                </a:xfrm>
                <a:custGeom>
                  <a:avLst/>
                  <a:gdLst/>
                  <a:ahLst/>
                  <a:cxnLst/>
                  <a:rect l="l" t="t" r="r" b="b"/>
                  <a:pathLst>
                    <a:path w="3737" h="3688" extrusionOk="0">
                      <a:moveTo>
                        <a:pt x="567" y="0"/>
                      </a:moveTo>
                      <a:cubicBezTo>
                        <a:pt x="375" y="0"/>
                        <a:pt x="185" y="22"/>
                        <a:pt x="1" y="68"/>
                      </a:cubicBezTo>
                      <a:cubicBezTo>
                        <a:pt x="896" y="224"/>
                        <a:pt x="1713" y="652"/>
                        <a:pt x="2374" y="1313"/>
                      </a:cubicBezTo>
                      <a:cubicBezTo>
                        <a:pt x="2997" y="1975"/>
                        <a:pt x="3425" y="2792"/>
                        <a:pt x="3620" y="3687"/>
                      </a:cubicBezTo>
                      <a:cubicBezTo>
                        <a:pt x="3736" y="3220"/>
                        <a:pt x="3697" y="2714"/>
                        <a:pt x="3542" y="2247"/>
                      </a:cubicBezTo>
                      <a:cubicBezTo>
                        <a:pt x="3386" y="1741"/>
                        <a:pt x="3114" y="1313"/>
                        <a:pt x="2725" y="963"/>
                      </a:cubicBezTo>
                      <a:cubicBezTo>
                        <a:pt x="2374" y="574"/>
                        <a:pt x="1946" y="302"/>
                        <a:pt x="1440" y="146"/>
                      </a:cubicBezTo>
                      <a:cubicBezTo>
                        <a:pt x="1158" y="52"/>
                        <a:pt x="861" y="0"/>
                        <a:pt x="567"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p:nvPr/>
              </p:nvSpPr>
              <p:spPr>
                <a:xfrm>
                  <a:off x="1472018" y="1715798"/>
                  <a:ext cx="90890" cy="41494"/>
                </a:xfrm>
                <a:custGeom>
                  <a:avLst/>
                  <a:gdLst/>
                  <a:ahLst/>
                  <a:cxnLst/>
                  <a:rect l="l" t="t" r="r" b="b"/>
                  <a:pathLst>
                    <a:path w="4670" h="2132" extrusionOk="0">
                      <a:moveTo>
                        <a:pt x="2335" y="1"/>
                      </a:moveTo>
                      <a:cubicBezTo>
                        <a:pt x="1168" y="1"/>
                        <a:pt x="0" y="205"/>
                        <a:pt x="0" y="614"/>
                      </a:cubicBezTo>
                      <a:cubicBezTo>
                        <a:pt x="0" y="1470"/>
                        <a:pt x="1012" y="2131"/>
                        <a:pt x="2335" y="2131"/>
                      </a:cubicBezTo>
                      <a:cubicBezTo>
                        <a:pt x="3619" y="2131"/>
                        <a:pt x="4670" y="1470"/>
                        <a:pt x="4670" y="614"/>
                      </a:cubicBezTo>
                      <a:cubicBezTo>
                        <a:pt x="4670" y="205"/>
                        <a:pt x="3503" y="1"/>
                        <a:pt x="2335"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a:off x="1624235" y="1574754"/>
                  <a:ext cx="33359" cy="74989"/>
                </a:xfrm>
                <a:custGeom>
                  <a:avLst/>
                  <a:gdLst/>
                  <a:ahLst/>
                  <a:cxnLst/>
                  <a:rect l="l" t="t" r="r" b="b"/>
                  <a:pathLst>
                    <a:path w="1714" h="3853" extrusionOk="0">
                      <a:moveTo>
                        <a:pt x="857" y="0"/>
                      </a:moveTo>
                      <a:cubicBezTo>
                        <a:pt x="390" y="0"/>
                        <a:pt x="1" y="350"/>
                        <a:pt x="1" y="856"/>
                      </a:cubicBezTo>
                      <a:lnTo>
                        <a:pt x="1" y="3035"/>
                      </a:lnTo>
                      <a:cubicBezTo>
                        <a:pt x="1" y="3463"/>
                        <a:pt x="390" y="3852"/>
                        <a:pt x="857" y="3852"/>
                      </a:cubicBezTo>
                      <a:cubicBezTo>
                        <a:pt x="1324" y="3852"/>
                        <a:pt x="1713" y="3463"/>
                        <a:pt x="1713" y="2996"/>
                      </a:cubicBezTo>
                      <a:lnTo>
                        <a:pt x="1713" y="856"/>
                      </a:lnTo>
                      <a:cubicBezTo>
                        <a:pt x="1713" y="350"/>
                        <a:pt x="1324" y="0"/>
                        <a:pt x="85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1364469" y="1574754"/>
                  <a:ext cx="33339" cy="74989"/>
                </a:xfrm>
                <a:custGeom>
                  <a:avLst/>
                  <a:gdLst/>
                  <a:ahLst/>
                  <a:cxnLst/>
                  <a:rect l="l" t="t" r="r" b="b"/>
                  <a:pathLst>
                    <a:path w="1713" h="3853" extrusionOk="0">
                      <a:moveTo>
                        <a:pt x="857" y="0"/>
                      </a:moveTo>
                      <a:cubicBezTo>
                        <a:pt x="390" y="0"/>
                        <a:pt x="1" y="350"/>
                        <a:pt x="1" y="856"/>
                      </a:cubicBezTo>
                      <a:lnTo>
                        <a:pt x="1" y="3035"/>
                      </a:lnTo>
                      <a:cubicBezTo>
                        <a:pt x="39" y="3463"/>
                        <a:pt x="390" y="3852"/>
                        <a:pt x="857" y="3852"/>
                      </a:cubicBezTo>
                      <a:cubicBezTo>
                        <a:pt x="1324" y="3852"/>
                        <a:pt x="1713" y="3463"/>
                        <a:pt x="1713" y="2996"/>
                      </a:cubicBezTo>
                      <a:lnTo>
                        <a:pt x="1713" y="856"/>
                      </a:lnTo>
                      <a:cubicBezTo>
                        <a:pt x="1713" y="350"/>
                        <a:pt x="1324" y="0"/>
                        <a:pt x="85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1428851" y="1798164"/>
                  <a:ext cx="177245" cy="149238"/>
                </a:xfrm>
                <a:custGeom>
                  <a:avLst/>
                  <a:gdLst/>
                  <a:ahLst/>
                  <a:cxnLst/>
                  <a:rect l="l" t="t" r="r" b="b"/>
                  <a:pathLst>
                    <a:path w="9107" h="7668" extrusionOk="0">
                      <a:moveTo>
                        <a:pt x="2179" y="1"/>
                      </a:moveTo>
                      <a:cubicBezTo>
                        <a:pt x="817" y="1"/>
                        <a:pt x="0" y="1946"/>
                        <a:pt x="0" y="3191"/>
                      </a:cubicBezTo>
                      <a:cubicBezTo>
                        <a:pt x="0" y="5658"/>
                        <a:pt x="1986" y="7667"/>
                        <a:pt x="4406" y="7667"/>
                      </a:cubicBezTo>
                      <a:cubicBezTo>
                        <a:pt x="4429" y="7667"/>
                        <a:pt x="4452" y="7667"/>
                        <a:pt x="4475" y="7667"/>
                      </a:cubicBezTo>
                      <a:lnTo>
                        <a:pt x="4592" y="7667"/>
                      </a:lnTo>
                      <a:cubicBezTo>
                        <a:pt x="4616" y="7667"/>
                        <a:pt x="4639" y="7667"/>
                        <a:pt x="4663" y="7667"/>
                      </a:cubicBezTo>
                      <a:cubicBezTo>
                        <a:pt x="7121" y="7667"/>
                        <a:pt x="9106" y="5658"/>
                        <a:pt x="9106" y="3191"/>
                      </a:cubicBezTo>
                      <a:cubicBezTo>
                        <a:pt x="9106" y="1946"/>
                        <a:pt x="8289" y="1"/>
                        <a:pt x="6927" y="1"/>
                      </a:cubicBezTo>
                      <a:cubicBezTo>
                        <a:pt x="6032" y="78"/>
                        <a:pt x="5215" y="468"/>
                        <a:pt x="4592" y="1129"/>
                      </a:cubicBezTo>
                      <a:lnTo>
                        <a:pt x="4475" y="1129"/>
                      </a:lnTo>
                      <a:cubicBezTo>
                        <a:pt x="3892" y="468"/>
                        <a:pt x="3035" y="78"/>
                        <a:pt x="2179"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1455358" y="1873153"/>
                  <a:ext cx="123470" cy="19"/>
                </a:xfrm>
                <a:custGeom>
                  <a:avLst/>
                  <a:gdLst/>
                  <a:ahLst/>
                  <a:cxnLst/>
                  <a:rect l="l" t="t" r="r" b="b"/>
                  <a:pathLst>
                    <a:path w="6344" h="1" fill="none" extrusionOk="0">
                      <a:moveTo>
                        <a:pt x="0" y="0"/>
                      </a:moveTo>
                      <a:lnTo>
                        <a:pt x="6343" y="0"/>
                      </a:lnTo>
                    </a:path>
                  </a:pathLst>
                </a:custGeom>
                <a:noFill/>
                <a:ln w="12650" cap="rnd" cmpd="sng">
                  <a:solidFill>
                    <a:srgbClr val="434343"/>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p:nvPr/>
              </p:nvSpPr>
              <p:spPr>
                <a:xfrm>
                  <a:off x="1837816" y="1854216"/>
                  <a:ext cx="89138" cy="75670"/>
                </a:xfrm>
                <a:custGeom>
                  <a:avLst/>
                  <a:gdLst/>
                  <a:ahLst/>
                  <a:cxnLst/>
                  <a:rect l="l" t="t" r="r" b="b"/>
                  <a:pathLst>
                    <a:path w="4580" h="3888" extrusionOk="0">
                      <a:moveTo>
                        <a:pt x="2608" y="0"/>
                      </a:moveTo>
                      <a:cubicBezTo>
                        <a:pt x="857" y="0"/>
                        <a:pt x="1" y="2102"/>
                        <a:pt x="1246" y="3308"/>
                      </a:cubicBezTo>
                      <a:cubicBezTo>
                        <a:pt x="1647" y="3709"/>
                        <a:pt x="2137" y="3888"/>
                        <a:pt x="2615" y="3888"/>
                      </a:cubicBezTo>
                      <a:cubicBezTo>
                        <a:pt x="3622" y="3888"/>
                        <a:pt x="4580" y="3094"/>
                        <a:pt x="4553" y="1907"/>
                      </a:cubicBezTo>
                      <a:cubicBezTo>
                        <a:pt x="4553" y="856"/>
                        <a:pt x="3658" y="0"/>
                        <a:pt x="2608" y="0"/>
                      </a:cubicBezTo>
                      <a:close/>
                    </a:path>
                  </a:pathLst>
                </a:custGeom>
                <a:solidFill>
                  <a:srgbClr val="D2D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0"/>
                <p:cNvSpPr/>
                <p:nvPr/>
              </p:nvSpPr>
              <p:spPr>
                <a:xfrm>
                  <a:off x="1107719" y="1854216"/>
                  <a:ext cx="75008" cy="74230"/>
                </a:xfrm>
                <a:custGeom>
                  <a:avLst/>
                  <a:gdLst/>
                  <a:ahLst/>
                  <a:cxnLst/>
                  <a:rect l="l" t="t" r="r" b="b"/>
                  <a:pathLst>
                    <a:path w="3854" h="3814" extrusionOk="0">
                      <a:moveTo>
                        <a:pt x="1947" y="0"/>
                      </a:moveTo>
                      <a:cubicBezTo>
                        <a:pt x="857" y="0"/>
                        <a:pt x="1" y="856"/>
                        <a:pt x="1" y="1907"/>
                      </a:cubicBezTo>
                      <a:cubicBezTo>
                        <a:pt x="1" y="2958"/>
                        <a:pt x="857" y="3814"/>
                        <a:pt x="1947" y="3814"/>
                      </a:cubicBezTo>
                      <a:cubicBezTo>
                        <a:pt x="2997" y="3814"/>
                        <a:pt x="3853" y="2958"/>
                        <a:pt x="3853" y="1907"/>
                      </a:cubicBezTo>
                      <a:cubicBezTo>
                        <a:pt x="3853" y="856"/>
                        <a:pt x="2997" y="0"/>
                        <a:pt x="1947" y="0"/>
                      </a:cubicBezTo>
                      <a:close/>
                    </a:path>
                  </a:pathLst>
                </a:custGeom>
                <a:solidFill>
                  <a:srgbClr val="D2D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a:off x="888085" y="863497"/>
                  <a:ext cx="1412491" cy="725815"/>
                </a:xfrm>
                <a:custGeom>
                  <a:avLst/>
                  <a:gdLst/>
                  <a:ahLst/>
                  <a:cxnLst/>
                  <a:rect l="l" t="t" r="r" b="b"/>
                  <a:pathLst>
                    <a:path w="72575" h="37293" extrusionOk="0">
                      <a:moveTo>
                        <a:pt x="39860" y="0"/>
                      </a:moveTo>
                      <a:cubicBezTo>
                        <a:pt x="33103" y="0"/>
                        <a:pt x="27298" y="2458"/>
                        <a:pt x="24400" y="7010"/>
                      </a:cubicBezTo>
                      <a:cubicBezTo>
                        <a:pt x="21326" y="7010"/>
                        <a:pt x="18251" y="7593"/>
                        <a:pt x="15333" y="8722"/>
                      </a:cubicBezTo>
                      <a:cubicBezTo>
                        <a:pt x="5721" y="12380"/>
                        <a:pt x="1" y="20785"/>
                        <a:pt x="2569" y="27478"/>
                      </a:cubicBezTo>
                      <a:cubicBezTo>
                        <a:pt x="4299" y="32056"/>
                        <a:pt x="9470" y="34632"/>
                        <a:pt x="15641" y="34632"/>
                      </a:cubicBezTo>
                      <a:cubicBezTo>
                        <a:pt x="18492" y="34632"/>
                        <a:pt x="21557" y="34082"/>
                        <a:pt x="24594" y="32926"/>
                      </a:cubicBezTo>
                      <a:cubicBezTo>
                        <a:pt x="26929" y="32031"/>
                        <a:pt x="29108" y="30825"/>
                        <a:pt x="31093" y="29307"/>
                      </a:cubicBezTo>
                      <a:cubicBezTo>
                        <a:pt x="33506" y="31370"/>
                        <a:pt x="36229" y="33043"/>
                        <a:pt x="39148" y="34327"/>
                      </a:cubicBezTo>
                      <a:cubicBezTo>
                        <a:pt x="43637" y="36333"/>
                        <a:pt x="48227" y="37292"/>
                        <a:pt x="52442" y="37292"/>
                      </a:cubicBezTo>
                      <a:cubicBezTo>
                        <a:pt x="59920" y="37292"/>
                        <a:pt x="66220" y="34273"/>
                        <a:pt x="68683" y="28723"/>
                      </a:cubicBezTo>
                      <a:cubicBezTo>
                        <a:pt x="72575" y="20085"/>
                        <a:pt x="65609" y="8527"/>
                        <a:pt x="53157" y="2963"/>
                      </a:cubicBezTo>
                      <a:cubicBezTo>
                        <a:pt x="48670" y="958"/>
                        <a:pt x="44079" y="0"/>
                        <a:pt x="39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6" name="Google Shape;766;p40"/>
              <p:cNvSpPr/>
              <p:nvPr/>
            </p:nvSpPr>
            <p:spPr>
              <a:xfrm>
                <a:off x="2329750" y="2275100"/>
                <a:ext cx="624399" cy="347720"/>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1600">
                    <a:solidFill>
                      <a:schemeClr val="dk1"/>
                    </a:solidFill>
                    <a:latin typeface="Oswald"/>
                    <a:ea typeface="Oswald"/>
                    <a:cs typeface="Oswald"/>
                    <a:sym typeface="Oswald"/>
                  </a:rPr>
                  <a:t>¡Hola!</a:t>
                </a:r>
                <a:endParaRPr sz="1600"/>
              </a:p>
            </p:txBody>
          </p:sp>
        </p:grpSp>
        <p:grpSp>
          <p:nvGrpSpPr>
            <p:cNvPr id="767" name="Google Shape;767;p40"/>
            <p:cNvGrpSpPr/>
            <p:nvPr/>
          </p:nvGrpSpPr>
          <p:grpSpPr>
            <a:xfrm>
              <a:off x="3117417" y="2936896"/>
              <a:ext cx="439196" cy="1222037"/>
              <a:chOff x="3117417" y="2632096"/>
              <a:chExt cx="439196" cy="1222037"/>
            </a:xfrm>
          </p:grpSpPr>
          <p:grpSp>
            <p:nvGrpSpPr>
              <p:cNvPr id="768" name="Google Shape;768;p40"/>
              <p:cNvGrpSpPr/>
              <p:nvPr/>
            </p:nvGrpSpPr>
            <p:grpSpPr>
              <a:xfrm>
                <a:off x="3135713" y="3132444"/>
                <a:ext cx="402603" cy="721689"/>
                <a:chOff x="4159867" y="674068"/>
                <a:chExt cx="1014113" cy="1817856"/>
              </a:xfrm>
            </p:grpSpPr>
            <p:sp>
              <p:nvSpPr>
                <p:cNvPr id="769" name="Google Shape;769;p40"/>
                <p:cNvSpPr/>
                <p:nvPr/>
              </p:nvSpPr>
              <p:spPr>
                <a:xfrm>
                  <a:off x="4159867" y="1173340"/>
                  <a:ext cx="1014113" cy="1130752"/>
                </a:xfrm>
                <a:custGeom>
                  <a:avLst/>
                  <a:gdLst/>
                  <a:ahLst/>
                  <a:cxnLst/>
                  <a:rect l="l" t="t" r="r" b="b"/>
                  <a:pathLst>
                    <a:path w="52106" h="58099" extrusionOk="0">
                      <a:moveTo>
                        <a:pt x="10274" y="1"/>
                      </a:moveTo>
                      <a:lnTo>
                        <a:pt x="7278" y="5760"/>
                      </a:lnTo>
                      <a:lnTo>
                        <a:pt x="7044" y="5760"/>
                      </a:lnTo>
                      <a:cubicBezTo>
                        <a:pt x="5293" y="5760"/>
                        <a:pt x="4009" y="7433"/>
                        <a:pt x="4554" y="9107"/>
                      </a:cubicBezTo>
                      <a:cubicBezTo>
                        <a:pt x="2919" y="9612"/>
                        <a:pt x="2219" y="11480"/>
                        <a:pt x="3075" y="12920"/>
                      </a:cubicBezTo>
                      <a:cubicBezTo>
                        <a:pt x="1635" y="13854"/>
                        <a:pt x="1479" y="15916"/>
                        <a:pt x="2802" y="17045"/>
                      </a:cubicBezTo>
                      <a:cubicBezTo>
                        <a:pt x="2297" y="17551"/>
                        <a:pt x="2024" y="18212"/>
                        <a:pt x="2024" y="18913"/>
                      </a:cubicBezTo>
                      <a:cubicBezTo>
                        <a:pt x="2024" y="19613"/>
                        <a:pt x="2297" y="20314"/>
                        <a:pt x="2802" y="20781"/>
                      </a:cubicBezTo>
                      <a:cubicBezTo>
                        <a:pt x="2686" y="21092"/>
                        <a:pt x="2608" y="21442"/>
                        <a:pt x="2608" y="21754"/>
                      </a:cubicBezTo>
                      <a:cubicBezTo>
                        <a:pt x="2608" y="22726"/>
                        <a:pt x="3153" y="23582"/>
                        <a:pt x="4009" y="24049"/>
                      </a:cubicBezTo>
                      <a:cubicBezTo>
                        <a:pt x="3581" y="24516"/>
                        <a:pt x="3386" y="25100"/>
                        <a:pt x="3347" y="25723"/>
                      </a:cubicBezTo>
                      <a:cubicBezTo>
                        <a:pt x="3347" y="27163"/>
                        <a:pt x="4554" y="28330"/>
                        <a:pt x="5993" y="28330"/>
                      </a:cubicBezTo>
                      <a:lnTo>
                        <a:pt x="6110" y="28330"/>
                      </a:lnTo>
                      <a:lnTo>
                        <a:pt x="3853" y="32727"/>
                      </a:lnTo>
                      <a:cubicBezTo>
                        <a:pt x="3853" y="32766"/>
                        <a:pt x="3814" y="32844"/>
                        <a:pt x="3775" y="32922"/>
                      </a:cubicBezTo>
                      <a:cubicBezTo>
                        <a:pt x="1752" y="32961"/>
                        <a:pt x="545" y="35179"/>
                        <a:pt x="1596" y="36891"/>
                      </a:cubicBezTo>
                      <a:cubicBezTo>
                        <a:pt x="78" y="37864"/>
                        <a:pt x="1" y="40082"/>
                        <a:pt x="1440" y="41133"/>
                      </a:cubicBezTo>
                      <a:cubicBezTo>
                        <a:pt x="156" y="42495"/>
                        <a:pt x="623" y="44713"/>
                        <a:pt x="2335" y="45413"/>
                      </a:cubicBezTo>
                      <a:cubicBezTo>
                        <a:pt x="1635" y="46970"/>
                        <a:pt x="2608" y="48799"/>
                        <a:pt x="4320" y="49071"/>
                      </a:cubicBezTo>
                      <a:cubicBezTo>
                        <a:pt x="3853" y="50705"/>
                        <a:pt x="5021" y="52340"/>
                        <a:pt x="6733" y="52417"/>
                      </a:cubicBezTo>
                      <a:lnTo>
                        <a:pt x="7083" y="52417"/>
                      </a:lnTo>
                      <a:cubicBezTo>
                        <a:pt x="7044" y="52534"/>
                        <a:pt x="7044" y="52690"/>
                        <a:pt x="7044" y="52807"/>
                      </a:cubicBezTo>
                      <a:cubicBezTo>
                        <a:pt x="6965" y="54446"/>
                        <a:pt x="8287" y="55546"/>
                        <a:pt x="9667" y="55546"/>
                      </a:cubicBezTo>
                      <a:cubicBezTo>
                        <a:pt x="10318" y="55546"/>
                        <a:pt x="10983" y="55301"/>
                        <a:pt x="11519" y="54752"/>
                      </a:cubicBezTo>
                      <a:cubicBezTo>
                        <a:pt x="15216" y="56815"/>
                        <a:pt x="19963" y="58099"/>
                        <a:pt x="25684" y="58099"/>
                      </a:cubicBezTo>
                      <a:cubicBezTo>
                        <a:pt x="32377" y="58099"/>
                        <a:pt x="37747" y="56348"/>
                        <a:pt x="41638" y="53624"/>
                      </a:cubicBezTo>
                      <a:cubicBezTo>
                        <a:pt x="42177" y="54318"/>
                        <a:pt x="42927" y="54631"/>
                        <a:pt x="43669" y="54631"/>
                      </a:cubicBezTo>
                      <a:cubicBezTo>
                        <a:pt x="44964" y="54631"/>
                        <a:pt x="46234" y="53679"/>
                        <a:pt x="46308" y="52145"/>
                      </a:cubicBezTo>
                      <a:cubicBezTo>
                        <a:pt x="46308" y="51951"/>
                        <a:pt x="46308" y="51717"/>
                        <a:pt x="46269" y="51522"/>
                      </a:cubicBezTo>
                      <a:cubicBezTo>
                        <a:pt x="47553" y="51406"/>
                        <a:pt x="48565" y="50316"/>
                        <a:pt x="48604" y="49032"/>
                      </a:cubicBezTo>
                      <a:cubicBezTo>
                        <a:pt x="48643" y="48876"/>
                        <a:pt x="48643" y="48721"/>
                        <a:pt x="48604" y="48565"/>
                      </a:cubicBezTo>
                      <a:cubicBezTo>
                        <a:pt x="49499" y="48176"/>
                        <a:pt x="50082" y="47281"/>
                        <a:pt x="50121" y="46308"/>
                      </a:cubicBezTo>
                      <a:cubicBezTo>
                        <a:pt x="50160" y="45841"/>
                        <a:pt x="50044" y="45413"/>
                        <a:pt x="49849" y="44985"/>
                      </a:cubicBezTo>
                      <a:cubicBezTo>
                        <a:pt x="51094" y="44168"/>
                        <a:pt x="51444" y="42456"/>
                        <a:pt x="50549" y="41249"/>
                      </a:cubicBezTo>
                      <a:cubicBezTo>
                        <a:pt x="51444" y="40276"/>
                        <a:pt x="51483" y="38798"/>
                        <a:pt x="50627" y="37786"/>
                      </a:cubicBezTo>
                      <a:cubicBezTo>
                        <a:pt x="50861" y="37397"/>
                        <a:pt x="51016" y="36930"/>
                        <a:pt x="51055" y="36463"/>
                      </a:cubicBezTo>
                      <a:cubicBezTo>
                        <a:pt x="51094" y="35023"/>
                        <a:pt x="50005" y="33817"/>
                        <a:pt x="48565" y="33739"/>
                      </a:cubicBezTo>
                      <a:cubicBezTo>
                        <a:pt x="48370" y="33739"/>
                        <a:pt x="48176" y="33739"/>
                        <a:pt x="47981" y="33778"/>
                      </a:cubicBezTo>
                      <a:cubicBezTo>
                        <a:pt x="47864" y="33428"/>
                        <a:pt x="47709" y="33077"/>
                        <a:pt x="47514" y="32727"/>
                      </a:cubicBezTo>
                      <a:lnTo>
                        <a:pt x="46035" y="29886"/>
                      </a:lnTo>
                      <a:lnTo>
                        <a:pt x="46035" y="29886"/>
                      </a:lnTo>
                      <a:cubicBezTo>
                        <a:pt x="46094" y="29906"/>
                        <a:pt x="46142" y="29916"/>
                        <a:pt x="46186" y="29916"/>
                      </a:cubicBezTo>
                      <a:cubicBezTo>
                        <a:pt x="46230" y="29916"/>
                        <a:pt x="46269" y="29906"/>
                        <a:pt x="46308" y="29886"/>
                      </a:cubicBezTo>
                      <a:cubicBezTo>
                        <a:pt x="46355" y="29889"/>
                        <a:pt x="46402" y="29890"/>
                        <a:pt x="46448" y="29890"/>
                      </a:cubicBezTo>
                      <a:cubicBezTo>
                        <a:pt x="47828" y="29890"/>
                        <a:pt x="48994" y="28789"/>
                        <a:pt x="49032" y="27396"/>
                      </a:cubicBezTo>
                      <a:cubicBezTo>
                        <a:pt x="49071" y="27046"/>
                        <a:pt x="48993" y="26696"/>
                        <a:pt x="48876" y="26384"/>
                      </a:cubicBezTo>
                      <a:cubicBezTo>
                        <a:pt x="49966" y="26073"/>
                        <a:pt x="50705" y="25100"/>
                        <a:pt x="50744" y="24011"/>
                      </a:cubicBezTo>
                      <a:cubicBezTo>
                        <a:pt x="50783" y="23660"/>
                        <a:pt x="50744" y="23349"/>
                        <a:pt x="50627" y="23038"/>
                      </a:cubicBezTo>
                      <a:cubicBezTo>
                        <a:pt x="51250" y="22571"/>
                        <a:pt x="51639" y="21831"/>
                        <a:pt x="51639" y="21014"/>
                      </a:cubicBezTo>
                      <a:cubicBezTo>
                        <a:pt x="51678" y="20275"/>
                        <a:pt x="51367" y="19535"/>
                        <a:pt x="50822" y="18991"/>
                      </a:cubicBezTo>
                      <a:cubicBezTo>
                        <a:pt x="52067" y="17979"/>
                        <a:pt x="52106" y="16072"/>
                        <a:pt x="50900" y="15021"/>
                      </a:cubicBezTo>
                      <a:cubicBezTo>
                        <a:pt x="52106" y="13543"/>
                        <a:pt x="51367" y="11286"/>
                        <a:pt x="49499" y="10819"/>
                      </a:cubicBezTo>
                      <a:cubicBezTo>
                        <a:pt x="49654" y="10507"/>
                        <a:pt x="49732" y="10157"/>
                        <a:pt x="49771" y="9768"/>
                      </a:cubicBezTo>
                      <a:cubicBezTo>
                        <a:pt x="49840" y="8243"/>
                        <a:pt x="48582" y="7027"/>
                        <a:pt x="47124" y="7027"/>
                      </a:cubicBezTo>
                      <a:cubicBezTo>
                        <a:pt x="46945" y="7027"/>
                        <a:pt x="46763" y="7045"/>
                        <a:pt x="46580" y="7083"/>
                      </a:cubicBezTo>
                      <a:lnTo>
                        <a:pt x="42922" y="1"/>
                      </a:lnTo>
                      <a:close/>
                    </a:path>
                  </a:pathLst>
                </a:custGeom>
                <a:solidFill>
                  <a:srgbClr val="D8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0"/>
                <p:cNvSpPr/>
                <p:nvPr/>
              </p:nvSpPr>
              <p:spPr>
                <a:xfrm>
                  <a:off x="4281800" y="1881483"/>
                  <a:ext cx="772525" cy="610441"/>
                </a:xfrm>
                <a:custGeom>
                  <a:avLst/>
                  <a:gdLst/>
                  <a:ahLst/>
                  <a:cxnLst/>
                  <a:rect l="l" t="t" r="r" b="b"/>
                  <a:pathLst>
                    <a:path w="39693" h="31365" extrusionOk="0">
                      <a:moveTo>
                        <a:pt x="19808" y="0"/>
                      </a:moveTo>
                      <a:cubicBezTo>
                        <a:pt x="13309" y="0"/>
                        <a:pt x="7978" y="5176"/>
                        <a:pt x="7783" y="11674"/>
                      </a:cubicBezTo>
                      <a:cubicBezTo>
                        <a:pt x="6772" y="12063"/>
                        <a:pt x="5799" y="12530"/>
                        <a:pt x="4904" y="13153"/>
                      </a:cubicBezTo>
                      <a:cubicBezTo>
                        <a:pt x="3970" y="13776"/>
                        <a:pt x="3192" y="14593"/>
                        <a:pt x="2530" y="15527"/>
                      </a:cubicBezTo>
                      <a:cubicBezTo>
                        <a:pt x="1908" y="16461"/>
                        <a:pt x="1402" y="17472"/>
                        <a:pt x="1090" y="18562"/>
                      </a:cubicBezTo>
                      <a:cubicBezTo>
                        <a:pt x="701" y="19768"/>
                        <a:pt x="468" y="20975"/>
                        <a:pt x="312" y="22220"/>
                      </a:cubicBezTo>
                      <a:cubicBezTo>
                        <a:pt x="156" y="23543"/>
                        <a:pt x="79" y="24983"/>
                        <a:pt x="40" y="26500"/>
                      </a:cubicBezTo>
                      <a:cubicBezTo>
                        <a:pt x="1" y="28018"/>
                        <a:pt x="1" y="29652"/>
                        <a:pt x="1" y="31364"/>
                      </a:cubicBezTo>
                      <a:lnTo>
                        <a:pt x="39693" y="31364"/>
                      </a:lnTo>
                      <a:cubicBezTo>
                        <a:pt x="39693" y="29691"/>
                        <a:pt x="39693" y="28057"/>
                        <a:pt x="39654" y="26539"/>
                      </a:cubicBezTo>
                      <a:cubicBezTo>
                        <a:pt x="39576" y="24983"/>
                        <a:pt x="39498" y="23543"/>
                        <a:pt x="39342" y="22220"/>
                      </a:cubicBezTo>
                      <a:cubicBezTo>
                        <a:pt x="39226" y="21013"/>
                        <a:pt x="38953" y="19768"/>
                        <a:pt x="38603" y="18562"/>
                      </a:cubicBezTo>
                      <a:cubicBezTo>
                        <a:pt x="38253" y="17511"/>
                        <a:pt x="37786" y="16461"/>
                        <a:pt x="37124" y="15566"/>
                      </a:cubicBezTo>
                      <a:cubicBezTo>
                        <a:pt x="36502" y="14632"/>
                        <a:pt x="35685" y="13814"/>
                        <a:pt x="34751" y="13153"/>
                      </a:cubicBezTo>
                      <a:cubicBezTo>
                        <a:pt x="33856" y="12569"/>
                        <a:pt x="32922" y="12063"/>
                        <a:pt x="31910" y="11713"/>
                      </a:cubicBezTo>
                      <a:cubicBezTo>
                        <a:pt x="31676" y="5176"/>
                        <a:pt x="26345" y="0"/>
                        <a:pt x="1980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0"/>
                <p:cNvSpPr/>
                <p:nvPr/>
              </p:nvSpPr>
              <p:spPr>
                <a:xfrm>
                  <a:off x="4500675" y="1891311"/>
                  <a:ext cx="334015" cy="221931"/>
                </a:xfrm>
                <a:custGeom>
                  <a:avLst/>
                  <a:gdLst/>
                  <a:ahLst/>
                  <a:cxnLst/>
                  <a:rect l="l" t="t" r="r" b="b"/>
                  <a:pathLst>
                    <a:path w="17162" h="11403" extrusionOk="0">
                      <a:moveTo>
                        <a:pt x="40" y="1"/>
                      </a:moveTo>
                      <a:lnTo>
                        <a:pt x="40" y="2997"/>
                      </a:lnTo>
                      <a:cubicBezTo>
                        <a:pt x="1" y="7317"/>
                        <a:pt x="3308" y="10936"/>
                        <a:pt x="7589" y="11325"/>
                      </a:cubicBezTo>
                      <a:cubicBezTo>
                        <a:pt x="8017" y="11364"/>
                        <a:pt x="8445" y="11403"/>
                        <a:pt x="8873" y="11403"/>
                      </a:cubicBezTo>
                      <a:lnTo>
                        <a:pt x="8951" y="11403"/>
                      </a:lnTo>
                      <a:cubicBezTo>
                        <a:pt x="13504" y="11325"/>
                        <a:pt x="17162" y="7589"/>
                        <a:pt x="17162" y="3075"/>
                      </a:cubicBezTo>
                      <a:lnTo>
                        <a:pt x="17162" y="1"/>
                      </a:ln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0"/>
                <p:cNvSpPr/>
                <p:nvPr/>
              </p:nvSpPr>
              <p:spPr>
                <a:xfrm>
                  <a:off x="4501434" y="1891311"/>
                  <a:ext cx="333256" cy="183492"/>
                </a:xfrm>
                <a:custGeom>
                  <a:avLst/>
                  <a:gdLst/>
                  <a:ahLst/>
                  <a:cxnLst/>
                  <a:rect l="l" t="t" r="r" b="b"/>
                  <a:pathLst>
                    <a:path w="17123" h="9428" extrusionOk="0">
                      <a:moveTo>
                        <a:pt x="1" y="1"/>
                      </a:moveTo>
                      <a:lnTo>
                        <a:pt x="1" y="2997"/>
                      </a:lnTo>
                      <a:cubicBezTo>
                        <a:pt x="1" y="4593"/>
                        <a:pt x="429" y="6149"/>
                        <a:pt x="1285" y="7472"/>
                      </a:cubicBezTo>
                      <a:cubicBezTo>
                        <a:pt x="3542" y="8776"/>
                        <a:pt x="6061" y="9428"/>
                        <a:pt x="8581" y="9428"/>
                      </a:cubicBezTo>
                      <a:cubicBezTo>
                        <a:pt x="11101" y="9428"/>
                        <a:pt x="13620" y="8776"/>
                        <a:pt x="15877" y="7472"/>
                      </a:cubicBezTo>
                      <a:cubicBezTo>
                        <a:pt x="16695" y="6149"/>
                        <a:pt x="17123" y="4593"/>
                        <a:pt x="17123" y="3075"/>
                      </a:cubicBezTo>
                      <a:lnTo>
                        <a:pt x="17123" y="1"/>
                      </a:ln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0"/>
                <p:cNvSpPr/>
                <p:nvPr/>
              </p:nvSpPr>
              <p:spPr>
                <a:xfrm>
                  <a:off x="4318915" y="1171822"/>
                  <a:ext cx="697536" cy="877039"/>
                </a:xfrm>
                <a:custGeom>
                  <a:avLst/>
                  <a:gdLst/>
                  <a:ahLst/>
                  <a:cxnLst/>
                  <a:rect l="l" t="t" r="r" b="b"/>
                  <a:pathLst>
                    <a:path w="35840" h="45063" extrusionOk="0">
                      <a:moveTo>
                        <a:pt x="17901" y="1"/>
                      </a:moveTo>
                      <a:cubicBezTo>
                        <a:pt x="8017" y="1"/>
                        <a:pt x="1" y="10080"/>
                        <a:pt x="1" y="22532"/>
                      </a:cubicBezTo>
                      <a:cubicBezTo>
                        <a:pt x="1" y="34984"/>
                        <a:pt x="8017" y="45063"/>
                        <a:pt x="17901" y="45063"/>
                      </a:cubicBezTo>
                      <a:cubicBezTo>
                        <a:pt x="27824" y="45063"/>
                        <a:pt x="35840" y="34984"/>
                        <a:pt x="35840" y="22532"/>
                      </a:cubicBezTo>
                      <a:cubicBezTo>
                        <a:pt x="35840" y="10080"/>
                        <a:pt x="27824" y="1"/>
                        <a:pt x="17901" y="1"/>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0"/>
                <p:cNvSpPr/>
                <p:nvPr/>
              </p:nvSpPr>
              <p:spPr>
                <a:xfrm>
                  <a:off x="4587011" y="1748554"/>
                  <a:ext cx="161344" cy="57200"/>
                </a:xfrm>
                <a:custGeom>
                  <a:avLst/>
                  <a:gdLst/>
                  <a:ahLst/>
                  <a:cxnLst/>
                  <a:rect l="l" t="t" r="r" b="b"/>
                  <a:pathLst>
                    <a:path w="8290" h="2939" extrusionOk="0">
                      <a:moveTo>
                        <a:pt x="4145" y="1"/>
                      </a:moveTo>
                      <a:cubicBezTo>
                        <a:pt x="2073" y="1"/>
                        <a:pt x="1" y="293"/>
                        <a:pt x="1" y="876"/>
                      </a:cubicBezTo>
                      <a:cubicBezTo>
                        <a:pt x="1" y="2005"/>
                        <a:pt x="1869" y="2939"/>
                        <a:pt x="4165" y="2939"/>
                      </a:cubicBezTo>
                      <a:cubicBezTo>
                        <a:pt x="6461" y="2939"/>
                        <a:pt x="8290" y="2005"/>
                        <a:pt x="8290" y="876"/>
                      </a:cubicBezTo>
                      <a:cubicBezTo>
                        <a:pt x="8290" y="293"/>
                        <a:pt x="6217" y="1"/>
                        <a:pt x="4145"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0"/>
                <p:cNvSpPr/>
                <p:nvPr/>
              </p:nvSpPr>
              <p:spPr>
                <a:xfrm>
                  <a:off x="4471151" y="1633063"/>
                  <a:ext cx="90131" cy="25009"/>
                </a:xfrm>
                <a:custGeom>
                  <a:avLst/>
                  <a:gdLst/>
                  <a:ahLst/>
                  <a:cxnLst/>
                  <a:rect l="l" t="t" r="r" b="b"/>
                  <a:pathLst>
                    <a:path w="4631" h="1285" fill="none" extrusionOk="0">
                      <a:moveTo>
                        <a:pt x="0" y="1285"/>
                      </a:moveTo>
                      <a:cubicBezTo>
                        <a:pt x="1245" y="0"/>
                        <a:pt x="3347" y="0"/>
                        <a:pt x="4631" y="1285"/>
                      </a:cubicBezTo>
                    </a:path>
                  </a:pathLst>
                </a:custGeom>
                <a:noFill/>
                <a:ln w="24325" cap="rnd" cmpd="sng">
                  <a:solidFill>
                    <a:srgbClr val="434343"/>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0"/>
                <p:cNvSpPr/>
                <p:nvPr/>
              </p:nvSpPr>
              <p:spPr>
                <a:xfrm>
                  <a:off x="4774085" y="1633063"/>
                  <a:ext cx="90150" cy="25009"/>
                </a:xfrm>
                <a:custGeom>
                  <a:avLst/>
                  <a:gdLst/>
                  <a:ahLst/>
                  <a:cxnLst/>
                  <a:rect l="l" t="t" r="r" b="b"/>
                  <a:pathLst>
                    <a:path w="4632" h="1285" fill="none" extrusionOk="0">
                      <a:moveTo>
                        <a:pt x="1" y="1285"/>
                      </a:moveTo>
                      <a:cubicBezTo>
                        <a:pt x="1246" y="0"/>
                        <a:pt x="3347" y="0"/>
                        <a:pt x="4631" y="1285"/>
                      </a:cubicBezTo>
                    </a:path>
                  </a:pathLst>
                </a:custGeom>
                <a:noFill/>
                <a:ln w="24325" cap="rnd" cmpd="sng">
                  <a:solidFill>
                    <a:srgbClr val="434343"/>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0"/>
                <p:cNvSpPr/>
                <p:nvPr/>
              </p:nvSpPr>
              <p:spPr>
                <a:xfrm>
                  <a:off x="4569592" y="1845886"/>
                  <a:ext cx="196182" cy="76507"/>
                </a:xfrm>
                <a:custGeom>
                  <a:avLst/>
                  <a:gdLst/>
                  <a:ahLst/>
                  <a:cxnLst/>
                  <a:rect l="l" t="t" r="r" b="b"/>
                  <a:pathLst>
                    <a:path w="10080" h="3931" extrusionOk="0">
                      <a:moveTo>
                        <a:pt x="1" y="0"/>
                      </a:moveTo>
                      <a:cubicBezTo>
                        <a:pt x="1" y="2179"/>
                        <a:pt x="1752" y="3930"/>
                        <a:pt x="3931" y="3930"/>
                      </a:cubicBezTo>
                      <a:lnTo>
                        <a:pt x="6149" y="3930"/>
                      </a:lnTo>
                      <a:cubicBezTo>
                        <a:pt x="8328" y="3930"/>
                        <a:pt x="10080" y="2179"/>
                        <a:pt x="10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0"/>
                <p:cNvSpPr/>
                <p:nvPr/>
              </p:nvSpPr>
              <p:spPr>
                <a:xfrm>
                  <a:off x="4581717" y="1845886"/>
                  <a:ext cx="90909" cy="35616"/>
                </a:xfrm>
                <a:custGeom>
                  <a:avLst/>
                  <a:gdLst/>
                  <a:ahLst/>
                  <a:cxnLst/>
                  <a:rect l="l" t="t" r="r" b="b"/>
                  <a:pathLst>
                    <a:path w="4671" h="1830" extrusionOk="0">
                      <a:moveTo>
                        <a:pt x="1" y="0"/>
                      </a:moveTo>
                      <a:cubicBezTo>
                        <a:pt x="1" y="1012"/>
                        <a:pt x="818" y="1829"/>
                        <a:pt x="1829" y="1829"/>
                      </a:cubicBezTo>
                      <a:lnTo>
                        <a:pt x="2880" y="1829"/>
                      </a:lnTo>
                      <a:cubicBezTo>
                        <a:pt x="3853" y="1829"/>
                        <a:pt x="4670" y="1012"/>
                        <a:pt x="4670" y="0"/>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0"/>
                <p:cNvSpPr/>
                <p:nvPr/>
              </p:nvSpPr>
              <p:spPr>
                <a:xfrm>
                  <a:off x="4662759" y="1845886"/>
                  <a:ext cx="90890" cy="35616"/>
                </a:xfrm>
                <a:custGeom>
                  <a:avLst/>
                  <a:gdLst/>
                  <a:ahLst/>
                  <a:cxnLst/>
                  <a:rect l="l" t="t" r="r" b="b"/>
                  <a:pathLst>
                    <a:path w="4670" h="1830" extrusionOk="0">
                      <a:moveTo>
                        <a:pt x="0" y="0"/>
                      </a:moveTo>
                      <a:cubicBezTo>
                        <a:pt x="0" y="1012"/>
                        <a:pt x="817" y="1829"/>
                        <a:pt x="1829" y="1829"/>
                      </a:cubicBezTo>
                      <a:lnTo>
                        <a:pt x="2802" y="1829"/>
                      </a:lnTo>
                      <a:cubicBezTo>
                        <a:pt x="3814" y="1829"/>
                        <a:pt x="4670" y="1012"/>
                        <a:pt x="4670" y="0"/>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0"/>
                <p:cNvSpPr/>
                <p:nvPr/>
              </p:nvSpPr>
              <p:spPr>
                <a:xfrm>
                  <a:off x="4506923" y="1789075"/>
                  <a:ext cx="9673" cy="7162"/>
                </a:xfrm>
                <a:custGeom>
                  <a:avLst/>
                  <a:gdLst/>
                  <a:ahLst/>
                  <a:cxnLst/>
                  <a:rect l="l" t="t" r="r" b="b"/>
                  <a:pathLst>
                    <a:path w="497" h="368" extrusionOk="0">
                      <a:moveTo>
                        <a:pt x="263" y="1"/>
                      </a:moveTo>
                      <a:cubicBezTo>
                        <a:pt x="0" y="30"/>
                        <a:pt x="265" y="367"/>
                        <a:pt x="412" y="367"/>
                      </a:cubicBezTo>
                      <a:cubicBezTo>
                        <a:pt x="461" y="367"/>
                        <a:pt x="497" y="331"/>
                        <a:pt x="497" y="234"/>
                      </a:cubicBezTo>
                      <a:cubicBezTo>
                        <a:pt x="497" y="117"/>
                        <a:pt x="380" y="1"/>
                        <a:pt x="263"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0"/>
                <p:cNvSpPr/>
                <p:nvPr/>
              </p:nvSpPr>
              <p:spPr>
                <a:xfrm>
                  <a:off x="4472883" y="1814065"/>
                  <a:ext cx="10393" cy="6753"/>
                </a:xfrm>
                <a:custGeom>
                  <a:avLst/>
                  <a:gdLst/>
                  <a:ahLst/>
                  <a:cxnLst/>
                  <a:rect l="l" t="t" r="r" b="b"/>
                  <a:pathLst>
                    <a:path w="534" h="347" extrusionOk="0">
                      <a:moveTo>
                        <a:pt x="300" y="1"/>
                      </a:moveTo>
                      <a:cubicBezTo>
                        <a:pt x="1" y="1"/>
                        <a:pt x="300" y="346"/>
                        <a:pt x="454" y="346"/>
                      </a:cubicBezTo>
                      <a:cubicBezTo>
                        <a:pt x="501" y="346"/>
                        <a:pt x="534" y="315"/>
                        <a:pt x="534" y="234"/>
                      </a:cubicBezTo>
                      <a:cubicBezTo>
                        <a:pt x="534" y="118"/>
                        <a:pt x="417" y="1"/>
                        <a:pt x="300"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0"/>
                <p:cNvSpPr/>
                <p:nvPr/>
              </p:nvSpPr>
              <p:spPr>
                <a:xfrm>
                  <a:off x="4461478" y="1765603"/>
                  <a:ext cx="9692" cy="7143"/>
                </a:xfrm>
                <a:custGeom>
                  <a:avLst/>
                  <a:gdLst/>
                  <a:ahLst/>
                  <a:cxnLst/>
                  <a:rect l="l" t="t" r="r" b="b"/>
                  <a:pathLst>
                    <a:path w="498" h="367" extrusionOk="0">
                      <a:moveTo>
                        <a:pt x="264" y="0"/>
                      </a:moveTo>
                      <a:cubicBezTo>
                        <a:pt x="0" y="30"/>
                        <a:pt x="265" y="367"/>
                        <a:pt x="413" y="367"/>
                      </a:cubicBezTo>
                      <a:cubicBezTo>
                        <a:pt x="461" y="367"/>
                        <a:pt x="497" y="330"/>
                        <a:pt x="497" y="234"/>
                      </a:cubicBezTo>
                      <a:cubicBezTo>
                        <a:pt x="497" y="117"/>
                        <a:pt x="380" y="0"/>
                        <a:pt x="264"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0"/>
                <p:cNvSpPr/>
                <p:nvPr/>
              </p:nvSpPr>
              <p:spPr>
                <a:xfrm>
                  <a:off x="4818770" y="1789075"/>
                  <a:ext cx="9692" cy="7162"/>
                </a:xfrm>
                <a:custGeom>
                  <a:avLst/>
                  <a:gdLst/>
                  <a:ahLst/>
                  <a:cxnLst/>
                  <a:rect l="l" t="t" r="r" b="b"/>
                  <a:pathLst>
                    <a:path w="498" h="368" extrusionOk="0">
                      <a:moveTo>
                        <a:pt x="234" y="1"/>
                      </a:moveTo>
                      <a:cubicBezTo>
                        <a:pt x="117" y="1"/>
                        <a:pt x="0" y="117"/>
                        <a:pt x="0" y="234"/>
                      </a:cubicBezTo>
                      <a:cubicBezTo>
                        <a:pt x="0" y="331"/>
                        <a:pt x="36" y="367"/>
                        <a:pt x="85" y="367"/>
                      </a:cubicBezTo>
                      <a:cubicBezTo>
                        <a:pt x="233" y="367"/>
                        <a:pt x="497" y="30"/>
                        <a:pt x="234"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0"/>
                <p:cNvSpPr/>
                <p:nvPr/>
              </p:nvSpPr>
              <p:spPr>
                <a:xfrm>
                  <a:off x="4852090" y="1814026"/>
                  <a:ext cx="9692" cy="9186"/>
                </a:xfrm>
                <a:custGeom>
                  <a:avLst/>
                  <a:gdLst/>
                  <a:ahLst/>
                  <a:cxnLst/>
                  <a:rect l="l" t="t" r="r" b="b"/>
                  <a:pathLst>
                    <a:path w="498" h="472" extrusionOk="0">
                      <a:moveTo>
                        <a:pt x="261" y="1"/>
                      </a:moveTo>
                      <a:cubicBezTo>
                        <a:pt x="253" y="1"/>
                        <a:pt x="244" y="1"/>
                        <a:pt x="234" y="3"/>
                      </a:cubicBezTo>
                      <a:cubicBezTo>
                        <a:pt x="117" y="3"/>
                        <a:pt x="40" y="120"/>
                        <a:pt x="40" y="236"/>
                      </a:cubicBezTo>
                      <a:cubicBezTo>
                        <a:pt x="1" y="353"/>
                        <a:pt x="117" y="470"/>
                        <a:pt x="234" y="470"/>
                      </a:cubicBezTo>
                      <a:cubicBezTo>
                        <a:pt x="244" y="471"/>
                        <a:pt x="253" y="472"/>
                        <a:pt x="261" y="472"/>
                      </a:cubicBezTo>
                      <a:cubicBezTo>
                        <a:pt x="497" y="472"/>
                        <a:pt x="497" y="1"/>
                        <a:pt x="261"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0"/>
                <p:cNvSpPr/>
                <p:nvPr/>
              </p:nvSpPr>
              <p:spPr>
                <a:xfrm>
                  <a:off x="4864215" y="1766362"/>
                  <a:ext cx="8349" cy="8349"/>
                </a:xfrm>
                <a:custGeom>
                  <a:avLst/>
                  <a:gdLst/>
                  <a:ahLst/>
                  <a:cxnLst/>
                  <a:rect l="l" t="t" r="r" b="b"/>
                  <a:pathLst>
                    <a:path w="429" h="429" extrusionOk="0">
                      <a:moveTo>
                        <a:pt x="234" y="0"/>
                      </a:moveTo>
                      <a:cubicBezTo>
                        <a:pt x="117" y="0"/>
                        <a:pt x="0" y="78"/>
                        <a:pt x="0" y="195"/>
                      </a:cubicBezTo>
                      <a:cubicBezTo>
                        <a:pt x="0" y="312"/>
                        <a:pt x="117" y="428"/>
                        <a:pt x="234" y="428"/>
                      </a:cubicBezTo>
                      <a:cubicBezTo>
                        <a:pt x="351" y="428"/>
                        <a:pt x="428" y="312"/>
                        <a:pt x="428" y="195"/>
                      </a:cubicBezTo>
                      <a:cubicBezTo>
                        <a:pt x="428" y="78"/>
                        <a:pt x="351" y="0"/>
                        <a:pt x="234"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0"/>
                <p:cNvSpPr/>
                <p:nvPr/>
              </p:nvSpPr>
              <p:spPr>
                <a:xfrm>
                  <a:off x="4218936" y="674068"/>
                  <a:ext cx="889164" cy="877078"/>
                </a:xfrm>
                <a:custGeom>
                  <a:avLst/>
                  <a:gdLst/>
                  <a:ahLst/>
                  <a:cxnLst/>
                  <a:rect l="l" t="t" r="r" b="b"/>
                  <a:pathLst>
                    <a:path w="45686" h="45065" extrusionOk="0">
                      <a:moveTo>
                        <a:pt x="26811" y="1"/>
                      </a:moveTo>
                      <a:cubicBezTo>
                        <a:pt x="26105" y="1"/>
                        <a:pt x="25393" y="294"/>
                        <a:pt x="24867" y="905"/>
                      </a:cubicBezTo>
                      <a:cubicBezTo>
                        <a:pt x="24351" y="372"/>
                        <a:pt x="23669" y="113"/>
                        <a:pt x="22991" y="113"/>
                      </a:cubicBezTo>
                      <a:cubicBezTo>
                        <a:pt x="22133" y="113"/>
                        <a:pt x="21281" y="528"/>
                        <a:pt x="20781" y="1333"/>
                      </a:cubicBezTo>
                      <a:cubicBezTo>
                        <a:pt x="20275" y="843"/>
                        <a:pt x="19631" y="606"/>
                        <a:pt x="18992" y="606"/>
                      </a:cubicBezTo>
                      <a:cubicBezTo>
                        <a:pt x="18107" y="606"/>
                        <a:pt x="17231" y="1058"/>
                        <a:pt x="16734" y="1916"/>
                      </a:cubicBezTo>
                      <a:cubicBezTo>
                        <a:pt x="16304" y="1654"/>
                        <a:pt x="15834" y="1530"/>
                        <a:pt x="15373" y="1530"/>
                      </a:cubicBezTo>
                      <a:cubicBezTo>
                        <a:pt x="14331" y="1530"/>
                        <a:pt x="13337" y="2161"/>
                        <a:pt x="12959" y="3240"/>
                      </a:cubicBezTo>
                      <a:cubicBezTo>
                        <a:pt x="12842" y="3240"/>
                        <a:pt x="12765" y="3240"/>
                        <a:pt x="12687" y="3201"/>
                      </a:cubicBezTo>
                      <a:cubicBezTo>
                        <a:pt x="11364" y="3201"/>
                        <a:pt x="10274" y="4173"/>
                        <a:pt x="10118" y="5458"/>
                      </a:cubicBezTo>
                      <a:cubicBezTo>
                        <a:pt x="10002" y="5458"/>
                        <a:pt x="9885" y="5419"/>
                        <a:pt x="9768" y="5419"/>
                      </a:cubicBezTo>
                      <a:cubicBezTo>
                        <a:pt x="8328" y="5419"/>
                        <a:pt x="7161" y="6586"/>
                        <a:pt x="7161" y="8026"/>
                      </a:cubicBezTo>
                      <a:cubicBezTo>
                        <a:pt x="5799" y="8143"/>
                        <a:pt x="4709" y="9271"/>
                        <a:pt x="4709" y="10633"/>
                      </a:cubicBezTo>
                      <a:lnTo>
                        <a:pt x="4709" y="10789"/>
                      </a:lnTo>
                      <a:cubicBezTo>
                        <a:pt x="3503" y="11022"/>
                        <a:pt x="2608" y="12073"/>
                        <a:pt x="2608" y="13357"/>
                      </a:cubicBezTo>
                      <a:cubicBezTo>
                        <a:pt x="2608" y="13746"/>
                        <a:pt x="2686" y="14135"/>
                        <a:pt x="2881" y="14486"/>
                      </a:cubicBezTo>
                      <a:cubicBezTo>
                        <a:pt x="1091" y="15069"/>
                        <a:pt x="507" y="17326"/>
                        <a:pt x="1791" y="18727"/>
                      </a:cubicBezTo>
                      <a:cubicBezTo>
                        <a:pt x="195" y="19661"/>
                        <a:pt x="40" y="21918"/>
                        <a:pt x="1480" y="23008"/>
                      </a:cubicBezTo>
                      <a:cubicBezTo>
                        <a:pt x="1" y="24292"/>
                        <a:pt x="429" y="26704"/>
                        <a:pt x="2258" y="27405"/>
                      </a:cubicBezTo>
                      <a:cubicBezTo>
                        <a:pt x="1908" y="27872"/>
                        <a:pt x="1713" y="28417"/>
                        <a:pt x="1674" y="29000"/>
                      </a:cubicBezTo>
                      <a:cubicBezTo>
                        <a:pt x="1674" y="30440"/>
                        <a:pt x="2881" y="31608"/>
                        <a:pt x="4320" y="31608"/>
                      </a:cubicBezTo>
                      <a:cubicBezTo>
                        <a:pt x="4437" y="31608"/>
                        <a:pt x="4593" y="31608"/>
                        <a:pt x="4748" y="31569"/>
                      </a:cubicBezTo>
                      <a:cubicBezTo>
                        <a:pt x="5254" y="32580"/>
                        <a:pt x="5799" y="33553"/>
                        <a:pt x="6461" y="34487"/>
                      </a:cubicBezTo>
                      <a:cubicBezTo>
                        <a:pt x="4826" y="36122"/>
                        <a:pt x="5994" y="38923"/>
                        <a:pt x="8328" y="38923"/>
                      </a:cubicBezTo>
                      <a:lnTo>
                        <a:pt x="8406" y="38923"/>
                      </a:lnTo>
                      <a:cubicBezTo>
                        <a:pt x="8406" y="40363"/>
                        <a:pt x="9574" y="41531"/>
                        <a:pt x="11052" y="41531"/>
                      </a:cubicBezTo>
                      <a:cubicBezTo>
                        <a:pt x="11442" y="41531"/>
                        <a:pt x="11792" y="41453"/>
                        <a:pt x="12181" y="41297"/>
                      </a:cubicBezTo>
                      <a:cubicBezTo>
                        <a:pt x="12283" y="42751"/>
                        <a:pt x="13506" y="43670"/>
                        <a:pt x="14763" y="43670"/>
                      </a:cubicBezTo>
                      <a:cubicBezTo>
                        <a:pt x="15424" y="43670"/>
                        <a:pt x="16094" y="43417"/>
                        <a:pt x="16617" y="42854"/>
                      </a:cubicBezTo>
                      <a:cubicBezTo>
                        <a:pt x="16908" y="44113"/>
                        <a:pt x="18027" y="44860"/>
                        <a:pt x="19169" y="44860"/>
                      </a:cubicBezTo>
                      <a:cubicBezTo>
                        <a:pt x="19862" y="44860"/>
                        <a:pt x="20563" y="44585"/>
                        <a:pt x="21092" y="43982"/>
                      </a:cubicBezTo>
                      <a:cubicBezTo>
                        <a:pt x="21613" y="44699"/>
                        <a:pt x="22402" y="45064"/>
                        <a:pt x="23192" y="45064"/>
                      </a:cubicBezTo>
                      <a:cubicBezTo>
                        <a:pt x="23818" y="45064"/>
                        <a:pt x="24446" y="44835"/>
                        <a:pt x="24945" y="44371"/>
                      </a:cubicBezTo>
                      <a:cubicBezTo>
                        <a:pt x="25444" y="44773"/>
                        <a:pt x="26032" y="44963"/>
                        <a:pt x="26609" y="44963"/>
                      </a:cubicBezTo>
                      <a:cubicBezTo>
                        <a:pt x="27651" y="44963"/>
                        <a:pt x="28655" y="44345"/>
                        <a:pt x="29030" y="43243"/>
                      </a:cubicBezTo>
                      <a:cubicBezTo>
                        <a:pt x="29561" y="43802"/>
                        <a:pt x="30241" y="44061"/>
                        <a:pt x="30912" y="44061"/>
                      </a:cubicBezTo>
                      <a:cubicBezTo>
                        <a:pt x="32014" y="44061"/>
                        <a:pt x="33089" y="43363"/>
                        <a:pt x="33428" y="42153"/>
                      </a:cubicBezTo>
                      <a:cubicBezTo>
                        <a:pt x="33828" y="42382"/>
                        <a:pt x="34255" y="42487"/>
                        <a:pt x="34672" y="42487"/>
                      </a:cubicBezTo>
                      <a:cubicBezTo>
                        <a:pt x="35959" y="42487"/>
                        <a:pt x="37163" y="41491"/>
                        <a:pt x="37280" y="40052"/>
                      </a:cubicBezTo>
                      <a:lnTo>
                        <a:pt x="37475" y="40052"/>
                      </a:lnTo>
                      <a:cubicBezTo>
                        <a:pt x="40004" y="40052"/>
                        <a:pt x="41055" y="36861"/>
                        <a:pt x="39031" y="35343"/>
                      </a:cubicBezTo>
                      <a:cubicBezTo>
                        <a:pt x="39498" y="34721"/>
                        <a:pt x="39965" y="34098"/>
                        <a:pt x="40354" y="33398"/>
                      </a:cubicBezTo>
                      <a:cubicBezTo>
                        <a:pt x="40627" y="33475"/>
                        <a:pt x="40860" y="33553"/>
                        <a:pt x="41094" y="33553"/>
                      </a:cubicBezTo>
                      <a:cubicBezTo>
                        <a:pt x="41142" y="33556"/>
                        <a:pt x="41190" y="33557"/>
                        <a:pt x="41238" y="33557"/>
                      </a:cubicBezTo>
                      <a:cubicBezTo>
                        <a:pt x="42650" y="33557"/>
                        <a:pt x="43781" y="32456"/>
                        <a:pt x="43857" y="31063"/>
                      </a:cubicBezTo>
                      <a:cubicBezTo>
                        <a:pt x="43857" y="30596"/>
                        <a:pt x="43779" y="30168"/>
                        <a:pt x="43584" y="29779"/>
                      </a:cubicBezTo>
                      <a:cubicBezTo>
                        <a:pt x="45141" y="29039"/>
                        <a:pt x="45530" y="27016"/>
                        <a:pt x="44401" y="25693"/>
                      </a:cubicBezTo>
                      <a:cubicBezTo>
                        <a:pt x="45024" y="25226"/>
                        <a:pt x="45374" y="24525"/>
                        <a:pt x="45413" y="23786"/>
                      </a:cubicBezTo>
                      <a:cubicBezTo>
                        <a:pt x="45452" y="22930"/>
                        <a:pt x="45102" y="22113"/>
                        <a:pt x="44440" y="21607"/>
                      </a:cubicBezTo>
                      <a:cubicBezTo>
                        <a:pt x="45685" y="20400"/>
                        <a:pt x="45452" y="18338"/>
                        <a:pt x="43934" y="17482"/>
                      </a:cubicBezTo>
                      <a:cubicBezTo>
                        <a:pt x="44868" y="16198"/>
                        <a:pt x="44479" y="14369"/>
                        <a:pt x="43078" y="13629"/>
                      </a:cubicBezTo>
                      <a:cubicBezTo>
                        <a:pt x="43156" y="13357"/>
                        <a:pt x="43234" y="13085"/>
                        <a:pt x="43234" y="12812"/>
                      </a:cubicBezTo>
                      <a:cubicBezTo>
                        <a:pt x="43312" y="11528"/>
                        <a:pt x="42417" y="10400"/>
                        <a:pt x="41172" y="10166"/>
                      </a:cubicBezTo>
                      <a:cubicBezTo>
                        <a:pt x="41210" y="9972"/>
                        <a:pt x="41210" y="9777"/>
                        <a:pt x="41249" y="9621"/>
                      </a:cubicBezTo>
                      <a:cubicBezTo>
                        <a:pt x="41288" y="8182"/>
                        <a:pt x="40199" y="6936"/>
                        <a:pt x="38759" y="6897"/>
                      </a:cubicBezTo>
                      <a:cubicBezTo>
                        <a:pt x="38720" y="5458"/>
                        <a:pt x="37591" y="4329"/>
                        <a:pt x="36152" y="4329"/>
                      </a:cubicBezTo>
                      <a:lnTo>
                        <a:pt x="35840" y="4329"/>
                      </a:lnTo>
                      <a:cubicBezTo>
                        <a:pt x="35566" y="3170"/>
                        <a:pt x="34502" y="2393"/>
                        <a:pt x="33361" y="2393"/>
                      </a:cubicBezTo>
                      <a:cubicBezTo>
                        <a:pt x="33047" y="2393"/>
                        <a:pt x="32727" y="2452"/>
                        <a:pt x="32416" y="2578"/>
                      </a:cubicBezTo>
                      <a:cubicBezTo>
                        <a:pt x="31962" y="1699"/>
                        <a:pt x="31075" y="1192"/>
                        <a:pt x="30146" y="1192"/>
                      </a:cubicBezTo>
                      <a:cubicBezTo>
                        <a:pt x="29799" y="1192"/>
                        <a:pt x="29446" y="1263"/>
                        <a:pt x="29108" y="1411"/>
                      </a:cubicBezTo>
                      <a:cubicBezTo>
                        <a:pt x="28626" y="489"/>
                        <a:pt x="27723" y="1"/>
                        <a:pt x="26811" y="1"/>
                      </a:cubicBezTo>
                      <a:close/>
                    </a:path>
                  </a:pathLst>
                </a:custGeom>
                <a:solidFill>
                  <a:srgbClr val="D8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0"/>
                <p:cNvSpPr/>
                <p:nvPr/>
              </p:nvSpPr>
              <p:spPr>
                <a:xfrm>
                  <a:off x="4905106" y="1684639"/>
                  <a:ext cx="240868" cy="212686"/>
                </a:xfrm>
                <a:custGeom>
                  <a:avLst/>
                  <a:gdLst/>
                  <a:ahLst/>
                  <a:cxnLst/>
                  <a:rect l="l" t="t" r="r" b="b"/>
                  <a:pathLst>
                    <a:path w="12376" h="10928" extrusionOk="0">
                      <a:moveTo>
                        <a:pt x="6181" y="0"/>
                      </a:moveTo>
                      <a:cubicBezTo>
                        <a:pt x="4038" y="0"/>
                        <a:pt x="2018" y="1272"/>
                        <a:pt x="1168" y="3382"/>
                      </a:cubicBezTo>
                      <a:cubicBezTo>
                        <a:pt x="1" y="6145"/>
                        <a:pt x="1324" y="9336"/>
                        <a:pt x="4125" y="10503"/>
                      </a:cubicBezTo>
                      <a:cubicBezTo>
                        <a:pt x="4807" y="10791"/>
                        <a:pt x="5515" y="10928"/>
                        <a:pt x="6212" y="10928"/>
                      </a:cubicBezTo>
                      <a:cubicBezTo>
                        <a:pt x="8340" y="10928"/>
                        <a:pt x="10367" y="9656"/>
                        <a:pt x="11247" y="7546"/>
                      </a:cubicBezTo>
                      <a:cubicBezTo>
                        <a:pt x="12375" y="4783"/>
                        <a:pt x="11052" y="1592"/>
                        <a:pt x="8289" y="425"/>
                      </a:cubicBezTo>
                      <a:cubicBezTo>
                        <a:pt x="7598" y="137"/>
                        <a:pt x="6883" y="0"/>
                        <a:pt x="6181"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0"/>
                <p:cNvSpPr/>
                <p:nvPr/>
              </p:nvSpPr>
              <p:spPr>
                <a:xfrm>
                  <a:off x="4984630" y="1730201"/>
                  <a:ext cx="73490" cy="72537"/>
                </a:xfrm>
                <a:custGeom>
                  <a:avLst/>
                  <a:gdLst/>
                  <a:ahLst/>
                  <a:cxnLst/>
                  <a:rect l="l" t="t" r="r" b="b"/>
                  <a:pathLst>
                    <a:path w="3776" h="3727" extrusionOk="0">
                      <a:moveTo>
                        <a:pt x="3179" y="0"/>
                      </a:moveTo>
                      <a:cubicBezTo>
                        <a:pt x="2876" y="0"/>
                        <a:pt x="2579" y="52"/>
                        <a:pt x="2296" y="146"/>
                      </a:cubicBezTo>
                      <a:cubicBezTo>
                        <a:pt x="1324" y="457"/>
                        <a:pt x="545" y="1236"/>
                        <a:pt x="195" y="2247"/>
                      </a:cubicBezTo>
                      <a:cubicBezTo>
                        <a:pt x="39" y="2714"/>
                        <a:pt x="1" y="3220"/>
                        <a:pt x="117" y="3726"/>
                      </a:cubicBezTo>
                      <a:cubicBezTo>
                        <a:pt x="468" y="1858"/>
                        <a:pt x="1907" y="418"/>
                        <a:pt x="3775" y="68"/>
                      </a:cubicBezTo>
                      <a:cubicBezTo>
                        <a:pt x="3576" y="22"/>
                        <a:pt x="3376" y="0"/>
                        <a:pt x="3179"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0"/>
                <p:cNvSpPr/>
                <p:nvPr/>
              </p:nvSpPr>
              <p:spPr>
                <a:xfrm>
                  <a:off x="4188653" y="1684639"/>
                  <a:ext cx="241607" cy="212686"/>
                </a:xfrm>
                <a:custGeom>
                  <a:avLst/>
                  <a:gdLst/>
                  <a:ahLst/>
                  <a:cxnLst/>
                  <a:rect l="l" t="t" r="r" b="b"/>
                  <a:pathLst>
                    <a:path w="12414" h="10928" extrusionOk="0">
                      <a:moveTo>
                        <a:pt x="6233" y="0"/>
                      </a:moveTo>
                      <a:cubicBezTo>
                        <a:pt x="5532" y="0"/>
                        <a:pt x="4817" y="137"/>
                        <a:pt x="4125" y="425"/>
                      </a:cubicBezTo>
                      <a:cubicBezTo>
                        <a:pt x="1323" y="1553"/>
                        <a:pt x="0" y="4783"/>
                        <a:pt x="1168" y="7546"/>
                      </a:cubicBezTo>
                      <a:cubicBezTo>
                        <a:pt x="2047" y="9656"/>
                        <a:pt x="4075" y="10928"/>
                        <a:pt x="6202" y="10928"/>
                      </a:cubicBezTo>
                      <a:cubicBezTo>
                        <a:pt x="6899" y="10928"/>
                        <a:pt x="7607" y="10791"/>
                        <a:pt x="8289" y="10503"/>
                      </a:cubicBezTo>
                      <a:cubicBezTo>
                        <a:pt x="11091" y="9336"/>
                        <a:pt x="12414" y="6145"/>
                        <a:pt x="11246" y="3382"/>
                      </a:cubicBezTo>
                      <a:cubicBezTo>
                        <a:pt x="10396" y="1272"/>
                        <a:pt x="8376" y="0"/>
                        <a:pt x="6233"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0"/>
                <p:cNvSpPr/>
                <p:nvPr/>
              </p:nvSpPr>
              <p:spPr>
                <a:xfrm>
                  <a:off x="4277265" y="1730201"/>
                  <a:ext cx="72712" cy="71778"/>
                </a:xfrm>
                <a:custGeom>
                  <a:avLst/>
                  <a:gdLst/>
                  <a:ahLst/>
                  <a:cxnLst/>
                  <a:rect l="l" t="t" r="r" b="b"/>
                  <a:pathLst>
                    <a:path w="3736" h="3688" extrusionOk="0">
                      <a:moveTo>
                        <a:pt x="605" y="0"/>
                      </a:moveTo>
                      <a:cubicBezTo>
                        <a:pt x="414" y="0"/>
                        <a:pt x="223" y="22"/>
                        <a:pt x="39" y="68"/>
                      </a:cubicBezTo>
                      <a:lnTo>
                        <a:pt x="0" y="68"/>
                      </a:lnTo>
                      <a:cubicBezTo>
                        <a:pt x="1868" y="379"/>
                        <a:pt x="3308" y="1858"/>
                        <a:pt x="3658" y="3687"/>
                      </a:cubicBezTo>
                      <a:cubicBezTo>
                        <a:pt x="3736" y="3220"/>
                        <a:pt x="3736" y="2714"/>
                        <a:pt x="3580" y="2247"/>
                      </a:cubicBezTo>
                      <a:cubicBezTo>
                        <a:pt x="3386" y="1741"/>
                        <a:pt x="3113" y="1313"/>
                        <a:pt x="2763" y="963"/>
                      </a:cubicBezTo>
                      <a:cubicBezTo>
                        <a:pt x="2413" y="574"/>
                        <a:pt x="1946" y="302"/>
                        <a:pt x="1479" y="146"/>
                      </a:cubicBezTo>
                      <a:cubicBezTo>
                        <a:pt x="1196" y="52"/>
                        <a:pt x="899" y="0"/>
                        <a:pt x="605"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1" name="Google Shape;791;p40"/>
              <p:cNvSpPr/>
              <p:nvPr/>
            </p:nvSpPr>
            <p:spPr>
              <a:xfrm>
                <a:off x="3117417" y="2632096"/>
                <a:ext cx="439196" cy="471029"/>
              </a:xfrm>
              <a:custGeom>
                <a:avLst/>
                <a:gdLst/>
                <a:ahLst/>
                <a:cxnLst/>
                <a:rect l="l" t="t" r="r" b="b"/>
                <a:pathLst>
                  <a:path w="43143" h="46270" extrusionOk="0">
                    <a:moveTo>
                      <a:pt x="22239" y="1"/>
                    </a:moveTo>
                    <a:cubicBezTo>
                      <a:pt x="15637" y="1"/>
                      <a:pt x="9270" y="3158"/>
                      <a:pt x="5261" y="8740"/>
                    </a:cubicBezTo>
                    <a:cubicBezTo>
                      <a:pt x="0" y="16121"/>
                      <a:pt x="79" y="26092"/>
                      <a:pt x="5496" y="33354"/>
                    </a:cubicBezTo>
                    <a:cubicBezTo>
                      <a:pt x="9512" y="38767"/>
                      <a:pt x="15772" y="41785"/>
                      <a:pt x="22244" y="41785"/>
                    </a:cubicBezTo>
                    <a:cubicBezTo>
                      <a:pt x="24502" y="41785"/>
                      <a:pt x="26787" y="41417"/>
                      <a:pt x="29011" y="40656"/>
                    </a:cubicBezTo>
                    <a:lnTo>
                      <a:pt x="34624" y="46269"/>
                    </a:lnTo>
                    <a:lnTo>
                      <a:pt x="34624" y="37712"/>
                    </a:lnTo>
                    <a:cubicBezTo>
                      <a:pt x="39963" y="33786"/>
                      <a:pt x="43143" y="27544"/>
                      <a:pt x="43143" y="20910"/>
                    </a:cubicBezTo>
                    <a:cubicBezTo>
                      <a:pt x="43143" y="11802"/>
                      <a:pt x="37294" y="3794"/>
                      <a:pt x="28618" y="1007"/>
                    </a:cubicBezTo>
                    <a:cubicBezTo>
                      <a:pt x="26515" y="328"/>
                      <a:pt x="24365" y="1"/>
                      <a:pt x="22239" y="1"/>
                    </a:cubicBezTo>
                    <a:close/>
                  </a:path>
                </a:pathLst>
              </a:custGeom>
              <a:solidFill>
                <a:schemeClr val="accent1"/>
              </a:solidFill>
              <a:ln>
                <a:noFill/>
              </a:ln>
            </p:spPr>
            <p:txBody>
              <a:bodyPr spcFirstLastPara="1" wrap="square" lIns="91425" tIns="45700" rIns="91425" bIns="91425" anchor="ctr" anchorCtr="0">
                <a:noAutofit/>
              </a:bodyPr>
              <a:lstStyle/>
              <a:p>
                <a:pPr marL="0" lvl="0" indent="0" algn="ctr" rtl="0">
                  <a:spcBef>
                    <a:spcPts val="0"/>
                  </a:spcBef>
                  <a:spcAft>
                    <a:spcPts val="0"/>
                  </a:spcAft>
                  <a:buNone/>
                </a:pPr>
                <a:r>
                  <a:rPr lang="en" sz="1600">
                    <a:solidFill>
                      <a:schemeClr val="dk1"/>
                    </a:solidFill>
                    <a:latin typeface="Oswald"/>
                    <a:ea typeface="Oswald"/>
                    <a:cs typeface="Oswald"/>
                    <a:sym typeface="Oswald"/>
                  </a:rPr>
                  <a:t>Oi!</a:t>
                </a:r>
                <a:endParaRPr sz="1600">
                  <a:solidFill>
                    <a:schemeClr val="dk1"/>
                  </a:solidFill>
                  <a:latin typeface="Oswald"/>
                  <a:ea typeface="Oswald"/>
                  <a:cs typeface="Oswald"/>
                  <a:sym typeface="Oswald"/>
                </a:endParaRPr>
              </a:p>
            </p:txBody>
          </p:sp>
        </p:grpSp>
      </p:grpSp>
      <p:sp>
        <p:nvSpPr>
          <p:cNvPr id="77" name="Google Shape;907;p46"/>
          <p:cNvSpPr txBox="1">
            <a:spLocks/>
          </p:cNvSpPr>
          <p:nvPr/>
        </p:nvSpPr>
        <p:spPr>
          <a:xfrm>
            <a:off x="720000" y="584828"/>
            <a:ext cx="4585500" cy="119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7000"/>
              <a:buFont typeface="Oswald"/>
              <a:buNone/>
              <a:defRPr sz="7000" b="1"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9pPr>
          </a:lstStyle>
          <a:p>
            <a:r>
              <a:rPr lang="fr-FR" sz="3600" dirty="0" smtClean="0"/>
              <a:t>ORGANISER SON TEMPS SUR L’ECOLE</a:t>
            </a:r>
            <a:endParaRPr lang="fr-FR" sz="3600" dirty="0"/>
          </a:p>
        </p:txBody>
      </p:sp>
    </p:spTree>
    <p:extLst>
      <p:ext uri="{BB962C8B-B14F-4D97-AF65-F5344CB8AC3E}">
        <p14:creationId xmlns:p14="http://schemas.microsoft.com/office/powerpoint/2010/main" val="3636681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570259" y="34290"/>
            <a:ext cx="5333462" cy="4956781"/>
          </a:xfrm>
          <a:prstGeom prst="rect">
            <a:avLst/>
          </a:prstGeom>
        </p:spPr>
      </p:pic>
      <p:sp>
        <p:nvSpPr>
          <p:cNvPr id="3" name="Google Shape;1296;p62"/>
          <p:cNvSpPr txBox="1"/>
          <p:nvPr/>
        </p:nvSpPr>
        <p:spPr>
          <a:xfrm>
            <a:off x="78990" y="176239"/>
            <a:ext cx="1491269" cy="3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b="1" dirty="0" smtClean="0">
                <a:solidFill>
                  <a:schemeClr val="dk1"/>
                </a:solidFill>
                <a:latin typeface="Oswald"/>
                <a:ea typeface="Oswald"/>
                <a:cs typeface="Oswald"/>
                <a:sym typeface="Oswald"/>
              </a:rPr>
              <a:t>Exemple 1</a:t>
            </a:r>
            <a:endParaRPr sz="2000" b="1" dirty="0">
              <a:solidFill>
                <a:schemeClr val="dk1"/>
              </a:solidFill>
              <a:latin typeface="Oswald"/>
              <a:ea typeface="Oswald"/>
              <a:cs typeface="Oswald"/>
              <a:sym typeface="Oswald"/>
            </a:endParaRPr>
          </a:p>
        </p:txBody>
      </p:sp>
    </p:spTree>
    <p:extLst>
      <p:ext uri="{BB962C8B-B14F-4D97-AF65-F5344CB8AC3E}">
        <p14:creationId xmlns:p14="http://schemas.microsoft.com/office/powerpoint/2010/main" val="167140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811300" y="45720"/>
            <a:ext cx="4523859" cy="5040630"/>
          </a:xfrm>
          <a:prstGeom prst="rect">
            <a:avLst/>
          </a:prstGeom>
        </p:spPr>
      </p:pic>
      <p:sp>
        <p:nvSpPr>
          <p:cNvPr id="3" name="Google Shape;1296;p62"/>
          <p:cNvSpPr txBox="1"/>
          <p:nvPr/>
        </p:nvSpPr>
        <p:spPr>
          <a:xfrm>
            <a:off x="78990" y="176239"/>
            <a:ext cx="1491269" cy="3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b="1" dirty="0" smtClean="0">
                <a:solidFill>
                  <a:schemeClr val="dk1"/>
                </a:solidFill>
                <a:latin typeface="Oswald"/>
                <a:ea typeface="Oswald"/>
                <a:cs typeface="Oswald"/>
                <a:sym typeface="Oswald"/>
              </a:rPr>
              <a:t>Exemple 2</a:t>
            </a:r>
            <a:endParaRPr sz="2000" b="1" dirty="0">
              <a:solidFill>
                <a:schemeClr val="dk1"/>
              </a:solidFill>
              <a:latin typeface="Oswald"/>
              <a:ea typeface="Oswald"/>
              <a:cs typeface="Oswald"/>
              <a:sym typeface="Oswald"/>
            </a:endParaRPr>
          </a:p>
        </p:txBody>
      </p:sp>
    </p:spTree>
    <p:extLst>
      <p:ext uri="{BB962C8B-B14F-4D97-AF65-F5344CB8AC3E}">
        <p14:creationId xmlns:p14="http://schemas.microsoft.com/office/powerpoint/2010/main" val="2109305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632279" y="0"/>
            <a:ext cx="8015962" cy="5366214"/>
          </a:xfrm>
          <a:prstGeom prst="rect">
            <a:avLst/>
          </a:prstGeom>
        </p:spPr>
      </p:pic>
    </p:spTree>
    <p:extLst>
      <p:ext uri="{BB962C8B-B14F-4D97-AF65-F5344CB8AC3E}">
        <p14:creationId xmlns:p14="http://schemas.microsoft.com/office/powerpoint/2010/main" val="3360173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221290" y="1"/>
            <a:ext cx="5474261" cy="5310130"/>
          </a:xfrm>
          <a:prstGeom prst="rect">
            <a:avLst/>
          </a:prstGeom>
        </p:spPr>
      </p:pic>
    </p:spTree>
    <p:extLst>
      <p:ext uri="{BB962C8B-B14F-4D97-AF65-F5344CB8AC3E}">
        <p14:creationId xmlns:p14="http://schemas.microsoft.com/office/powerpoint/2010/main" val="3787599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ernational Mother Language Day by Slidesgo">
  <a:themeElements>
    <a:clrScheme name="Simple Light">
      <a:dk1>
        <a:srgbClr val="2A284C"/>
      </a:dk1>
      <a:lt1>
        <a:srgbClr val="E4E6F4"/>
      </a:lt1>
      <a:dk2>
        <a:srgbClr val="C6C8EE"/>
      </a:dk2>
      <a:lt2>
        <a:srgbClr val="9092EC"/>
      </a:lt2>
      <a:accent1>
        <a:srgbClr val="FFFFFF"/>
      </a:accent1>
      <a:accent2>
        <a:srgbClr val="FA6449"/>
      </a:accent2>
      <a:accent3>
        <a:srgbClr val="DD4226"/>
      </a:accent3>
      <a:accent4>
        <a:srgbClr val="FEA42E"/>
      </a:accent4>
      <a:accent5>
        <a:srgbClr val="EA881C"/>
      </a:accent5>
      <a:accent6>
        <a:srgbClr val="FF6308"/>
      </a:accent6>
      <a:hlink>
        <a:srgbClr val="2A28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1845</TotalTime>
  <Words>761</Words>
  <Application>Microsoft Office PowerPoint</Application>
  <PresentationFormat>Affichage à l'écran (16:9)</PresentationFormat>
  <Paragraphs>88</Paragraphs>
  <Slides>13</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Wingdings</vt:lpstr>
      <vt:lpstr>Roboto</vt:lpstr>
      <vt:lpstr>Palanquin Dark</vt:lpstr>
      <vt:lpstr>Oswald</vt:lpstr>
      <vt:lpstr>International Mother Language Day by Slidesgo</vt:lpstr>
      <vt:lpstr>ACCUEILLIR  ET TRAVAILLER AVEC UN ASSISTANT DE LANGUE</vt:lpstr>
      <vt:lpstr>Présentation PowerPoint</vt:lpstr>
      <vt:lpstr>STATUT ET CONTRAT de L’ASSISTANT</vt:lpstr>
      <vt:lpstr>ORGANISER SON EMPLOI DU TEMPS</vt:lpstr>
      <vt:lpstr>Présentation PowerPoint</vt:lpstr>
      <vt:lpstr>Présentation PowerPoint</vt:lpstr>
      <vt:lpstr>Présentation PowerPoint</vt:lpstr>
      <vt:lpstr>Présentation PowerPoint</vt:lpstr>
      <vt:lpstr>Présentation PowerPoint</vt:lpstr>
      <vt:lpstr>MODALITES D’INTERVENTION</vt:lpstr>
      <vt:lpstr>Du 1er octobre 2023 au 30 avril 2024</vt:lpstr>
      <vt:lpstr>ABSENCES et  ORGANISATIONS PARTICULIERES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TRAVAILLER AVEC UN ASSISTANT ETRANGER</dc:title>
  <dc:creator>DAYDE EMILIE</dc:creator>
  <cp:lastModifiedBy>Utilisateur Windows</cp:lastModifiedBy>
  <cp:revision>26</cp:revision>
  <dcterms:modified xsi:type="dcterms:W3CDTF">2023-10-28T06:59:15Z</dcterms:modified>
</cp:coreProperties>
</file>