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48"/>
  </p:notesMasterIdLst>
  <p:sldIdLst>
    <p:sldId id="256" r:id="rId2"/>
    <p:sldId id="482" r:id="rId3"/>
    <p:sldId id="531" r:id="rId4"/>
    <p:sldId id="484" r:id="rId5"/>
    <p:sldId id="485" r:id="rId6"/>
    <p:sldId id="486" r:id="rId7"/>
    <p:sldId id="487" r:id="rId8"/>
    <p:sldId id="488" r:id="rId9"/>
    <p:sldId id="509" r:id="rId10"/>
    <p:sldId id="511" r:id="rId11"/>
    <p:sldId id="512" r:id="rId12"/>
    <p:sldId id="513" r:id="rId13"/>
    <p:sldId id="514" r:id="rId14"/>
    <p:sldId id="515" r:id="rId15"/>
    <p:sldId id="516" r:id="rId16"/>
    <p:sldId id="517" r:id="rId17"/>
    <p:sldId id="518" r:id="rId18"/>
    <p:sldId id="519" r:id="rId19"/>
    <p:sldId id="520" r:id="rId20"/>
    <p:sldId id="521" r:id="rId21"/>
    <p:sldId id="522" r:id="rId22"/>
    <p:sldId id="523" r:id="rId23"/>
    <p:sldId id="524" r:id="rId24"/>
    <p:sldId id="525" r:id="rId25"/>
    <p:sldId id="527" r:id="rId26"/>
    <p:sldId id="526" r:id="rId27"/>
    <p:sldId id="528" r:id="rId28"/>
    <p:sldId id="529" r:id="rId29"/>
    <p:sldId id="530" r:id="rId30"/>
    <p:sldId id="532" r:id="rId31"/>
    <p:sldId id="541" r:id="rId32"/>
    <p:sldId id="543" r:id="rId33"/>
    <p:sldId id="544" r:id="rId34"/>
    <p:sldId id="545" r:id="rId35"/>
    <p:sldId id="558" r:id="rId36"/>
    <p:sldId id="552" r:id="rId37"/>
    <p:sldId id="534" r:id="rId38"/>
    <p:sldId id="546" r:id="rId39"/>
    <p:sldId id="553" r:id="rId40"/>
    <p:sldId id="554" r:id="rId41"/>
    <p:sldId id="557" r:id="rId42"/>
    <p:sldId id="555" r:id="rId43"/>
    <p:sldId id="559" r:id="rId44"/>
    <p:sldId id="560" r:id="rId45"/>
    <p:sldId id="547" r:id="rId46"/>
    <p:sldId id="548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E57954-DF27-41C1-BE0B-78D2CB64E5E0}" v="95" dt="2026-01-14T08:52:21.1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35" autoAdjust="0"/>
  </p:normalViewPr>
  <p:slideViewPr>
    <p:cSldViewPr snapToGrid="0">
      <p:cViewPr varScale="1">
        <p:scale>
          <a:sx n="78" d="100"/>
          <a:sy n="78" d="100"/>
        </p:scale>
        <p:origin x="778" y="2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051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010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n Reysz" userId="f8a892ff30d83fea" providerId="LiveId" clId="{713B7A94-F790-4134-A0CA-E0B086494D24}"/>
    <pc:docChg chg="custSel addSld delSld modSld sldOrd">
      <pc:chgData name="Julien Reysz" userId="f8a892ff30d83fea" providerId="LiveId" clId="{713B7A94-F790-4134-A0CA-E0B086494D24}" dt="2026-01-13T17:11:52.007" v="2668" actId="20577"/>
      <pc:docMkLst>
        <pc:docMk/>
      </pc:docMkLst>
      <pc:sldChg chg="addSp modSp mod">
        <pc:chgData name="Julien Reysz" userId="f8a892ff30d83fea" providerId="LiveId" clId="{713B7A94-F790-4134-A0CA-E0B086494D24}" dt="2026-01-13T16:13:03.778" v="1186" actId="20577"/>
        <pc:sldMkLst>
          <pc:docMk/>
          <pc:sldMk cId="477211840" sldId="256"/>
        </pc:sldMkLst>
        <pc:spChg chg="mod">
          <ac:chgData name="Julien Reysz" userId="f8a892ff30d83fea" providerId="LiveId" clId="{713B7A94-F790-4134-A0CA-E0B086494D24}" dt="2026-01-13T13:20:33.204" v="95" actId="114"/>
          <ac:spMkLst>
            <pc:docMk/>
            <pc:sldMk cId="477211840" sldId="256"/>
            <ac:spMk id="2" creationId="{72C50854-E37B-4175-B5B6-1DAB8FF86B6A}"/>
          </ac:spMkLst>
        </pc:spChg>
        <pc:spChg chg="mod">
          <ac:chgData name="Julien Reysz" userId="f8a892ff30d83fea" providerId="LiveId" clId="{713B7A94-F790-4134-A0CA-E0B086494D24}" dt="2026-01-13T13:20:54.821" v="126" actId="14100"/>
          <ac:spMkLst>
            <pc:docMk/>
            <pc:sldMk cId="477211840" sldId="256"/>
            <ac:spMk id="3" creationId="{E77FFA9B-5839-4842-9DA1-E28CFC1A9AD8}"/>
          </ac:spMkLst>
        </pc:spChg>
        <pc:spChg chg="add mod">
          <ac:chgData name="Julien Reysz" userId="f8a892ff30d83fea" providerId="LiveId" clId="{713B7A94-F790-4134-A0CA-E0B086494D24}" dt="2026-01-13T13:39:57.860" v="153" actId="122"/>
          <ac:spMkLst>
            <pc:docMk/>
            <pc:sldMk cId="477211840" sldId="256"/>
            <ac:spMk id="4" creationId="{88CCAEB3-18C6-CE07-BF7B-CB3B4D5C812B}"/>
          </ac:spMkLst>
        </pc:spChg>
        <pc:spChg chg="mod">
          <ac:chgData name="Julien Reysz" userId="f8a892ff30d83fea" providerId="LiveId" clId="{713B7A94-F790-4134-A0CA-E0B086494D24}" dt="2026-01-13T16:13:03.778" v="1186" actId="20577"/>
          <ac:spMkLst>
            <pc:docMk/>
            <pc:sldMk cId="477211840" sldId="256"/>
            <ac:spMk id="7" creationId="{61741289-A93A-40C2-8EF6-786DFD8B39B8}"/>
          </ac:spMkLst>
        </pc:spChg>
      </pc:sldChg>
      <pc:sldChg chg="del">
        <pc:chgData name="Julien Reysz" userId="f8a892ff30d83fea" providerId="LiveId" clId="{713B7A94-F790-4134-A0CA-E0B086494D24}" dt="2026-01-13T13:40:06.923" v="154" actId="2696"/>
        <pc:sldMkLst>
          <pc:docMk/>
          <pc:sldMk cId="576035279" sldId="257"/>
        </pc:sldMkLst>
      </pc:sldChg>
      <pc:sldChg chg="del">
        <pc:chgData name="Julien Reysz" userId="f8a892ff30d83fea" providerId="LiveId" clId="{713B7A94-F790-4134-A0CA-E0B086494D24}" dt="2026-01-13T13:40:29.291" v="155" actId="2696"/>
        <pc:sldMkLst>
          <pc:docMk/>
          <pc:sldMk cId="4175365056" sldId="271"/>
        </pc:sldMkLst>
      </pc:sldChg>
      <pc:sldChg chg="del">
        <pc:chgData name="Julien Reysz" userId="f8a892ff30d83fea" providerId="LiveId" clId="{713B7A94-F790-4134-A0CA-E0B086494D24}" dt="2026-01-13T13:40:06.923" v="154" actId="2696"/>
        <pc:sldMkLst>
          <pc:docMk/>
          <pc:sldMk cId="2799451044" sldId="272"/>
        </pc:sldMkLst>
      </pc:sldChg>
      <pc:sldChg chg="del">
        <pc:chgData name="Julien Reysz" userId="f8a892ff30d83fea" providerId="LiveId" clId="{713B7A94-F790-4134-A0CA-E0B086494D24}" dt="2026-01-13T13:40:06.923" v="154" actId="2696"/>
        <pc:sldMkLst>
          <pc:docMk/>
          <pc:sldMk cId="300476900" sldId="273"/>
        </pc:sldMkLst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1745503210" sldId="274"/>
        </pc:sldMkLst>
      </pc:sldChg>
      <pc:sldChg chg="del">
        <pc:chgData name="Julien Reysz" userId="f8a892ff30d83fea" providerId="LiveId" clId="{713B7A94-F790-4134-A0CA-E0B086494D24}" dt="2026-01-13T13:43:12.014" v="157" actId="2696"/>
        <pc:sldMkLst>
          <pc:docMk/>
          <pc:sldMk cId="813480680" sldId="276"/>
        </pc:sldMkLst>
      </pc:sldChg>
      <pc:sldChg chg="del">
        <pc:chgData name="Julien Reysz" userId="f8a892ff30d83fea" providerId="LiveId" clId="{713B7A94-F790-4134-A0CA-E0B086494D24}" dt="2026-01-13T13:43:58.511" v="159" actId="2696"/>
        <pc:sldMkLst>
          <pc:docMk/>
          <pc:sldMk cId="2769587945" sldId="277"/>
        </pc:sldMkLst>
      </pc:sldChg>
      <pc:sldChg chg="modSp add del mod">
        <pc:chgData name="Julien Reysz" userId="f8a892ff30d83fea" providerId="LiveId" clId="{713B7A94-F790-4134-A0CA-E0B086494D24}" dt="2026-01-13T16:20:10.083" v="1253" actId="2696"/>
        <pc:sldMkLst>
          <pc:docMk/>
          <pc:sldMk cId="0" sldId="384"/>
        </pc:sldMkLst>
        <pc:spChg chg="mod">
          <ac:chgData name="Julien Reysz" userId="f8a892ff30d83fea" providerId="LiveId" clId="{713B7A94-F790-4134-A0CA-E0B086494D24}" dt="2026-01-13T16:19:29.279" v="1234" actId="21"/>
          <ac:spMkLst>
            <pc:docMk/>
            <pc:sldMk cId="0" sldId="384"/>
            <ac:spMk id="68611" creationId="{612B7ED2-A3FB-DB2C-1962-63E2D1C2B122}"/>
          </ac:spMkLst>
        </pc:spChg>
      </pc:sldChg>
      <pc:sldChg chg="add del">
        <pc:chgData name="Julien Reysz" userId="f8a892ff30d83fea" providerId="LiveId" clId="{713B7A94-F790-4134-A0CA-E0B086494D24}" dt="2026-01-13T16:35:39.876" v="1870" actId="2696"/>
        <pc:sldMkLst>
          <pc:docMk/>
          <pc:sldMk cId="0" sldId="387"/>
        </pc:sldMkLst>
      </pc:sldChg>
      <pc:sldChg chg="modSp add del mod">
        <pc:chgData name="Julien Reysz" userId="f8a892ff30d83fea" providerId="LiveId" clId="{713B7A94-F790-4134-A0CA-E0B086494D24}" dt="2026-01-13T16:23:05.338" v="1391" actId="2696"/>
        <pc:sldMkLst>
          <pc:docMk/>
          <pc:sldMk cId="0" sldId="388"/>
        </pc:sldMkLst>
        <pc:spChg chg="mod">
          <ac:chgData name="Julien Reysz" userId="f8a892ff30d83fea" providerId="LiveId" clId="{713B7A94-F790-4134-A0CA-E0B086494D24}" dt="2026-01-13T16:22:37.020" v="1378" actId="21"/>
          <ac:spMkLst>
            <pc:docMk/>
            <pc:sldMk cId="0" sldId="388"/>
            <ac:spMk id="68611" creationId="{FE296E0C-AED6-47F7-D13C-A0C60B49B63C}"/>
          </ac:spMkLst>
        </pc:spChg>
      </pc:sldChg>
      <pc:sldChg chg="modSp add del mod">
        <pc:chgData name="Julien Reysz" userId="f8a892ff30d83fea" providerId="LiveId" clId="{713B7A94-F790-4134-A0CA-E0B086494D24}" dt="2026-01-13T16:28:33.743" v="1653" actId="2696"/>
        <pc:sldMkLst>
          <pc:docMk/>
          <pc:sldMk cId="0" sldId="389"/>
        </pc:sldMkLst>
        <pc:spChg chg="mod">
          <ac:chgData name="Julien Reysz" userId="f8a892ff30d83fea" providerId="LiveId" clId="{713B7A94-F790-4134-A0CA-E0B086494D24}" dt="2026-01-13T15:34:59.369" v="883" actId="27636"/>
          <ac:spMkLst>
            <pc:docMk/>
            <pc:sldMk cId="0" sldId="389"/>
            <ac:spMk id="68611" creationId="{2A0485FB-8E85-4BA0-0C30-94D34D80C7BA}"/>
          </ac:spMkLst>
        </pc:spChg>
      </pc:sldChg>
      <pc:sldChg chg="modSp add del mod">
        <pc:chgData name="Julien Reysz" userId="f8a892ff30d83fea" providerId="LiveId" clId="{713B7A94-F790-4134-A0CA-E0B086494D24}" dt="2026-01-13T16:35:58.073" v="1871" actId="2696"/>
        <pc:sldMkLst>
          <pc:docMk/>
          <pc:sldMk cId="0" sldId="390"/>
        </pc:sldMkLst>
        <pc:spChg chg="mod">
          <ac:chgData name="Julien Reysz" userId="f8a892ff30d83fea" providerId="LiveId" clId="{713B7A94-F790-4134-A0CA-E0B086494D24}" dt="2026-01-13T16:28:41.289" v="1655" actId="27636"/>
          <ac:spMkLst>
            <pc:docMk/>
            <pc:sldMk cId="0" sldId="390"/>
            <ac:spMk id="68611" creationId="{66F77429-A1EE-A92E-0B83-3E51371E0B1F}"/>
          </ac:spMkLst>
        </pc:spChg>
      </pc:sldChg>
      <pc:sldChg chg="add del">
        <pc:chgData name="Julien Reysz" userId="f8a892ff30d83fea" providerId="LiveId" clId="{713B7A94-F790-4134-A0CA-E0B086494D24}" dt="2026-01-13T16:21:26.638" v="1355" actId="2696"/>
        <pc:sldMkLst>
          <pc:docMk/>
          <pc:sldMk cId="0" sldId="391"/>
        </pc:sldMkLst>
      </pc:sldChg>
      <pc:sldChg chg="modSp add del mod">
        <pc:chgData name="Julien Reysz" userId="f8a892ff30d83fea" providerId="LiveId" clId="{713B7A94-F790-4134-A0CA-E0B086494D24}" dt="2026-01-13T16:39:27.406" v="2031" actId="2696"/>
        <pc:sldMkLst>
          <pc:docMk/>
          <pc:sldMk cId="0" sldId="392"/>
        </pc:sldMkLst>
        <pc:spChg chg="mod">
          <ac:chgData name="Julien Reysz" userId="f8a892ff30d83fea" providerId="LiveId" clId="{713B7A94-F790-4134-A0CA-E0B086494D24}" dt="2026-01-13T16:38:09.719" v="1941" actId="21"/>
          <ac:spMkLst>
            <pc:docMk/>
            <pc:sldMk cId="0" sldId="392"/>
            <ac:spMk id="68611" creationId="{3965268A-82DA-2F14-E727-E4F0183394DE}"/>
          </ac:spMkLst>
        </pc:spChg>
      </pc:sldChg>
      <pc:sldChg chg="modSp add del mod">
        <pc:chgData name="Julien Reysz" userId="f8a892ff30d83fea" providerId="LiveId" clId="{713B7A94-F790-4134-A0CA-E0B086494D24}" dt="2026-01-13T16:26:24.505" v="1468" actId="2696"/>
        <pc:sldMkLst>
          <pc:docMk/>
          <pc:sldMk cId="0" sldId="393"/>
        </pc:sldMkLst>
        <pc:spChg chg="mod">
          <ac:chgData name="Julien Reysz" userId="f8a892ff30d83fea" providerId="LiveId" clId="{713B7A94-F790-4134-A0CA-E0B086494D24}" dt="2026-01-13T16:23:23.792" v="1393" actId="27636"/>
          <ac:spMkLst>
            <pc:docMk/>
            <pc:sldMk cId="0" sldId="393"/>
            <ac:spMk id="68611" creationId="{2322472D-364F-C6E8-C260-A0B45A82C03D}"/>
          </ac:spMkLst>
        </pc:spChg>
      </pc:sldChg>
      <pc:sldChg chg="modSp add del mod">
        <pc:chgData name="Julien Reysz" userId="f8a892ff30d83fea" providerId="LiveId" clId="{713B7A94-F790-4134-A0CA-E0B086494D24}" dt="2026-01-13T17:01:45.267" v="2444" actId="2696"/>
        <pc:sldMkLst>
          <pc:docMk/>
          <pc:sldMk cId="0" sldId="394"/>
        </pc:sldMkLst>
        <pc:spChg chg="mod">
          <ac:chgData name="Julien Reysz" userId="f8a892ff30d83fea" providerId="LiveId" clId="{713B7A94-F790-4134-A0CA-E0B086494D24}" dt="2026-01-13T15:38:21.264" v="1088" actId="27636"/>
          <ac:spMkLst>
            <pc:docMk/>
            <pc:sldMk cId="0" sldId="394"/>
            <ac:spMk id="22530" creationId="{FE6B3FCF-FD1B-E28D-98C7-3D731F8BC1F3}"/>
          </ac:spMkLst>
        </pc:spChg>
        <pc:spChg chg="mod">
          <ac:chgData name="Julien Reysz" userId="f8a892ff30d83fea" providerId="LiveId" clId="{713B7A94-F790-4134-A0CA-E0B086494D24}" dt="2026-01-13T17:00:43.635" v="2413" actId="21"/>
          <ac:spMkLst>
            <pc:docMk/>
            <pc:sldMk cId="0" sldId="394"/>
            <ac:spMk id="68611" creationId="{0BAE8FD6-A906-55BD-6B4E-54AD4A6886FC}"/>
          </ac:spMkLst>
        </pc:spChg>
      </pc:sldChg>
      <pc:sldChg chg="add del">
        <pc:chgData name="Julien Reysz" userId="f8a892ff30d83fea" providerId="LiveId" clId="{713B7A94-F790-4134-A0CA-E0B086494D24}" dt="2026-01-13T16:39:33.474" v="2032" actId="2696"/>
        <pc:sldMkLst>
          <pc:docMk/>
          <pc:sldMk cId="0" sldId="396"/>
        </pc:sldMkLst>
      </pc:sldChg>
      <pc:sldChg chg="modSp add del mod">
        <pc:chgData name="Julien Reysz" userId="f8a892ff30d83fea" providerId="LiveId" clId="{713B7A94-F790-4134-A0CA-E0B086494D24}" dt="2026-01-13T16:53:31.107" v="2236" actId="2696"/>
        <pc:sldMkLst>
          <pc:docMk/>
          <pc:sldMk cId="0" sldId="397"/>
        </pc:sldMkLst>
        <pc:spChg chg="mod">
          <ac:chgData name="Julien Reysz" userId="f8a892ff30d83fea" providerId="LiveId" clId="{713B7A94-F790-4134-A0CA-E0B086494D24}" dt="2026-01-13T15:38:21.277" v="1090" actId="27636"/>
          <ac:spMkLst>
            <pc:docMk/>
            <pc:sldMk cId="0" sldId="397"/>
            <ac:spMk id="24578" creationId="{17533A34-C877-7F37-E1C3-373D66368268}"/>
          </ac:spMkLst>
        </pc:spChg>
      </pc:sldChg>
      <pc:sldChg chg="delSp add del mod">
        <pc:chgData name="Julien Reysz" userId="f8a892ff30d83fea" providerId="LiveId" clId="{713B7A94-F790-4134-A0CA-E0B086494D24}" dt="2026-01-13T16:40:23.862" v="2045" actId="2696"/>
        <pc:sldMkLst>
          <pc:docMk/>
          <pc:sldMk cId="0" sldId="398"/>
        </pc:sldMkLst>
        <pc:graphicFrameChg chg="del">
          <ac:chgData name="Julien Reysz" userId="f8a892ff30d83fea" providerId="LiveId" clId="{713B7A94-F790-4134-A0CA-E0B086494D24}" dt="2026-01-13T16:39:56.318" v="2040" actId="21"/>
          <ac:graphicFrameMkLst>
            <pc:docMk/>
            <pc:sldMk cId="0" sldId="398"/>
            <ac:graphicFrameMk id="3" creationId="{65470628-8CA4-2742-A2E7-6102560690CC}"/>
          </ac:graphicFrameMkLst>
        </pc:graphicFrameChg>
      </pc:sldChg>
      <pc:sldChg chg="modSp add del mod">
        <pc:chgData name="Julien Reysz" userId="f8a892ff30d83fea" providerId="LiveId" clId="{713B7A94-F790-4134-A0CA-E0B086494D24}" dt="2026-01-13T16:54:08.511" v="2243" actId="2696"/>
        <pc:sldMkLst>
          <pc:docMk/>
          <pc:sldMk cId="0" sldId="399"/>
        </pc:sldMkLst>
        <pc:spChg chg="mod">
          <ac:chgData name="Julien Reysz" userId="f8a892ff30d83fea" providerId="LiveId" clId="{713B7A94-F790-4134-A0CA-E0B086494D24}" dt="2026-01-13T15:38:21.315" v="1102" actId="27636"/>
          <ac:spMkLst>
            <pc:docMk/>
            <pc:sldMk cId="0" sldId="399"/>
            <ac:spMk id="37890" creationId="{D80FB23E-A543-3ED0-1649-ADC0A7FDD6AB}"/>
          </ac:spMkLst>
        </pc:spChg>
      </pc:sldChg>
      <pc:sldChg chg="modSp add del mod">
        <pc:chgData name="Julien Reysz" userId="f8a892ff30d83fea" providerId="LiveId" clId="{713B7A94-F790-4134-A0CA-E0B086494D24}" dt="2026-01-13T17:00:15.190" v="2408" actId="2696"/>
        <pc:sldMkLst>
          <pc:docMk/>
          <pc:sldMk cId="0" sldId="400"/>
        </pc:sldMkLst>
        <pc:spChg chg="mod">
          <ac:chgData name="Julien Reysz" userId="f8a892ff30d83fea" providerId="LiveId" clId="{713B7A94-F790-4134-A0CA-E0B086494D24}" dt="2026-01-13T15:38:21.252" v="1086" actId="27636"/>
          <ac:spMkLst>
            <pc:docMk/>
            <pc:sldMk cId="0" sldId="400"/>
            <ac:spMk id="21506" creationId="{48F486EC-1DCB-0C55-F984-0A4BECE2EED4}"/>
          </ac:spMkLst>
        </pc:spChg>
        <pc:spChg chg="mod">
          <ac:chgData name="Julien Reysz" userId="f8a892ff30d83fea" providerId="LiveId" clId="{713B7A94-F790-4134-A0CA-E0B086494D24}" dt="2026-01-13T16:59:29.841" v="2377" actId="21"/>
          <ac:spMkLst>
            <pc:docMk/>
            <pc:sldMk cId="0" sldId="400"/>
            <ac:spMk id="68611" creationId="{539B670E-0977-5C7E-4495-7394F5EB3057}"/>
          </ac:spMkLst>
        </pc:spChg>
      </pc:sldChg>
      <pc:sldChg chg="modSp add del mod">
        <pc:chgData name="Julien Reysz" userId="f8a892ff30d83fea" providerId="LiveId" clId="{713B7A94-F790-4134-A0CA-E0B086494D24}" dt="2026-01-13T16:54:36.298" v="2244" actId="2696"/>
        <pc:sldMkLst>
          <pc:docMk/>
          <pc:sldMk cId="0" sldId="401"/>
        </pc:sldMkLst>
        <pc:spChg chg="mod">
          <ac:chgData name="Julien Reysz" userId="f8a892ff30d83fea" providerId="LiveId" clId="{713B7A94-F790-4134-A0CA-E0B086494D24}" dt="2026-01-13T15:38:21.268" v="1089" actId="27636"/>
          <ac:spMkLst>
            <pc:docMk/>
            <pc:sldMk cId="0" sldId="401"/>
            <ac:spMk id="23554" creationId="{AC128F71-5FD4-B685-9064-AB68BB3309A6}"/>
          </ac:spMkLst>
        </pc:spChg>
      </pc:sldChg>
      <pc:sldChg chg="modSp add del mod">
        <pc:chgData name="Julien Reysz" userId="f8a892ff30d83fea" providerId="LiveId" clId="{713B7A94-F790-4134-A0CA-E0B086494D24}" dt="2026-01-13T16:53:36.890" v="2238" actId="2696"/>
        <pc:sldMkLst>
          <pc:docMk/>
          <pc:sldMk cId="0" sldId="402"/>
        </pc:sldMkLst>
        <pc:spChg chg="mod">
          <ac:chgData name="Julien Reysz" userId="f8a892ff30d83fea" providerId="LiveId" clId="{713B7A94-F790-4134-A0CA-E0B086494D24}" dt="2026-01-13T15:38:21.281" v="1092" actId="27636"/>
          <ac:spMkLst>
            <pc:docMk/>
            <pc:sldMk cId="0" sldId="402"/>
            <ac:spMk id="26626" creationId="{AACACDE2-7439-CECB-5699-15A9847200EE}"/>
          </ac:spMkLst>
        </pc:spChg>
      </pc:sldChg>
      <pc:sldChg chg="modSp add del mod">
        <pc:chgData name="Julien Reysz" userId="f8a892ff30d83fea" providerId="LiveId" clId="{713B7A94-F790-4134-A0CA-E0B086494D24}" dt="2026-01-13T16:53:40.432" v="2239" actId="2696"/>
        <pc:sldMkLst>
          <pc:docMk/>
          <pc:sldMk cId="0" sldId="403"/>
        </pc:sldMkLst>
        <pc:spChg chg="mod">
          <ac:chgData name="Julien Reysz" userId="f8a892ff30d83fea" providerId="LiveId" clId="{713B7A94-F790-4134-A0CA-E0B086494D24}" dt="2026-01-13T15:38:21.285" v="1093" actId="27636"/>
          <ac:spMkLst>
            <pc:docMk/>
            <pc:sldMk cId="0" sldId="403"/>
            <ac:spMk id="27650" creationId="{A1F8F344-9258-0CE9-6B35-16AEEF19CA6B}"/>
          </ac:spMkLst>
        </pc:spChg>
      </pc:sldChg>
      <pc:sldChg chg="modSp add del mod">
        <pc:chgData name="Julien Reysz" userId="f8a892ff30d83fea" providerId="LiveId" clId="{713B7A94-F790-4134-A0CA-E0B086494D24}" dt="2026-01-13T16:53:43.747" v="2240" actId="2696"/>
        <pc:sldMkLst>
          <pc:docMk/>
          <pc:sldMk cId="0" sldId="404"/>
        </pc:sldMkLst>
        <pc:spChg chg="mod">
          <ac:chgData name="Julien Reysz" userId="f8a892ff30d83fea" providerId="LiveId" clId="{713B7A94-F790-4134-A0CA-E0B086494D24}" dt="2026-01-13T15:38:21.288" v="1094" actId="27636"/>
          <ac:spMkLst>
            <pc:docMk/>
            <pc:sldMk cId="0" sldId="404"/>
            <ac:spMk id="28674" creationId="{66C6FAEE-8AE1-22C6-96F6-F8D6BD68EA39}"/>
          </ac:spMkLst>
        </pc:spChg>
      </pc:sldChg>
      <pc:sldChg chg="modSp add del mod">
        <pc:chgData name="Julien Reysz" userId="f8a892ff30d83fea" providerId="LiveId" clId="{713B7A94-F790-4134-A0CA-E0B086494D24}" dt="2026-01-13T17:02:37.584" v="2482" actId="2696"/>
        <pc:sldMkLst>
          <pc:docMk/>
          <pc:sldMk cId="0" sldId="406"/>
        </pc:sldMkLst>
        <pc:spChg chg="mod">
          <ac:chgData name="Julien Reysz" userId="f8a892ff30d83fea" providerId="LiveId" clId="{713B7A94-F790-4134-A0CA-E0B086494D24}" dt="2026-01-13T15:38:21.291" v="1095" actId="27636"/>
          <ac:spMkLst>
            <pc:docMk/>
            <pc:sldMk cId="0" sldId="406"/>
            <ac:spMk id="31746" creationId="{D4A1E496-930F-B6C9-9E40-E0986F9D9536}"/>
          </ac:spMkLst>
        </pc:spChg>
        <pc:spChg chg="mod">
          <ac:chgData name="Julien Reysz" userId="f8a892ff30d83fea" providerId="LiveId" clId="{713B7A94-F790-4134-A0CA-E0B086494D24}" dt="2026-01-13T17:01:54.214" v="2446" actId="27636"/>
          <ac:spMkLst>
            <pc:docMk/>
            <pc:sldMk cId="0" sldId="406"/>
            <ac:spMk id="68611" creationId="{40826B68-FDDE-82DE-8474-BACD4C704E4B}"/>
          </ac:spMkLst>
        </pc:spChg>
      </pc:sldChg>
      <pc:sldChg chg="modSp add del mod">
        <pc:chgData name="Julien Reysz" userId="f8a892ff30d83fea" providerId="LiveId" clId="{713B7A94-F790-4134-A0CA-E0B086494D24}" dt="2026-01-13T17:03:43.734" v="2495" actId="2696"/>
        <pc:sldMkLst>
          <pc:docMk/>
          <pc:sldMk cId="0" sldId="407"/>
        </pc:sldMkLst>
        <pc:spChg chg="mod">
          <ac:chgData name="Julien Reysz" userId="f8a892ff30d83fea" providerId="LiveId" clId="{713B7A94-F790-4134-A0CA-E0B086494D24}" dt="2026-01-13T15:38:21.300" v="1097" actId="27636"/>
          <ac:spMkLst>
            <pc:docMk/>
            <pc:sldMk cId="0" sldId="407"/>
            <ac:spMk id="32770" creationId="{29A18FAA-64A4-2560-FFD5-A1CBC82471F7}"/>
          </ac:spMkLst>
        </pc:spChg>
        <pc:spChg chg="mod">
          <ac:chgData name="Julien Reysz" userId="f8a892ff30d83fea" providerId="LiveId" clId="{713B7A94-F790-4134-A0CA-E0B086494D24}" dt="2026-01-13T17:02:53.136" v="2483" actId="21"/>
          <ac:spMkLst>
            <pc:docMk/>
            <pc:sldMk cId="0" sldId="407"/>
            <ac:spMk id="68611" creationId="{95D60BD3-2561-86A3-D103-A93C6F6BCF2A}"/>
          </ac:spMkLst>
        </pc:spChg>
      </pc:sldChg>
      <pc:sldChg chg="modSp add del mod">
        <pc:chgData name="Julien Reysz" userId="f8a892ff30d83fea" providerId="LiveId" clId="{713B7A94-F790-4134-A0CA-E0B086494D24}" dt="2026-01-13T16:53:59.033" v="2242" actId="2696"/>
        <pc:sldMkLst>
          <pc:docMk/>
          <pc:sldMk cId="0" sldId="408"/>
        </pc:sldMkLst>
        <pc:spChg chg="mod">
          <ac:chgData name="Julien Reysz" userId="f8a892ff30d83fea" providerId="LiveId" clId="{713B7A94-F790-4134-A0CA-E0B086494D24}" dt="2026-01-13T15:38:21.300" v="1099" actId="27636"/>
          <ac:spMkLst>
            <pc:docMk/>
            <pc:sldMk cId="0" sldId="408"/>
            <ac:spMk id="34818" creationId="{6B699AC8-C90E-CDC7-4AB0-43746965E086}"/>
          </ac:spMkLst>
        </pc:spChg>
      </pc:sldChg>
      <pc:sldChg chg="modSp add del mod">
        <pc:chgData name="Julien Reysz" userId="f8a892ff30d83fea" providerId="LiveId" clId="{713B7A94-F790-4134-A0CA-E0B086494D24}" dt="2026-01-13T16:54:08.511" v="2243" actId="2696"/>
        <pc:sldMkLst>
          <pc:docMk/>
          <pc:sldMk cId="0" sldId="409"/>
        </pc:sldMkLst>
        <pc:spChg chg="mod">
          <ac:chgData name="Julien Reysz" userId="f8a892ff30d83fea" providerId="LiveId" clId="{713B7A94-F790-4134-A0CA-E0B086494D24}" dt="2026-01-13T15:38:21.308" v="1100" actId="27636"/>
          <ac:spMkLst>
            <pc:docMk/>
            <pc:sldMk cId="0" sldId="409"/>
            <ac:spMk id="35842" creationId="{2EE56EC0-70E3-2536-6663-C1E3E6E34D6A}"/>
          </ac:spMkLst>
        </pc:spChg>
      </pc:sldChg>
      <pc:sldChg chg="modSp add del mod">
        <pc:chgData name="Julien Reysz" userId="f8a892ff30d83fea" providerId="LiveId" clId="{713B7A94-F790-4134-A0CA-E0B086494D24}" dt="2026-01-13T16:54:08.511" v="2243" actId="2696"/>
        <pc:sldMkLst>
          <pc:docMk/>
          <pc:sldMk cId="0" sldId="410"/>
        </pc:sldMkLst>
        <pc:spChg chg="mod">
          <ac:chgData name="Julien Reysz" userId="f8a892ff30d83fea" providerId="LiveId" clId="{713B7A94-F790-4134-A0CA-E0B086494D24}" dt="2026-01-13T15:38:21.313" v="1101" actId="27636"/>
          <ac:spMkLst>
            <pc:docMk/>
            <pc:sldMk cId="0" sldId="410"/>
            <ac:spMk id="36866" creationId="{070273D4-623E-2ABE-8C21-6F733D4A241C}"/>
          </ac:spMkLst>
        </pc:spChg>
      </pc:sldChg>
      <pc:sldChg chg="modSp add del mod">
        <pc:chgData name="Julien Reysz" userId="f8a892ff30d83fea" providerId="LiveId" clId="{713B7A94-F790-4134-A0CA-E0B086494D24}" dt="2026-01-13T16:54:08.511" v="2243" actId="2696"/>
        <pc:sldMkLst>
          <pc:docMk/>
          <pc:sldMk cId="0" sldId="411"/>
        </pc:sldMkLst>
        <pc:spChg chg="mod">
          <ac:chgData name="Julien Reysz" userId="f8a892ff30d83fea" providerId="LiveId" clId="{713B7A94-F790-4134-A0CA-E0B086494D24}" dt="2026-01-13T15:38:21.317" v="1103" actId="27636"/>
          <ac:spMkLst>
            <pc:docMk/>
            <pc:sldMk cId="0" sldId="411"/>
            <ac:spMk id="38914" creationId="{BD00B4E1-C6E5-7F91-C1D2-FCFA95459329}"/>
          </ac:spMkLst>
        </pc:spChg>
      </pc:sldChg>
      <pc:sldChg chg="modSp add del mod">
        <pc:chgData name="Julien Reysz" userId="f8a892ff30d83fea" providerId="LiveId" clId="{713B7A94-F790-4134-A0CA-E0B086494D24}" dt="2026-01-13T16:54:08.511" v="2243" actId="2696"/>
        <pc:sldMkLst>
          <pc:docMk/>
          <pc:sldMk cId="0" sldId="412"/>
        </pc:sldMkLst>
        <pc:spChg chg="mod">
          <ac:chgData name="Julien Reysz" userId="f8a892ff30d83fea" providerId="LiveId" clId="{713B7A94-F790-4134-A0CA-E0B086494D24}" dt="2026-01-13T15:38:21.321" v="1104" actId="27636"/>
          <ac:spMkLst>
            <pc:docMk/>
            <pc:sldMk cId="0" sldId="412"/>
            <ac:spMk id="39938" creationId="{6874298F-B548-B655-586D-1C217E065370}"/>
          </ac:spMkLst>
        </pc:spChg>
      </pc:sldChg>
      <pc:sldChg chg="modSp add del mod">
        <pc:chgData name="Julien Reysz" userId="f8a892ff30d83fea" providerId="LiveId" clId="{713B7A94-F790-4134-A0CA-E0B086494D24}" dt="2026-01-13T16:54:08.511" v="2243" actId="2696"/>
        <pc:sldMkLst>
          <pc:docMk/>
          <pc:sldMk cId="0" sldId="413"/>
        </pc:sldMkLst>
        <pc:spChg chg="mod">
          <ac:chgData name="Julien Reysz" userId="f8a892ff30d83fea" providerId="LiveId" clId="{713B7A94-F790-4134-A0CA-E0B086494D24}" dt="2026-01-13T15:38:21.326" v="1105" actId="27636"/>
          <ac:spMkLst>
            <pc:docMk/>
            <pc:sldMk cId="0" sldId="413"/>
            <ac:spMk id="40962" creationId="{19D27022-19AD-145F-01AF-912AB2F82347}"/>
          </ac:spMkLst>
        </pc:spChg>
      </pc:sldChg>
      <pc:sldChg chg="modSp add del mod">
        <pc:chgData name="Julien Reysz" userId="f8a892ff30d83fea" providerId="LiveId" clId="{713B7A94-F790-4134-A0CA-E0B086494D24}" dt="2026-01-13T16:54:08.511" v="2243" actId="2696"/>
        <pc:sldMkLst>
          <pc:docMk/>
          <pc:sldMk cId="0" sldId="414"/>
        </pc:sldMkLst>
        <pc:spChg chg="mod">
          <ac:chgData name="Julien Reysz" userId="f8a892ff30d83fea" providerId="LiveId" clId="{713B7A94-F790-4134-A0CA-E0B086494D24}" dt="2026-01-13T15:38:21.326" v="1106" actId="27636"/>
          <ac:spMkLst>
            <pc:docMk/>
            <pc:sldMk cId="0" sldId="414"/>
            <ac:spMk id="41986" creationId="{F4D5D544-20FB-A5D5-B794-D040AD63B1BF}"/>
          </ac:spMkLst>
        </pc:spChg>
      </pc:sldChg>
      <pc:sldChg chg="modSp add del mod">
        <pc:chgData name="Julien Reysz" userId="f8a892ff30d83fea" providerId="LiveId" clId="{713B7A94-F790-4134-A0CA-E0B086494D24}" dt="2026-01-13T16:54:08.511" v="2243" actId="2696"/>
        <pc:sldMkLst>
          <pc:docMk/>
          <pc:sldMk cId="0" sldId="415"/>
        </pc:sldMkLst>
        <pc:spChg chg="mod">
          <ac:chgData name="Julien Reysz" userId="f8a892ff30d83fea" providerId="LiveId" clId="{713B7A94-F790-4134-A0CA-E0B086494D24}" dt="2026-01-13T15:38:21.332" v="1107" actId="27636"/>
          <ac:spMkLst>
            <pc:docMk/>
            <pc:sldMk cId="0" sldId="415"/>
            <ac:spMk id="43010" creationId="{FABE730C-F001-AC01-84F3-C7893219978E}"/>
          </ac:spMkLst>
        </pc:spChg>
      </pc:sldChg>
      <pc:sldChg chg="modSp add del mod">
        <pc:chgData name="Julien Reysz" userId="f8a892ff30d83fea" providerId="LiveId" clId="{713B7A94-F790-4134-A0CA-E0B086494D24}" dt="2026-01-13T16:54:08.511" v="2243" actId="2696"/>
        <pc:sldMkLst>
          <pc:docMk/>
          <pc:sldMk cId="0" sldId="416"/>
        </pc:sldMkLst>
        <pc:spChg chg="mod">
          <ac:chgData name="Julien Reysz" userId="f8a892ff30d83fea" providerId="LiveId" clId="{713B7A94-F790-4134-A0CA-E0B086494D24}" dt="2026-01-13T15:38:21.333" v="1108" actId="27636"/>
          <ac:spMkLst>
            <pc:docMk/>
            <pc:sldMk cId="0" sldId="416"/>
            <ac:spMk id="44034" creationId="{FFE05533-4A55-C29F-38E4-5559943C8355}"/>
          </ac:spMkLst>
        </pc:spChg>
      </pc:sldChg>
      <pc:sldChg chg="modSp add del mod ord">
        <pc:chgData name="Julien Reysz" userId="f8a892ff30d83fea" providerId="LiveId" clId="{713B7A94-F790-4134-A0CA-E0B086494D24}" dt="2026-01-13T16:58:03.210" v="2346" actId="2696"/>
        <pc:sldMkLst>
          <pc:docMk/>
          <pc:sldMk cId="0" sldId="417"/>
        </pc:sldMkLst>
        <pc:spChg chg="mod">
          <ac:chgData name="Julien Reysz" userId="f8a892ff30d83fea" providerId="LiveId" clId="{713B7A94-F790-4134-A0CA-E0B086494D24}" dt="2026-01-13T15:34:59.392" v="885" actId="27636"/>
          <ac:spMkLst>
            <pc:docMk/>
            <pc:sldMk cId="0" sldId="417"/>
            <ac:spMk id="15362" creationId="{26927C1A-92AB-666A-CBC6-BC70A09473AC}"/>
          </ac:spMkLst>
        </pc:spChg>
        <pc:spChg chg="mod">
          <ac:chgData name="Julien Reysz" userId="f8a892ff30d83fea" providerId="LiveId" clId="{713B7A94-F790-4134-A0CA-E0B086494D24}" dt="2026-01-13T16:57:12.368" v="2326" actId="27636"/>
          <ac:spMkLst>
            <pc:docMk/>
            <pc:sldMk cId="0" sldId="417"/>
            <ac:spMk id="68611" creationId="{9B345405-18EC-3B1F-0069-76B325387942}"/>
          </ac:spMkLst>
        </pc:spChg>
      </pc:sldChg>
      <pc:sldChg chg="modSp add del mod">
        <pc:chgData name="Julien Reysz" userId="f8a892ff30d83fea" providerId="LiveId" clId="{713B7A94-F790-4134-A0CA-E0B086494D24}" dt="2026-01-13T16:50:31.374" v="2086" actId="2696"/>
        <pc:sldMkLst>
          <pc:docMk/>
          <pc:sldMk cId="0" sldId="418"/>
        </pc:sldMkLst>
        <pc:spChg chg="mod">
          <ac:chgData name="Julien Reysz" userId="f8a892ff30d83fea" providerId="LiveId" clId="{713B7A94-F790-4134-A0CA-E0B086494D24}" dt="2026-01-13T15:34:59.392" v="886" actId="27636"/>
          <ac:spMkLst>
            <pc:docMk/>
            <pc:sldMk cId="0" sldId="418"/>
            <ac:spMk id="15362" creationId="{CE0E0EF0-7020-5428-7A18-110C671B4AC0}"/>
          </ac:spMkLst>
        </pc:spChg>
      </pc:sldChg>
      <pc:sldChg chg="modSp add del mod">
        <pc:chgData name="Julien Reysz" userId="f8a892ff30d83fea" providerId="LiveId" clId="{713B7A94-F790-4134-A0CA-E0B086494D24}" dt="2026-01-13T16:50:36.238" v="2087" actId="2696"/>
        <pc:sldMkLst>
          <pc:docMk/>
          <pc:sldMk cId="0" sldId="419"/>
        </pc:sldMkLst>
        <pc:spChg chg="mod">
          <ac:chgData name="Julien Reysz" userId="f8a892ff30d83fea" providerId="LiveId" clId="{713B7A94-F790-4134-A0CA-E0B086494D24}" dt="2026-01-13T15:34:59.395" v="887" actId="27636"/>
          <ac:spMkLst>
            <pc:docMk/>
            <pc:sldMk cId="0" sldId="419"/>
            <ac:spMk id="15362" creationId="{A281A9BA-C287-735F-AED6-21DF9253CE99}"/>
          </ac:spMkLst>
        </pc:spChg>
      </pc:sldChg>
      <pc:sldChg chg="modSp add del mod">
        <pc:chgData name="Julien Reysz" userId="f8a892ff30d83fea" providerId="LiveId" clId="{713B7A94-F790-4134-A0CA-E0B086494D24}" dt="2026-01-13T16:50:41.552" v="2088" actId="2696"/>
        <pc:sldMkLst>
          <pc:docMk/>
          <pc:sldMk cId="0" sldId="420"/>
        </pc:sldMkLst>
        <pc:spChg chg="mod">
          <ac:chgData name="Julien Reysz" userId="f8a892ff30d83fea" providerId="LiveId" clId="{713B7A94-F790-4134-A0CA-E0B086494D24}" dt="2026-01-13T15:34:59.399" v="888" actId="27636"/>
          <ac:spMkLst>
            <pc:docMk/>
            <pc:sldMk cId="0" sldId="420"/>
            <ac:spMk id="15362" creationId="{5EC10554-CBFA-AF80-6E91-60C907BF3918}"/>
          </ac:spMkLst>
        </pc:spChg>
      </pc:sldChg>
      <pc:sldChg chg="modSp add del mod">
        <pc:chgData name="Julien Reysz" userId="f8a892ff30d83fea" providerId="LiveId" clId="{713B7A94-F790-4134-A0CA-E0B086494D24}" dt="2026-01-13T16:50:43.784" v="2089" actId="2696"/>
        <pc:sldMkLst>
          <pc:docMk/>
          <pc:sldMk cId="0" sldId="421"/>
        </pc:sldMkLst>
        <pc:spChg chg="mod">
          <ac:chgData name="Julien Reysz" userId="f8a892ff30d83fea" providerId="LiveId" clId="{713B7A94-F790-4134-A0CA-E0B086494D24}" dt="2026-01-13T15:34:59.402" v="889" actId="27636"/>
          <ac:spMkLst>
            <pc:docMk/>
            <pc:sldMk cId="0" sldId="421"/>
            <ac:spMk id="15362" creationId="{7542A6BA-61FA-2E53-E8AB-5EFEC6B3B8EF}"/>
          </ac:spMkLst>
        </pc:spChg>
      </pc:sldChg>
      <pc:sldChg chg="modSp add del mod">
        <pc:chgData name="Julien Reysz" userId="f8a892ff30d83fea" providerId="LiveId" clId="{713B7A94-F790-4134-A0CA-E0B086494D24}" dt="2026-01-13T16:50:50.332" v="2090" actId="2696"/>
        <pc:sldMkLst>
          <pc:docMk/>
          <pc:sldMk cId="0" sldId="422"/>
        </pc:sldMkLst>
        <pc:spChg chg="mod">
          <ac:chgData name="Julien Reysz" userId="f8a892ff30d83fea" providerId="LiveId" clId="{713B7A94-F790-4134-A0CA-E0B086494D24}" dt="2026-01-13T15:34:59.404" v="890" actId="27636"/>
          <ac:spMkLst>
            <pc:docMk/>
            <pc:sldMk cId="0" sldId="422"/>
            <ac:spMk id="15362" creationId="{B9F68E47-56FE-11F7-72D9-6EC75086C3CC}"/>
          </ac:spMkLst>
        </pc:spChg>
      </pc:sldChg>
      <pc:sldChg chg="modSp add del mod">
        <pc:chgData name="Julien Reysz" userId="f8a892ff30d83fea" providerId="LiveId" clId="{713B7A94-F790-4134-A0CA-E0B086494D24}" dt="2026-01-13T16:53:07.106" v="2232" actId="2696"/>
        <pc:sldMkLst>
          <pc:docMk/>
          <pc:sldMk cId="0" sldId="423"/>
        </pc:sldMkLst>
        <pc:spChg chg="mod">
          <ac:chgData name="Julien Reysz" userId="f8a892ff30d83fea" providerId="LiveId" clId="{713B7A94-F790-4134-A0CA-E0B086494D24}" dt="2026-01-13T15:34:59.408" v="891" actId="27636"/>
          <ac:spMkLst>
            <pc:docMk/>
            <pc:sldMk cId="0" sldId="423"/>
            <ac:spMk id="15362" creationId="{7A3A7EA6-A6B4-4073-AC45-1014D20D9045}"/>
          </ac:spMkLst>
        </pc:spChg>
      </pc:sldChg>
      <pc:sldChg chg="modSp add del mod">
        <pc:chgData name="Julien Reysz" userId="f8a892ff30d83fea" providerId="LiveId" clId="{713B7A94-F790-4134-A0CA-E0B086494D24}" dt="2026-01-13T16:53:15.175" v="2233" actId="2696"/>
        <pc:sldMkLst>
          <pc:docMk/>
          <pc:sldMk cId="0" sldId="424"/>
        </pc:sldMkLst>
        <pc:spChg chg="mod">
          <ac:chgData name="Julien Reysz" userId="f8a892ff30d83fea" providerId="LiveId" clId="{713B7A94-F790-4134-A0CA-E0B086494D24}" dt="2026-01-13T15:34:59.408" v="892" actId="27636"/>
          <ac:spMkLst>
            <pc:docMk/>
            <pc:sldMk cId="0" sldId="424"/>
            <ac:spMk id="15362" creationId="{C2F75D36-3FA4-B38D-0BBF-939DDFCC2524}"/>
          </ac:spMkLst>
        </pc:spChg>
      </pc:sldChg>
      <pc:sldChg chg="modSp add del mod">
        <pc:chgData name="Julien Reysz" userId="f8a892ff30d83fea" providerId="LiveId" clId="{713B7A94-F790-4134-A0CA-E0B086494D24}" dt="2026-01-13T16:53:20.016" v="2234" actId="2696"/>
        <pc:sldMkLst>
          <pc:docMk/>
          <pc:sldMk cId="0" sldId="425"/>
        </pc:sldMkLst>
        <pc:spChg chg="mod">
          <ac:chgData name="Julien Reysz" userId="f8a892ff30d83fea" providerId="LiveId" clId="{713B7A94-F790-4134-A0CA-E0B086494D24}" dt="2026-01-13T15:34:59.413" v="893" actId="27636"/>
          <ac:spMkLst>
            <pc:docMk/>
            <pc:sldMk cId="0" sldId="425"/>
            <ac:spMk id="43010" creationId="{D46BDB94-30F1-0219-BEFC-F260EF633DEE}"/>
          </ac:spMkLst>
        </pc:spChg>
      </pc:sldChg>
      <pc:sldChg chg="del">
        <pc:chgData name="Julien Reysz" userId="f8a892ff30d83fea" providerId="LiveId" clId="{713B7A94-F790-4134-A0CA-E0B086494D24}" dt="2026-01-13T13:40:29.291" v="155" actId="2696"/>
        <pc:sldMkLst>
          <pc:docMk/>
          <pc:sldMk cId="3148080720" sldId="474"/>
        </pc:sldMkLst>
      </pc:sldChg>
      <pc:sldChg chg="del">
        <pc:chgData name="Julien Reysz" userId="f8a892ff30d83fea" providerId="LiveId" clId="{713B7A94-F790-4134-A0CA-E0B086494D24}" dt="2026-01-13T13:40:29.291" v="155" actId="2696"/>
        <pc:sldMkLst>
          <pc:docMk/>
          <pc:sldMk cId="2886402273" sldId="475"/>
        </pc:sldMkLst>
      </pc:sldChg>
      <pc:sldChg chg="del">
        <pc:chgData name="Julien Reysz" userId="f8a892ff30d83fea" providerId="LiveId" clId="{713B7A94-F790-4134-A0CA-E0B086494D24}" dt="2026-01-13T13:40:29.291" v="155" actId="2696"/>
        <pc:sldMkLst>
          <pc:docMk/>
          <pc:sldMk cId="4202319755" sldId="476"/>
        </pc:sldMkLst>
      </pc:sldChg>
      <pc:sldChg chg="del">
        <pc:chgData name="Julien Reysz" userId="f8a892ff30d83fea" providerId="LiveId" clId="{713B7A94-F790-4134-A0CA-E0B086494D24}" dt="2026-01-13T13:40:29.291" v="155" actId="2696"/>
        <pc:sldMkLst>
          <pc:docMk/>
          <pc:sldMk cId="258282096" sldId="477"/>
        </pc:sldMkLst>
      </pc:sldChg>
      <pc:sldChg chg="del">
        <pc:chgData name="Julien Reysz" userId="f8a892ff30d83fea" providerId="LiveId" clId="{713B7A94-F790-4134-A0CA-E0B086494D24}" dt="2026-01-13T13:40:29.291" v="155" actId="2696"/>
        <pc:sldMkLst>
          <pc:docMk/>
          <pc:sldMk cId="1869428817" sldId="478"/>
        </pc:sldMkLst>
      </pc:sldChg>
      <pc:sldChg chg="del">
        <pc:chgData name="Julien Reysz" userId="f8a892ff30d83fea" providerId="LiveId" clId="{713B7A94-F790-4134-A0CA-E0B086494D24}" dt="2026-01-13T13:40:29.291" v="155" actId="2696"/>
        <pc:sldMkLst>
          <pc:docMk/>
          <pc:sldMk cId="1326441636" sldId="479"/>
        </pc:sldMkLst>
      </pc:sldChg>
      <pc:sldChg chg="del">
        <pc:chgData name="Julien Reysz" userId="f8a892ff30d83fea" providerId="LiveId" clId="{713B7A94-F790-4134-A0CA-E0B086494D24}" dt="2026-01-13T13:40:29.291" v="155" actId="2696"/>
        <pc:sldMkLst>
          <pc:docMk/>
          <pc:sldMk cId="4164254351" sldId="480"/>
        </pc:sldMkLst>
      </pc:sldChg>
      <pc:sldChg chg="del">
        <pc:chgData name="Julien Reysz" userId="f8a892ff30d83fea" providerId="LiveId" clId="{713B7A94-F790-4134-A0CA-E0B086494D24}" dt="2026-01-13T13:40:29.291" v="155" actId="2696"/>
        <pc:sldMkLst>
          <pc:docMk/>
          <pc:sldMk cId="2515017404" sldId="481"/>
        </pc:sldMkLst>
      </pc:sldChg>
      <pc:sldChg chg="addSp delSp modSp mod">
        <pc:chgData name="Julien Reysz" userId="f8a892ff30d83fea" providerId="LiveId" clId="{713B7A94-F790-4134-A0CA-E0B086494D24}" dt="2026-01-13T16:13:16.229" v="1187" actId="14100"/>
        <pc:sldMkLst>
          <pc:docMk/>
          <pc:sldMk cId="1276435645" sldId="482"/>
        </pc:sldMkLst>
        <pc:spChg chg="del mod">
          <ac:chgData name="Julien Reysz" userId="f8a892ff30d83fea" providerId="LiveId" clId="{713B7A94-F790-4134-A0CA-E0B086494D24}" dt="2026-01-13T15:10:58.947" v="225" actId="478"/>
          <ac:spMkLst>
            <pc:docMk/>
            <pc:sldMk cId="1276435645" sldId="482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6:13:16.229" v="1187" actId="14100"/>
          <ac:spMkLst>
            <pc:docMk/>
            <pc:sldMk cId="1276435645" sldId="482"/>
            <ac:spMk id="3" creationId="{B4573E16-71E3-4041-870D-8C819EDB2CEC}"/>
          </ac:spMkLst>
        </pc:spChg>
        <pc:spChg chg="add del mod">
          <ac:chgData name="Julien Reysz" userId="f8a892ff30d83fea" providerId="LiveId" clId="{713B7A94-F790-4134-A0CA-E0B086494D24}" dt="2026-01-13T15:11:02.333" v="226" actId="478"/>
          <ac:spMkLst>
            <pc:docMk/>
            <pc:sldMk cId="1276435645" sldId="482"/>
            <ac:spMk id="5" creationId="{52B686B1-E019-3875-C030-983F74D0C22F}"/>
          </ac:spMkLst>
        </pc:spChg>
      </pc:sldChg>
      <pc:sldChg chg="del">
        <pc:chgData name="Julien Reysz" userId="f8a892ff30d83fea" providerId="LiveId" clId="{713B7A94-F790-4134-A0CA-E0B086494D24}" dt="2026-01-13T13:43:12.014" v="157" actId="2696"/>
        <pc:sldMkLst>
          <pc:docMk/>
          <pc:sldMk cId="2592950520" sldId="483"/>
        </pc:sldMkLst>
      </pc:sldChg>
      <pc:sldChg chg="modSp mod">
        <pc:chgData name="Julien Reysz" userId="f8a892ff30d83fea" providerId="LiveId" clId="{713B7A94-F790-4134-A0CA-E0B086494D24}" dt="2026-01-13T17:11:52.007" v="2668" actId="20577"/>
        <pc:sldMkLst>
          <pc:docMk/>
          <pc:sldMk cId="2895805090" sldId="484"/>
        </pc:sldMkLst>
        <pc:spChg chg="mod">
          <ac:chgData name="Julien Reysz" userId="f8a892ff30d83fea" providerId="LiveId" clId="{713B7A94-F790-4134-A0CA-E0B086494D24}" dt="2026-01-13T14:04:38.679" v="198"/>
          <ac:spMkLst>
            <pc:docMk/>
            <pc:sldMk cId="2895805090" sldId="484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7:11:52.007" v="2668" actId="20577"/>
          <ac:spMkLst>
            <pc:docMk/>
            <pc:sldMk cId="2895805090" sldId="484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14:19.107" v="333" actId="404"/>
        <pc:sldMkLst>
          <pc:docMk/>
          <pc:sldMk cId="953074154" sldId="485"/>
        </pc:sldMkLst>
        <pc:spChg chg="mod">
          <ac:chgData name="Julien Reysz" userId="f8a892ff30d83fea" providerId="LiveId" clId="{713B7A94-F790-4134-A0CA-E0B086494D24}" dt="2026-01-13T14:04:43.831" v="199"/>
          <ac:spMkLst>
            <pc:docMk/>
            <pc:sldMk cId="953074154" sldId="485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14:19.107" v="333" actId="404"/>
          <ac:spMkLst>
            <pc:docMk/>
            <pc:sldMk cId="953074154" sldId="485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14:24.440" v="334"/>
        <pc:sldMkLst>
          <pc:docMk/>
          <pc:sldMk cId="766168605" sldId="486"/>
        </pc:sldMkLst>
        <pc:spChg chg="mod">
          <ac:chgData name="Julien Reysz" userId="f8a892ff30d83fea" providerId="LiveId" clId="{713B7A94-F790-4134-A0CA-E0B086494D24}" dt="2026-01-13T14:04:48.208" v="200"/>
          <ac:spMkLst>
            <pc:docMk/>
            <pc:sldMk cId="766168605" sldId="486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14:24.440" v="334"/>
          <ac:spMkLst>
            <pc:docMk/>
            <pc:sldMk cId="766168605" sldId="486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14:50.160" v="420" actId="114"/>
        <pc:sldMkLst>
          <pc:docMk/>
          <pc:sldMk cId="2335207723" sldId="487"/>
        </pc:sldMkLst>
        <pc:spChg chg="mod">
          <ac:chgData name="Julien Reysz" userId="f8a892ff30d83fea" providerId="LiveId" clId="{713B7A94-F790-4134-A0CA-E0B086494D24}" dt="2026-01-13T14:04:52.774" v="201"/>
          <ac:spMkLst>
            <pc:docMk/>
            <pc:sldMk cId="2335207723" sldId="487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14:50.160" v="420" actId="114"/>
          <ac:spMkLst>
            <pc:docMk/>
            <pc:sldMk cId="2335207723" sldId="487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15:09.173" v="421"/>
        <pc:sldMkLst>
          <pc:docMk/>
          <pc:sldMk cId="1717368862" sldId="488"/>
        </pc:sldMkLst>
        <pc:spChg chg="mod">
          <ac:chgData name="Julien Reysz" userId="f8a892ff30d83fea" providerId="LiveId" clId="{713B7A94-F790-4134-A0CA-E0B086494D24}" dt="2026-01-13T14:04:58.324" v="202"/>
          <ac:spMkLst>
            <pc:docMk/>
            <pc:sldMk cId="1717368862" sldId="488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15:09.173" v="421"/>
          <ac:spMkLst>
            <pc:docMk/>
            <pc:sldMk cId="1717368862" sldId="488"/>
            <ac:spMk id="3" creationId="{B4573E16-71E3-4041-870D-8C819EDB2CEC}"/>
          </ac:spMkLst>
        </pc:spChg>
      </pc:sldChg>
      <pc:sldChg chg="del">
        <pc:chgData name="Julien Reysz" userId="f8a892ff30d83fea" providerId="LiveId" clId="{713B7A94-F790-4134-A0CA-E0B086494D24}" dt="2026-01-13T13:43:12.014" v="157" actId="2696"/>
        <pc:sldMkLst>
          <pc:docMk/>
          <pc:sldMk cId="3158222270" sldId="489"/>
        </pc:sldMkLst>
      </pc:sldChg>
      <pc:sldChg chg="del">
        <pc:chgData name="Julien Reysz" userId="f8a892ff30d83fea" providerId="LiveId" clId="{713B7A94-F790-4134-A0CA-E0B086494D24}" dt="2026-01-13T13:43:12.014" v="157" actId="2696"/>
        <pc:sldMkLst>
          <pc:docMk/>
          <pc:sldMk cId="235256201" sldId="490"/>
        </pc:sldMkLst>
      </pc:sldChg>
      <pc:sldChg chg="del">
        <pc:chgData name="Julien Reysz" userId="f8a892ff30d83fea" providerId="LiveId" clId="{713B7A94-F790-4134-A0CA-E0B086494D24}" dt="2026-01-13T13:43:12.014" v="157" actId="2696"/>
        <pc:sldMkLst>
          <pc:docMk/>
          <pc:sldMk cId="529965494" sldId="491"/>
        </pc:sldMkLst>
      </pc:sldChg>
      <pc:sldChg chg="del">
        <pc:chgData name="Julien Reysz" userId="f8a892ff30d83fea" providerId="LiveId" clId="{713B7A94-F790-4134-A0CA-E0B086494D24}" dt="2026-01-13T13:43:12.014" v="157" actId="2696"/>
        <pc:sldMkLst>
          <pc:docMk/>
          <pc:sldMk cId="1682151495" sldId="492"/>
        </pc:sldMkLst>
      </pc:sldChg>
      <pc:sldChg chg="del">
        <pc:chgData name="Julien Reysz" userId="f8a892ff30d83fea" providerId="LiveId" clId="{713B7A94-F790-4134-A0CA-E0B086494D24}" dt="2026-01-13T13:43:12.014" v="157" actId="2696"/>
        <pc:sldMkLst>
          <pc:docMk/>
          <pc:sldMk cId="1006343723" sldId="493"/>
        </pc:sldMkLst>
      </pc:sldChg>
      <pc:sldChg chg="del">
        <pc:chgData name="Julien Reysz" userId="f8a892ff30d83fea" providerId="LiveId" clId="{713B7A94-F790-4134-A0CA-E0B086494D24}" dt="2026-01-13T13:43:12.014" v="157" actId="2696"/>
        <pc:sldMkLst>
          <pc:docMk/>
          <pc:sldMk cId="3643872359" sldId="494"/>
        </pc:sldMkLst>
      </pc:sldChg>
      <pc:sldChg chg="del">
        <pc:chgData name="Julien Reysz" userId="f8a892ff30d83fea" providerId="LiveId" clId="{713B7A94-F790-4134-A0CA-E0B086494D24}" dt="2026-01-13T13:43:22.364" v="158" actId="2696"/>
        <pc:sldMkLst>
          <pc:docMk/>
          <pc:sldMk cId="1937521022" sldId="495"/>
        </pc:sldMkLst>
      </pc:sldChg>
      <pc:sldChg chg="del">
        <pc:chgData name="Julien Reysz" userId="f8a892ff30d83fea" providerId="LiveId" clId="{713B7A94-F790-4134-A0CA-E0B086494D24}" dt="2026-01-13T13:43:22.364" v="158" actId="2696"/>
        <pc:sldMkLst>
          <pc:docMk/>
          <pc:sldMk cId="1486005585" sldId="496"/>
        </pc:sldMkLst>
      </pc:sldChg>
      <pc:sldChg chg="del">
        <pc:chgData name="Julien Reysz" userId="f8a892ff30d83fea" providerId="LiveId" clId="{713B7A94-F790-4134-A0CA-E0B086494D24}" dt="2026-01-13T13:43:22.364" v="158" actId="2696"/>
        <pc:sldMkLst>
          <pc:docMk/>
          <pc:sldMk cId="3675912610" sldId="497"/>
        </pc:sldMkLst>
      </pc:sldChg>
      <pc:sldChg chg="del">
        <pc:chgData name="Julien Reysz" userId="f8a892ff30d83fea" providerId="LiveId" clId="{713B7A94-F790-4134-A0CA-E0B086494D24}" dt="2026-01-13T13:43:22.364" v="158" actId="2696"/>
        <pc:sldMkLst>
          <pc:docMk/>
          <pc:sldMk cId="4276094452" sldId="498"/>
        </pc:sldMkLst>
      </pc:sldChg>
      <pc:sldChg chg="del">
        <pc:chgData name="Julien Reysz" userId="f8a892ff30d83fea" providerId="LiveId" clId="{713B7A94-F790-4134-A0CA-E0B086494D24}" dt="2026-01-13T13:43:58.511" v="159" actId="2696"/>
        <pc:sldMkLst>
          <pc:docMk/>
          <pc:sldMk cId="1370195307" sldId="499"/>
        </pc:sldMkLst>
      </pc:sldChg>
      <pc:sldChg chg="del">
        <pc:chgData name="Julien Reysz" userId="f8a892ff30d83fea" providerId="LiveId" clId="{713B7A94-F790-4134-A0CA-E0B086494D24}" dt="2026-01-13T13:43:58.511" v="159" actId="2696"/>
        <pc:sldMkLst>
          <pc:docMk/>
          <pc:sldMk cId="3601408968" sldId="500"/>
        </pc:sldMkLst>
      </pc:sldChg>
      <pc:sldChg chg="del">
        <pc:chgData name="Julien Reysz" userId="f8a892ff30d83fea" providerId="LiveId" clId="{713B7A94-F790-4134-A0CA-E0B086494D24}" dt="2026-01-13T13:43:58.511" v="159" actId="2696"/>
        <pc:sldMkLst>
          <pc:docMk/>
          <pc:sldMk cId="4023046470" sldId="501"/>
        </pc:sldMkLst>
      </pc:sldChg>
      <pc:sldChg chg="del">
        <pc:chgData name="Julien Reysz" userId="f8a892ff30d83fea" providerId="LiveId" clId="{713B7A94-F790-4134-A0CA-E0B086494D24}" dt="2026-01-13T13:44:18.196" v="160" actId="2696"/>
        <pc:sldMkLst>
          <pc:docMk/>
          <pc:sldMk cId="3671114187" sldId="502"/>
        </pc:sldMkLst>
      </pc:sldChg>
      <pc:sldChg chg="del">
        <pc:chgData name="Julien Reysz" userId="f8a892ff30d83fea" providerId="LiveId" clId="{713B7A94-F790-4134-A0CA-E0B086494D24}" dt="2026-01-13T13:44:18.196" v="160" actId="2696"/>
        <pc:sldMkLst>
          <pc:docMk/>
          <pc:sldMk cId="327762565" sldId="503"/>
        </pc:sldMkLst>
      </pc:sldChg>
      <pc:sldChg chg="del">
        <pc:chgData name="Julien Reysz" userId="f8a892ff30d83fea" providerId="LiveId" clId="{713B7A94-F790-4134-A0CA-E0B086494D24}" dt="2026-01-13T13:44:18.196" v="160" actId="2696"/>
        <pc:sldMkLst>
          <pc:docMk/>
          <pc:sldMk cId="3092122915" sldId="504"/>
        </pc:sldMkLst>
      </pc:sldChg>
      <pc:sldChg chg="del">
        <pc:chgData name="Julien Reysz" userId="f8a892ff30d83fea" providerId="LiveId" clId="{713B7A94-F790-4134-A0CA-E0B086494D24}" dt="2026-01-13T13:44:18.196" v="160" actId="2696"/>
        <pc:sldMkLst>
          <pc:docMk/>
          <pc:sldMk cId="3430357371" sldId="505"/>
        </pc:sldMkLst>
      </pc:sldChg>
      <pc:sldChg chg="del">
        <pc:chgData name="Julien Reysz" userId="f8a892ff30d83fea" providerId="LiveId" clId="{713B7A94-F790-4134-A0CA-E0B086494D24}" dt="2026-01-13T13:44:18.196" v="160" actId="2696"/>
        <pc:sldMkLst>
          <pc:docMk/>
          <pc:sldMk cId="2362491260" sldId="506"/>
        </pc:sldMkLst>
      </pc:sldChg>
      <pc:sldChg chg="del">
        <pc:chgData name="Julien Reysz" userId="f8a892ff30d83fea" providerId="LiveId" clId="{713B7A94-F790-4134-A0CA-E0B086494D24}" dt="2026-01-13T13:44:18.196" v="160" actId="2696"/>
        <pc:sldMkLst>
          <pc:docMk/>
          <pc:sldMk cId="876167228" sldId="507"/>
        </pc:sldMkLst>
      </pc:sldChg>
      <pc:sldChg chg="modSp mod">
        <pc:chgData name="Julien Reysz" userId="f8a892ff30d83fea" providerId="LiveId" clId="{713B7A94-F790-4134-A0CA-E0B086494D24}" dt="2026-01-13T15:17:03.259" v="430" actId="403"/>
        <pc:sldMkLst>
          <pc:docMk/>
          <pc:sldMk cId="1205293288" sldId="509"/>
        </pc:sldMkLst>
        <pc:spChg chg="mod">
          <ac:chgData name="Julien Reysz" userId="f8a892ff30d83fea" providerId="LiveId" clId="{713B7A94-F790-4134-A0CA-E0B086494D24}" dt="2026-01-13T14:05:06.756" v="203"/>
          <ac:spMkLst>
            <pc:docMk/>
            <pc:sldMk cId="1205293288" sldId="509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17:03.259" v="430" actId="403"/>
          <ac:spMkLst>
            <pc:docMk/>
            <pc:sldMk cId="1205293288" sldId="509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17:14.853" v="431" actId="403"/>
        <pc:sldMkLst>
          <pc:docMk/>
          <pc:sldMk cId="2896124325" sldId="511"/>
        </pc:sldMkLst>
        <pc:spChg chg="mod">
          <ac:chgData name="Julien Reysz" userId="f8a892ff30d83fea" providerId="LiveId" clId="{713B7A94-F790-4134-A0CA-E0B086494D24}" dt="2026-01-13T14:05:10.752" v="204"/>
          <ac:spMkLst>
            <pc:docMk/>
            <pc:sldMk cId="2896124325" sldId="511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17:14.853" v="431" actId="403"/>
          <ac:spMkLst>
            <pc:docMk/>
            <pc:sldMk cId="2896124325" sldId="511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19:12.450" v="437" actId="404"/>
        <pc:sldMkLst>
          <pc:docMk/>
          <pc:sldMk cId="622623297" sldId="512"/>
        </pc:sldMkLst>
        <pc:spChg chg="mod">
          <ac:chgData name="Julien Reysz" userId="f8a892ff30d83fea" providerId="LiveId" clId="{713B7A94-F790-4134-A0CA-E0B086494D24}" dt="2026-01-13T14:05:15.003" v="205"/>
          <ac:spMkLst>
            <pc:docMk/>
            <pc:sldMk cId="622623297" sldId="512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19:12.450" v="437" actId="404"/>
          <ac:spMkLst>
            <pc:docMk/>
            <pc:sldMk cId="622623297" sldId="512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19:21.237" v="439" actId="27636"/>
        <pc:sldMkLst>
          <pc:docMk/>
          <pc:sldMk cId="3305832351" sldId="513"/>
        </pc:sldMkLst>
        <pc:spChg chg="mod">
          <ac:chgData name="Julien Reysz" userId="f8a892ff30d83fea" providerId="LiveId" clId="{713B7A94-F790-4134-A0CA-E0B086494D24}" dt="2026-01-13T14:05:19.606" v="206"/>
          <ac:spMkLst>
            <pc:docMk/>
            <pc:sldMk cId="3305832351" sldId="513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19:21.237" v="439" actId="27636"/>
          <ac:spMkLst>
            <pc:docMk/>
            <pc:sldMk cId="3305832351" sldId="513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19:35.619" v="441" actId="404"/>
        <pc:sldMkLst>
          <pc:docMk/>
          <pc:sldMk cId="3461109986" sldId="514"/>
        </pc:sldMkLst>
        <pc:spChg chg="mod">
          <ac:chgData name="Julien Reysz" userId="f8a892ff30d83fea" providerId="LiveId" clId="{713B7A94-F790-4134-A0CA-E0B086494D24}" dt="2026-01-13T14:05:23.448" v="207"/>
          <ac:spMkLst>
            <pc:docMk/>
            <pc:sldMk cId="3461109986" sldId="514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19:35.619" v="441" actId="404"/>
          <ac:spMkLst>
            <pc:docMk/>
            <pc:sldMk cId="3461109986" sldId="514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20:17.008" v="452" actId="403"/>
        <pc:sldMkLst>
          <pc:docMk/>
          <pc:sldMk cId="1658461546" sldId="515"/>
        </pc:sldMkLst>
        <pc:spChg chg="mod">
          <ac:chgData name="Julien Reysz" userId="f8a892ff30d83fea" providerId="LiveId" clId="{713B7A94-F790-4134-A0CA-E0B086494D24}" dt="2026-01-13T14:05:28.140" v="208"/>
          <ac:spMkLst>
            <pc:docMk/>
            <pc:sldMk cId="1658461546" sldId="515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0:17.008" v="452" actId="403"/>
          <ac:spMkLst>
            <pc:docMk/>
            <pc:sldMk cId="1658461546" sldId="515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20:31.687" v="454" actId="27636"/>
        <pc:sldMkLst>
          <pc:docMk/>
          <pc:sldMk cId="1341131203" sldId="516"/>
        </pc:sldMkLst>
        <pc:spChg chg="mod">
          <ac:chgData name="Julien Reysz" userId="f8a892ff30d83fea" providerId="LiveId" clId="{713B7A94-F790-4134-A0CA-E0B086494D24}" dt="2026-01-13T14:05:33.901" v="209"/>
          <ac:spMkLst>
            <pc:docMk/>
            <pc:sldMk cId="1341131203" sldId="516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0:31.687" v="454" actId="27636"/>
          <ac:spMkLst>
            <pc:docMk/>
            <pc:sldMk cId="1341131203" sldId="516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20:45.550" v="455"/>
        <pc:sldMkLst>
          <pc:docMk/>
          <pc:sldMk cId="2761949597" sldId="517"/>
        </pc:sldMkLst>
        <pc:spChg chg="mod">
          <ac:chgData name="Julien Reysz" userId="f8a892ff30d83fea" providerId="LiveId" clId="{713B7A94-F790-4134-A0CA-E0B086494D24}" dt="2026-01-13T14:05:38.484" v="210"/>
          <ac:spMkLst>
            <pc:docMk/>
            <pc:sldMk cId="2761949597" sldId="517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0:45.550" v="455"/>
          <ac:spMkLst>
            <pc:docMk/>
            <pc:sldMk cId="2761949597" sldId="517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21:22.033" v="457" actId="27636"/>
        <pc:sldMkLst>
          <pc:docMk/>
          <pc:sldMk cId="764413172" sldId="518"/>
        </pc:sldMkLst>
        <pc:spChg chg="mod">
          <ac:chgData name="Julien Reysz" userId="f8a892ff30d83fea" providerId="LiveId" clId="{713B7A94-F790-4134-A0CA-E0B086494D24}" dt="2026-01-13T14:05:47.113" v="211"/>
          <ac:spMkLst>
            <pc:docMk/>
            <pc:sldMk cId="764413172" sldId="518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1:22.033" v="457" actId="27636"/>
          <ac:spMkLst>
            <pc:docMk/>
            <pc:sldMk cId="764413172" sldId="518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22:30.464" v="473" actId="404"/>
        <pc:sldMkLst>
          <pc:docMk/>
          <pc:sldMk cId="2191576955" sldId="519"/>
        </pc:sldMkLst>
        <pc:spChg chg="mod">
          <ac:chgData name="Julien Reysz" userId="f8a892ff30d83fea" providerId="LiveId" clId="{713B7A94-F790-4134-A0CA-E0B086494D24}" dt="2026-01-13T14:05:57.526" v="212"/>
          <ac:spMkLst>
            <pc:docMk/>
            <pc:sldMk cId="2191576955" sldId="519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2:30.464" v="473" actId="404"/>
          <ac:spMkLst>
            <pc:docMk/>
            <pc:sldMk cId="2191576955" sldId="519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22:41.999" v="474"/>
        <pc:sldMkLst>
          <pc:docMk/>
          <pc:sldMk cId="700946605" sldId="520"/>
        </pc:sldMkLst>
        <pc:spChg chg="mod">
          <ac:chgData name="Julien Reysz" userId="f8a892ff30d83fea" providerId="LiveId" clId="{713B7A94-F790-4134-A0CA-E0B086494D24}" dt="2026-01-13T14:06:06.921" v="213"/>
          <ac:spMkLst>
            <pc:docMk/>
            <pc:sldMk cId="700946605" sldId="520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2:41.999" v="474"/>
          <ac:spMkLst>
            <pc:docMk/>
            <pc:sldMk cId="700946605" sldId="520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22:58.749" v="475"/>
        <pc:sldMkLst>
          <pc:docMk/>
          <pc:sldMk cId="4202003808" sldId="521"/>
        </pc:sldMkLst>
        <pc:spChg chg="mod">
          <ac:chgData name="Julien Reysz" userId="f8a892ff30d83fea" providerId="LiveId" clId="{713B7A94-F790-4134-A0CA-E0B086494D24}" dt="2026-01-13T14:06:12.029" v="214"/>
          <ac:spMkLst>
            <pc:docMk/>
            <pc:sldMk cId="4202003808" sldId="521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2:58.749" v="475"/>
          <ac:spMkLst>
            <pc:docMk/>
            <pc:sldMk cId="4202003808" sldId="521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23:12.390" v="476"/>
        <pc:sldMkLst>
          <pc:docMk/>
          <pc:sldMk cId="252907080" sldId="522"/>
        </pc:sldMkLst>
        <pc:spChg chg="mod">
          <ac:chgData name="Julien Reysz" userId="f8a892ff30d83fea" providerId="LiveId" clId="{713B7A94-F790-4134-A0CA-E0B086494D24}" dt="2026-01-13T14:06:18.542" v="215"/>
          <ac:spMkLst>
            <pc:docMk/>
            <pc:sldMk cId="252907080" sldId="522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3:12.390" v="476"/>
          <ac:spMkLst>
            <pc:docMk/>
            <pc:sldMk cId="252907080" sldId="522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23:49.781" v="564" actId="255"/>
        <pc:sldMkLst>
          <pc:docMk/>
          <pc:sldMk cId="3097561562" sldId="523"/>
        </pc:sldMkLst>
        <pc:spChg chg="mod">
          <ac:chgData name="Julien Reysz" userId="f8a892ff30d83fea" providerId="LiveId" clId="{713B7A94-F790-4134-A0CA-E0B086494D24}" dt="2026-01-13T14:07:15.631" v="216"/>
          <ac:spMkLst>
            <pc:docMk/>
            <pc:sldMk cId="3097561562" sldId="523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3:49.781" v="564" actId="255"/>
          <ac:spMkLst>
            <pc:docMk/>
            <pc:sldMk cId="3097561562" sldId="523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24:00.864" v="565"/>
        <pc:sldMkLst>
          <pc:docMk/>
          <pc:sldMk cId="2025500573" sldId="524"/>
        </pc:sldMkLst>
        <pc:spChg chg="mod">
          <ac:chgData name="Julien Reysz" userId="f8a892ff30d83fea" providerId="LiveId" clId="{713B7A94-F790-4134-A0CA-E0B086494D24}" dt="2026-01-13T14:07:23.463" v="217"/>
          <ac:spMkLst>
            <pc:docMk/>
            <pc:sldMk cId="2025500573" sldId="524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4:00.864" v="565"/>
          <ac:spMkLst>
            <pc:docMk/>
            <pc:sldMk cId="2025500573" sldId="524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24:08.755" v="566"/>
        <pc:sldMkLst>
          <pc:docMk/>
          <pc:sldMk cId="2522730357" sldId="525"/>
        </pc:sldMkLst>
        <pc:spChg chg="mod">
          <ac:chgData name="Julien Reysz" userId="f8a892ff30d83fea" providerId="LiveId" clId="{713B7A94-F790-4134-A0CA-E0B086494D24}" dt="2026-01-13T14:21:04.901" v="218"/>
          <ac:spMkLst>
            <pc:docMk/>
            <pc:sldMk cId="2522730357" sldId="525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4:08.755" v="566"/>
          <ac:spMkLst>
            <pc:docMk/>
            <pc:sldMk cId="2522730357" sldId="525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24:49.764" v="568"/>
        <pc:sldMkLst>
          <pc:docMk/>
          <pc:sldMk cId="2140566231" sldId="526"/>
        </pc:sldMkLst>
        <pc:spChg chg="mod">
          <ac:chgData name="Julien Reysz" userId="f8a892ff30d83fea" providerId="LiveId" clId="{713B7A94-F790-4134-A0CA-E0B086494D24}" dt="2026-01-13T14:21:17.709" v="220"/>
          <ac:spMkLst>
            <pc:docMk/>
            <pc:sldMk cId="2140566231" sldId="526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4:49.764" v="568"/>
          <ac:spMkLst>
            <pc:docMk/>
            <pc:sldMk cId="2140566231" sldId="526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24:30.559" v="567"/>
        <pc:sldMkLst>
          <pc:docMk/>
          <pc:sldMk cId="3948575006" sldId="527"/>
        </pc:sldMkLst>
        <pc:spChg chg="mod">
          <ac:chgData name="Julien Reysz" userId="f8a892ff30d83fea" providerId="LiveId" clId="{713B7A94-F790-4134-A0CA-E0B086494D24}" dt="2026-01-13T14:21:10.905" v="219"/>
          <ac:spMkLst>
            <pc:docMk/>
            <pc:sldMk cId="3948575006" sldId="527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4:30.559" v="567"/>
          <ac:spMkLst>
            <pc:docMk/>
            <pc:sldMk cId="3948575006" sldId="527"/>
            <ac:spMk id="3" creationId="{B4573E16-71E3-4041-870D-8C819EDB2CEC}"/>
          </ac:spMkLst>
        </pc:spChg>
      </pc:sldChg>
      <pc:sldChg chg="modSp mod">
        <pc:chgData name="Julien Reysz" userId="f8a892ff30d83fea" providerId="LiveId" clId="{713B7A94-F790-4134-A0CA-E0B086494D24}" dt="2026-01-13T15:25:23.039" v="639" actId="255"/>
        <pc:sldMkLst>
          <pc:docMk/>
          <pc:sldMk cId="190423783" sldId="528"/>
        </pc:sldMkLst>
        <pc:spChg chg="mod">
          <ac:chgData name="Julien Reysz" userId="f8a892ff30d83fea" providerId="LiveId" clId="{713B7A94-F790-4134-A0CA-E0B086494D24}" dt="2026-01-13T15:10:37.702" v="221"/>
          <ac:spMkLst>
            <pc:docMk/>
            <pc:sldMk cId="190423783" sldId="528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5:23.039" v="639" actId="255"/>
          <ac:spMkLst>
            <pc:docMk/>
            <pc:sldMk cId="190423783" sldId="528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25:31.294" v="640"/>
        <pc:sldMkLst>
          <pc:docMk/>
          <pc:sldMk cId="1883436485" sldId="529"/>
        </pc:sldMkLst>
        <pc:spChg chg="mod">
          <ac:chgData name="Julien Reysz" userId="f8a892ff30d83fea" providerId="LiveId" clId="{713B7A94-F790-4134-A0CA-E0B086494D24}" dt="2026-01-13T15:10:42.381" v="222"/>
          <ac:spMkLst>
            <pc:docMk/>
            <pc:sldMk cId="1883436485" sldId="529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5:31.294" v="640"/>
          <ac:spMkLst>
            <pc:docMk/>
            <pc:sldMk cId="1883436485" sldId="529"/>
            <ac:spMk id="3" creationId="{B4573E16-71E3-4041-870D-8C819EDB2CEC}"/>
          </ac:spMkLst>
        </pc:spChg>
      </pc:sldChg>
      <pc:sldChg chg="modSp">
        <pc:chgData name="Julien Reysz" userId="f8a892ff30d83fea" providerId="LiveId" clId="{713B7A94-F790-4134-A0CA-E0B086494D24}" dt="2026-01-13T15:25:36.742" v="641"/>
        <pc:sldMkLst>
          <pc:docMk/>
          <pc:sldMk cId="2511296224" sldId="530"/>
        </pc:sldMkLst>
        <pc:spChg chg="mod">
          <ac:chgData name="Julien Reysz" userId="f8a892ff30d83fea" providerId="LiveId" clId="{713B7A94-F790-4134-A0CA-E0B086494D24}" dt="2026-01-13T15:10:47.250" v="223"/>
          <ac:spMkLst>
            <pc:docMk/>
            <pc:sldMk cId="2511296224" sldId="530"/>
            <ac:spMk id="2" creationId="{8329AD5B-E0B6-46DC-8E2E-09FC28D2582A}"/>
          </ac:spMkLst>
        </pc:spChg>
        <pc:spChg chg="mod">
          <ac:chgData name="Julien Reysz" userId="f8a892ff30d83fea" providerId="LiveId" clId="{713B7A94-F790-4134-A0CA-E0B086494D24}" dt="2026-01-13T15:25:36.742" v="641"/>
          <ac:spMkLst>
            <pc:docMk/>
            <pc:sldMk cId="2511296224" sldId="530"/>
            <ac:spMk id="3" creationId="{B4573E16-71E3-4041-870D-8C819EDB2CEC}"/>
          </ac:spMkLst>
        </pc:spChg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1155072715" sldId="531"/>
        </pc:sldMkLst>
      </pc:sldChg>
      <pc:sldChg chg="modSp add mod">
        <pc:chgData name="Julien Reysz" userId="f8a892ff30d83fea" providerId="LiveId" clId="{713B7A94-F790-4134-A0CA-E0B086494D24}" dt="2026-01-13T15:12:58.584" v="313" actId="114"/>
        <pc:sldMkLst>
          <pc:docMk/>
          <pc:sldMk cId="3888150477" sldId="531"/>
        </pc:sldMkLst>
        <pc:spChg chg="mod">
          <ac:chgData name="Julien Reysz" userId="f8a892ff30d83fea" providerId="LiveId" clId="{713B7A94-F790-4134-A0CA-E0B086494D24}" dt="2026-01-13T15:12:58.584" v="313" actId="114"/>
          <ac:spMkLst>
            <pc:docMk/>
            <pc:sldMk cId="3888150477" sldId="531"/>
            <ac:spMk id="3" creationId="{5294AE2F-7AE5-1BB3-4A77-AA51834857F6}"/>
          </ac:spMkLst>
        </pc:spChg>
      </pc:sldChg>
      <pc:sldChg chg="modSp add mod">
        <pc:chgData name="Julien Reysz" userId="f8a892ff30d83fea" providerId="LiveId" clId="{713B7A94-F790-4134-A0CA-E0B086494D24}" dt="2026-01-13T16:48:17.853" v="2049" actId="20577"/>
        <pc:sldMkLst>
          <pc:docMk/>
          <pc:sldMk cId="2531837107" sldId="532"/>
        </pc:sldMkLst>
        <pc:spChg chg="mod">
          <ac:chgData name="Julien Reysz" userId="f8a892ff30d83fea" providerId="LiveId" clId="{713B7A94-F790-4134-A0CA-E0B086494D24}" dt="2026-01-13T15:25:49.624" v="675" actId="20577"/>
          <ac:spMkLst>
            <pc:docMk/>
            <pc:sldMk cId="2531837107" sldId="532"/>
            <ac:spMk id="2" creationId="{9E60C088-6BAC-97B9-9306-79A98C4C4306}"/>
          </ac:spMkLst>
        </pc:spChg>
        <pc:spChg chg="mod">
          <ac:chgData name="Julien Reysz" userId="f8a892ff30d83fea" providerId="LiveId" clId="{713B7A94-F790-4134-A0CA-E0B086494D24}" dt="2026-01-13T16:48:17.853" v="2049" actId="20577"/>
          <ac:spMkLst>
            <pc:docMk/>
            <pc:sldMk cId="2531837107" sldId="532"/>
            <ac:spMk id="3" creationId="{6B0C4DB5-2AA5-AE23-3686-07B71A0D2BBF}"/>
          </ac:spMkLst>
        </pc:spChg>
      </pc:sldChg>
      <pc:sldChg chg="modSp add del mod">
        <pc:chgData name="Julien Reysz" userId="f8a892ff30d83fea" providerId="LiveId" clId="{713B7A94-F790-4134-A0CA-E0B086494D24}" dt="2026-01-13T15:36:15.195" v="938" actId="2696"/>
        <pc:sldMkLst>
          <pc:docMk/>
          <pc:sldMk cId="1928770606" sldId="533"/>
        </pc:sldMkLst>
        <pc:spChg chg="mod">
          <ac:chgData name="Julien Reysz" userId="f8a892ff30d83fea" providerId="LiveId" clId="{713B7A94-F790-4134-A0CA-E0B086494D24}" dt="2026-01-13T15:32:58.253" v="828" actId="20577"/>
          <ac:spMkLst>
            <pc:docMk/>
            <pc:sldMk cId="1928770606" sldId="533"/>
            <ac:spMk id="3" creationId="{7F9D8940-3AF5-242F-5080-DCF45F03D9BE}"/>
          </ac:spMkLst>
        </pc:spChg>
      </pc:sldChg>
      <pc:sldChg chg="modSp add mod">
        <pc:chgData name="Julien Reysz" userId="f8a892ff30d83fea" providerId="LiveId" clId="{713B7A94-F790-4134-A0CA-E0B086494D24}" dt="2026-01-13T17:01:31.706" v="2443" actId="20577"/>
        <pc:sldMkLst>
          <pc:docMk/>
          <pc:sldMk cId="311031534" sldId="534"/>
        </pc:sldMkLst>
        <pc:spChg chg="mod">
          <ac:chgData name="Julien Reysz" userId="f8a892ff30d83fea" providerId="LiveId" clId="{713B7A94-F790-4134-A0CA-E0B086494D24}" dt="2026-01-13T17:01:31.706" v="2443" actId="20577"/>
          <ac:spMkLst>
            <pc:docMk/>
            <pc:sldMk cId="311031534" sldId="534"/>
            <ac:spMk id="3" creationId="{C82BB248-6F68-BF72-3790-BF839856747A}"/>
          </ac:spMkLst>
        </pc:spChg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709043869" sldId="534"/>
        </pc:sldMkLst>
      </pc:sldChg>
      <pc:sldChg chg="modSp add del mod">
        <pc:chgData name="Julien Reysz" userId="f8a892ff30d83fea" providerId="LiveId" clId="{713B7A94-F790-4134-A0CA-E0B086494D24}" dt="2026-01-13T16:53:22.645" v="2235" actId="2696"/>
        <pc:sldMkLst>
          <pc:docMk/>
          <pc:sldMk cId="2666249515" sldId="535"/>
        </pc:sldMkLst>
        <pc:spChg chg="mod">
          <ac:chgData name="Julien Reysz" userId="f8a892ff30d83fea" providerId="LiveId" clId="{713B7A94-F790-4134-A0CA-E0B086494D24}" dt="2026-01-13T16:47:50.309" v="2047" actId="21"/>
          <ac:spMkLst>
            <pc:docMk/>
            <pc:sldMk cId="2666249515" sldId="535"/>
            <ac:spMk id="3" creationId="{499E75C8-FD57-5471-75BF-BC888AA8913A}"/>
          </ac:spMkLst>
        </pc:spChg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3617681950" sldId="535"/>
        </pc:sldMkLst>
      </pc:sldChg>
      <pc:sldChg chg="add del">
        <pc:chgData name="Julien Reysz" userId="f8a892ff30d83fea" providerId="LiveId" clId="{713B7A94-F790-4134-A0CA-E0B086494D24}" dt="2026-01-13T15:39:13.690" v="1170" actId="2696"/>
        <pc:sldMkLst>
          <pc:docMk/>
          <pc:sldMk cId="0" sldId="536"/>
        </pc:sldMkLst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87885695" sldId="536"/>
        </pc:sldMkLst>
      </pc:sldChg>
      <pc:sldChg chg="modSp add del mod">
        <pc:chgData name="Julien Reysz" userId="f8a892ff30d83fea" providerId="LiveId" clId="{713B7A94-F790-4134-A0CA-E0B086494D24}" dt="2026-01-13T16:53:33.728" v="2237" actId="2696"/>
        <pc:sldMkLst>
          <pc:docMk/>
          <pc:sldMk cId="0" sldId="537"/>
        </pc:sldMkLst>
        <pc:spChg chg="mod">
          <ac:chgData name="Julien Reysz" userId="f8a892ff30d83fea" providerId="LiveId" clId="{713B7A94-F790-4134-A0CA-E0B086494D24}" dt="2026-01-13T15:38:21.277" v="1091" actId="27636"/>
          <ac:spMkLst>
            <pc:docMk/>
            <pc:sldMk cId="0" sldId="537"/>
            <ac:spMk id="25602" creationId="{B3EDD3CA-C7E8-383B-5F39-97313316BC7A}"/>
          </ac:spMkLst>
        </pc:spChg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790170095" sldId="537"/>
        </pc:sldMkLst>
      </pc:sldChg>
      <pc:sldChg chg="add del">
        <pc:chgData name="Julien Reysz" userId="f8a892ff30d83fea" providerId="LiveId" clId="{713B7A94-F790-4134-A0CA-E0B086494D24}" dt="2026-01-13T15:39:32.122" v="1184" actId="2696"/>
        <pc:sldMkLst>
          <pc:docMk/>
          <pc:sldMk cId="0" sldId="538"/>
        </pc:sldMkLst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2574348061" sldId="538"/>
        </pc:sldMkLst>
      </pc:sldChg>
      <pc:sldChg chg="modSp add del mod">
        <pc:chgData name="Julien Reysz" userId="f8a892ff30d83fea" providerId="LiveId" clId="{713B7A94-F790-4134-A0CA-E0B086494D24}" dt="2026-01-13T17:05:00.310" v="2522" actId="2696"/>
        <pc:sldMkLst>
          <pc:docMk/>
          <pc:sldMk cId="0" sldId="539"/>
        </pc:sldMkLst>
        <pc:spChg chg="mod">
          <ac:chgData name="Julien Reysz" userId="f8a892ff30d83fea" providerId="LiveId" clId="{713B7A94-F790-4134-A0CA-E0B086494D24}" dt="2026-01-13T15:38:21.300" v="1098" actId="27636"/>
          <ac:spMkLst>
            <pc:docMk/>
            <pc:sldMk cId="0" sldId="539"/>
            <ac:spMk id="33794" creationId="{A3EDBBC8-4FF0-50D6-CACC-551773691EA2}"/>
          </ac:spMkLst>
        </pc:spChg>
        <pc:spChg chg="mod">
          <ac:chgData name="Julien Reysz" userId="f8a892ff30d83fea" providerId="LiveId" clId="{713B7A94-F790-4134-A0CA-E0B086494D24}" dt="2026-01-13T17:03:59.503" v="2496" actId="21"/>
          <ac:spMkLst>
            <pc:docMk/>
            <pc:sldMk cId="0" sldId="539"/>
            <ac:spMk id="68611" creationId="{C323FEF9-EBDD-DFFD-6452-4BCD8BA678CB}"/>
          </ac:spMkLst>
        </pc:spChg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2579975848" sldId="539"/>
        </pc:sldMkLst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2998343827" sldId="540"/>
        </pc:sldMkLst>
      </pc:sldChg>
      <pc:sldChg chg="modSp add del mod">
        <pc:chgData name="Julien Reysz" userId="f8a892ff30d83fea" providerId="LiveId" clId="{713B7A94-F790-4134-A0CA-E0B086494D24}" dt="2026-01-13T16:53:51.644" v="2241" actId="2696"/>
        <pc:sldMkLst>
          <pc:docMk/>
          <pc:sldMk cId="3020143127" sldId="540"/>
        </pc:sldMkLst>
        <pc:spChg chg="mod">
          <ac:chgData name="Julien Reysz" userId="f8a892ff30d83fea" providerId="LiveId" clId="{713B7A94-F790-4134-A0CA-E0B086494D24}" dt="2026-01-13T15:39:28.768" v="1183" actId="20577"/>
          <ac:spMkLst>
            <pc:docMk/>
            <pc:sldMk cId="3020143127" sldId="540"/>
            <ac:spMk id="3" creationId="{50921712-8643-9309-B3C5-03D73BCC911A}"/>
          </ac:spMkLst>
        </pc:spChg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230751778" sldId="541"/>
        </pc:sldMkLst>
      </pc:sldChg>
      <pc:sldChg chg="modSp add mod">
        <pc:chgData name="Julien Reysz" userId="f8a892ff30d83fea" providerId="LiveId" clId="{713B7A94-F790-4134-A0CA-E0B086494D24}" dt="2026-01-13T16:48:22.071" v="2050" actId="20577"/>
        <pc:sldMkLst>
          <pc:docMk/>
          <pc:sldMk cId="2169229452" sldId="541"/>
        </pc:sldMkLst>
        <pc:spChg chg="mod">
          <ac:chgData name="Julien Reysz" userId="f8a892ff30d83fea" providerId="LiveId" clId="{713B7A94-F790-4134-A0CA-E0B086494D24}" dt="2026-01-13T16:48:22.071" v="2050" actId="20577"/>
          <ac:spMkLst>
            <pc:docMk/>
            <pc:sldMk cId="2169229452" sldId="541"/>
            <ac:spMk id="3" creationId="{6BFAD7E9-BE11-B2BA-8C09-C19F8AC4F28A}"/>
          </ac:spMkLst>
        </pc:spChg>
      </pc:sldChg>
      <pc:sldChg chg="add del">
        <pc:chgData name="Julien Reysz" userId="f8a892ff30d83fea" providerId="LiveId" clId="{713B7A94-F790-4134-A0CA-E0B086494D24}" dt="2026-01-13T16:33:03.980" v="1740" actId="2696"/>
        <pc:sldMkLst>
          <pc:docMk/>
          <pc:sldMk cId="980785833" sldId="542"/>
        </pc:sldMkLst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2961172329" sldId="542"/>
        </pc:sldMkLst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2297079627" sldId="543"/>
        </pc:sldMkLst>
      </pc:sldChg>
      <pc:sldChg chg="modSp add mod">
        <pc:chgData name="Julien Reysz" userId="f8a892ff30d83fea" providerId="LiveId" clId="{713B7A94-F790-4134-A0CA-E0B086494D24}" dt="2026-01-13T16:48:27.521" v="2051" actId="20577"/>
        <pc:sldMkLst>
          <pc:docMk/>
          <pc:sldMk cId="3310455972" sldId="543"/>
        </pc:sldMkLst>
        <pc:spChg chg="mod">
          <ac:chgData name="Julien Reysz" userId="f8a892ff30d83fea" providerId="LiveId" clId="{713B7A94-F790-4134-A0CA-E0B086494D24}" dt="2026-01-13T16:48:27.521" v="2051" actId="20577"/>
          <ac:spMkLst>
            <pc:docMk/>
            <pc:sldMk cId="3310455972" sldId="543"/>
            <ac:spMk id="3" creationId="{1AE26E44-21DE-1BC8-EE6F-9D7E90E3C6F1}"/>
          </ac:spMkLst>
        </pc:spChg>
      </pc:sldChg>
      <pc:sldChg chg="modSp add mod">
        <pc:chgData name="Julien Reysz" userId="f8a892ff30d83fea" providerId="LiveId" clId="{713B7A94-F790-4134-A0CA-E0B086494D24}" dt="2026-01-13T16:48:32.025" v="2052" actId="20577"/>
        <pc:sldMkLst>
          <pc:docMk/>
          <pc:sldMk cId="600114776" sldId="544"/>
        </pc:sldMkLst>
        <pc:spChg chg="mod">
          <ac:chgData name="Julien Reysz" userId="f8a892ff30d83fea" providerId="LiveId" clId="{713B7A94-F790-4134-A0CA-E0B086494D24}" dt="2026-01-13T16:48:32.025" v="2052" actId="20577"/>
          <ac:spMkLst>
            <pc:docMk/>
            <pc:sldMk cId="600114776" sldId="544"/>
            <ac:spMk id="3" creationId="{BF8B379D-A355-6B64-8865-00B2123BC6BC}"/>
          </ac:spMkLst>
        </pc:spChg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3406093055" sldId="544"/>
        </pc:sldMkLst>
      </pc:sldChg>
      <pc:sldChg chg="addSp modSp add mod">
        <pc:chgData name="Julien Reysz" userId="f8a892ff30d83fea" providerId="LiveId" clId="{713B7A94-F790-4134-A0CA-E0B086494D24}" dt="2026-01-13T16:48:36.696" v="2053" actId="20577"/>
        <pc:sldMkLst>
          <pc:docMk/>
          <pc:sldMk cId="314177976" sldId="545"/>
        </pc:sldMkLst>
        <pc:spChg chg="mod">
          <ac:chgData name="Julien Reysz" userId="f8a892ff30d83fea" providerId="LiveId" clId="{713B7A94-F790-4134-A0CA-E0B086494D24}" dt="2026-01-13T16:48:36.696" v="2053" actId="20577"/>
          <ac:spMkLst>
            <pc:docMk/>
            <pc:sldMk cId="314177976" sldId="545"/>
            <ac:spMk id="3" creationId="{F7588529-A54A-0442-721D-6546DE59EF26}"/>
          </ac:spMkLst>
        </pc:spChg>
        <pc:graphicFrameChg chg="add mod modGraphic">
          <ac:chgData name="Julien Reysz" userId="f8a892ff30d83fea" providerId="LiveId" clId="{713B7A94-F790-4134-A0CA-E0B086494D24}" dt="2026-01-13T16:40:09.948" v="2042" actId="207"/>
          <ac:graphicFrameMkLst>
            <pc:docMk/>
            <pc:sldMk cId="314177976" sldId="545"/>
            <ac:graphicFrameMk id="4" creationId="{34627174-3396-B92B-E0CD-A9E366405831}"/>
          </ac:graphicFrameMkLst>
        </pc:graphicFrameChg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3569242867" sldId="545"/>
        </pc:sldMkLst>
      </pc:sldChg>
      <pc:sldChg chg="modSp add mod">
        <pc:chgData name="Julien Reysz" userId="f8a892ff30d83fea" providerId="LiveId" clId="{713B7A94-F790-4134-A0CA-E0B086494D24}" dt="2026-01-13T17:04:19.247" v="2503" actId="27636"/>
        <pc:sldMkLst>
          <pc:docMk/>
          <pc:sldMk cId="216174512" sldId="546"/>
        </pc:sldMkLst>
        <pc:spChg chg="mod">
          <ac:chgData name="Julien Reysz" userId="f8a892ff30d83fea" providerId="LiveId" clId="{713B7A94-F790-4134-A0CA-E0B086494D24}" dt="2026-01-13T17:04:19.247" v="2503" actId="27636"/>
          <ac:spMkLst>
            <pc:docMk/>
            <pc:sldMk cId="216174512" sldId="546"/>
            <ac:spMk id="3" creationId="{5B662C0B-4469-41DC-EF8F-DEC6CD0ABB2E}"/>
          </ac:spMkLst>
        </pc:spChg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3193149035" sldId="546"/>
        </pc:sldMkLst>
      </pc:sldChg>
      <pc:sldChg chg="modSp add mod">
        <pc:chgData name="Julien Reysz" userId="f8a892ff30d83fea" providerId="LiveId" clId="{713B7A94-F790-4134-A0CA-E0B086494D24}" dt="2026-01-13T16:51:56.743" v="2153" actId="20577"/>
        <pc:sldMkLst>
          <pc:docMk/>
          <pc:sldMk cId="3068449981" sldId="547"/>
        </pc:sldMkLst>
        <pc:spChg chg="mod">
          <ac:chgData name="Julien Reysz" userId="f8a892ff30d83fea" providerId="LiveId" clId="{713B7A94-F790-4134-A0CA-E0B086494D24}" dt="2026-01-13T16:51:56.743" v="2153" actId="20577"/>
          <ac:spMkLst>
            <pc:docMk/>
            <pc:sldMk cId="3068449981" sldId="547"/>
            <ac:spMk id="3" creationId="{BEFCC5CE-1F4A-4777-8B21-89993955B47C}"/>
          </ac:spMkLst>
        </pc:spChg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3384107364" sldId="547"/>
        </pc:sldMkLst>
      </pc:sldChg>
      <pc:sldChg chg="modSp add mod">
        <pc:chgData name="Julien Reysz" userId="f8a892ff30d83fea" providerId="LiveId" clId="{713B7A94-F790-4134-A0CA-E0B086494D24}" dt="2026-01-13T16:52:52.536" v="2211" actId="20577"/>
        <pc:sldMkLst>
          <pc:docMk/>
          <pc:sldMk cId="2802374069" sldId="548"/>
        </pc:sldMkLst>
        <pc:spChg chg="mod">
          <ac:chgData name="Julien Reysz" userId="f8a892ff30d83fea" providerId="LiveId" clId="{713B7A94-F790-4134-A0CA-E0B086494D24}" dt="2026-01-13T16:52:52.536" v="2211" actId="20577"/>
          <ac:spMkLst>
            <pc:docMk/>
            <pc:sldMk cId="2802374069" sldId="548"/>
            <ac:spMk id="3" creationId="{2D257DCF-6B66-D692-BA33-F1EBE36DA68C}"/>
          </ac:spMkLst>
        </pc:spChg>
      </pc:sldChg>
      <pc:sldChg chg="del">
        <pc:chgData name="Julien Reysz" userId="f8a892ff30d83fea" providerId="LiveId" clId="{713B7A94-F790-4134-A0CA-E0B086494D24}" dt="2026-01-13T13:43:03.110" v="156" actId="2696"/>
        <pc:sldMkLst>
          <pc:docMk/>
          <pc:sldMk cId="4151419912" sldId="548"/>
        </pc:sldMkLst>
      </pc:sldChg>
      <pc:sldChg chg="modSp add mod">
        <pc:chgData name="Julien Reysz" userId="f8a892ff30d83fea" providerId="LiveId" clId="{713B7A94-F790-4134-A0CA-E0B086494D24}" dt="2026-01-13T16:52:56.532" v="2221" actId="20577"/>
        <pc:sldMkLst>
          <pc:docMk/>
          <pc:sldMk cId="2303895974" sldId="549"/>
        </pc:sldMkLst>
        <pc:spChg chg="mod">
          <ac:chgData name="Julien Reysz" userId="f8a892ff30d83fea" providerId="LiveId" clId="{713B7A94-F790-4134-A0CA-E0B086494D24}" dt="2026-01-13T16:52:56.532" v="2221" actId="20577"/>
          <ac:spMkLst>
            <pc:docMk/>
            <pc:sldMk cId="2303895974" sldId="549"/>
            <ac:spMk id="3" creationId="{7B275CB9-324E-58A0-1AB7-A110C11B01FA}"/>
          </ac:spMkLst>
        </pc:spChg>
      </pc:sldChg>
      <pc:sldChg chg="modSp add mod">
        <pc:chgData name="Julien Reysz" userId="f8a892ff30d83fea" providerId="LiveId" clId="{713B7A94-F790-4134-A0CA-E0B086494D24}" dt="2026-01-13T16:53:01.089" v="2231" actId="20577"/>
        <pc:sldMkLst>
          <pc:docMk/>
          <pc:sldMk cId="261645424" sldId="550"/>
        </pc:sldMkLst>
        <pc:spChg chg="mod">
          <ac:chgData name="Julien Reysz" userId="f8a892ff30d83fea" providerId="LiveId" clId="{713B7A94-F790-4134-A0CA-E0B086494D24}" dt="2026-01-13T16:53:01.089" v="2231" actId="20577"/>
          <ac:spMkLst>
            <pc:docMk/>
            <pc:sldMk cId="261645424" sldId="550"/>
            <ac:spMk id="3" creationId="{7C7F960E-FEE9-BB1C-0C99-5B0E9EC1E059}"/>
          </ac:spMkLst>
        </pc:spChg>
      </pc:sldChg>
      <pc:sldChg chg="modSp add del mod">
        <pc:chgData name="Julien Reysz" userId="f8a892ff30d83fea" providerId="LiveId" clId="{713B7A94-F790-4134-A0CA-E0B086494D24}" dt="2026-01-13T17:05:12.256" v="2523" actId="2696"/>
        <pc:sldMkLst>
          <pc:docMk/>
          <pc:sldMk cId="1580724308" sldId="551"/>
        </pc:sldMkLst>
        <pc:spChg chg="mod">
          <ac:chgData name="Julien Reysz" userId="f8a892ff30d83fea" providerId="LiveId" clId="{713B7A94-F790-4134-A0CA-E0B086494D24}" dt="2026-01-13T16:56:43.167" v="2321"/>
          <ac:spMkLst>
            <pc:docMk/>
            <pc:sldMk cId="1580724308" sldId="551"/>
            <ac:spMk id="3" creationId="{96D5281E-B4A0-357D-34F7-610D8F941D30}"/>
          </ac:spMkLst>
        </pc:spChg>
      </pc:sldChg>
      <pc:sldChg chg="modSp add mod">
        <pc:chgData name="Julien Reysz" userId="f8a892ff30d83fea" providerId="LiveId" clId="{713B7A94-F790-4134-A0CA-E0B086494D24}" dt="2026-01-13T17:06:21.900" v="2546" actId="20577"/>
        <pc:sldMkLst>
          <pc:docMk/>
          <pc:sldMk cId="3953342814" sldId="552"/>
        </pc:sldMkLst>
        <pc:spChg chg="mod">
          <ac:chgData name="Julien Reysz" userId="f8a892ff30d83fea" providerId="LiveId" clId="{713B7A94-F790-4134-A0CA-E0B086494D24}" dt="2026-01-13T17:06:21.900" v="2546" actId="20577"/>
          <ac:spMkLst>
            <pc:docMk/>
            <pc:sldMk cId="3953342814" sldId="552"/>
            <ac:spMk id="3" creationId="{389F804B-C882-7735-42BF-F4DC3A04ADE4}"/>
          </ac:spMkLst>
        </pc:spChg>
      </pc:sldChg>
      <pc:sldChg chg="modSp add mod">
        <pc:chgData name="Julien Reysz" userId="f8a892ff30d83fea" providerId="LiveId" clId="{713B7A94-F790-4134-A0CA-E0B086494D24}" dt="2026-01-13T17:07:50.683" v="2609" actId="20577"/>
        <pc:sldMkLst>
          <pc:docMk/>
          <pc:sldMk cId="3273652674" sldId="553"/>
        </pc:sldMkLst>
        <pc:spChg chg="mod">
          <ac:chgData name="Julien Reysz" userId="f8a892ff30d83fea" providerId="LiveId" clId="{713B7A94-F790-4134-A0CA-E0B086494D24}" dt="2026-01-13T17:07:50.683" v="2609" actId="20577"/>
          <ac:spMkLst>
            <pc:docMk/>
            <pc:sldMk cId="3273652674" sldId="553"/>
            <ac:spMk id="3" creationId="{70666485-ABC7-580D-9EC7-8FA0BC4B7167}"/>
          </ac:spMkLst>
        </pc:spChg>
      </pc:sldChg>
      <pc:sldChg chg="modSp add mod">
        <pc:chgData name="Julien Reysz" userId="f8a892ff30d83fea" providerId="LiveId" clId="{713B7A94-F790-4134-A0CA-E0B086494D24}" dt="2026-01-13T17:09:55.752" v="2656" actId="403"/>
        <pc:sldMkLst>
          <pc:docMk/>
          <pc:sldMk cId="2325631323" sldId="554"/>
        </pc:sldMkLst>
        <pc:spChg chg="mod">
          <ac:chgData name="Julien Reysz" userId="f8a892ff30d83fea" providerId="LiveId" clId="{713B7A94-F790-4134-A0CA-E0B086494D24}" dt="2026-01-13T17:09:55.752" v="2656" actId="403"/>
          <ac:spMkLst>
            <pc:docMk/>
            <pc:sldMk cId="2325631323" sldId="554"/>
            <ac:spMk id="3" creationId="{6DFF4874-0382-09B4-39E8-233998194C5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768B8-CC61-4872-9CFF-2EC8916FFDB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CE7D8-6D01-47B6-B2F2-CD59C06E1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230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2CE7D8-6D01-47B6-B2F2-CD59C06E1AA6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062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0800-56D3-46A9-92A1-F752166085DD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6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8B79-C4E3-440A-8B05-017C0C414B12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7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6CC1E-E220-46F8-8479-686A0EB47C5C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1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D1D8-2955-42F1-9ECE-7141F9301494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2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18EE-8F08-4BA1-A446-7CA3DF0DFB55}" type="datetime1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805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D7EC0-8CF6-4D6E-9DE3-DE5BB0714EBF}" type="datetime1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7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589A8-7BCB-43B8-8CE0-0CC0615E889C}" type="datetime1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9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1D9A-8F13-4364-905F-83434A7FF300}" type="datetime1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6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1B1D-E3AF-47C0-88AD-ED28FAAE163A}" type="datetime1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32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C811E-891D-4323-85AE-6F8646B42229}" type="datetime1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78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C548-4845-4B80-BFDB-F8B4607ACD8C}" type="datetime1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7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B82323C9-3730-4760-A1EB-25EE19DA4CAF}" type="datetime1">
              <a:rPr lang="en-US" smtClean="0"/>
              <a:t>1/14/2026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1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86" r:id="rId5"/>
    <p:sldLayoutId id="2147483691" r:id="rId6"/>
    <p:sldLayoutId id="2147483687" r:id="rId7"/>
    <p:sldLayoutId id="2147483688" r:id="rId8"/>
    <p:sldLayoutId id="2147483689" r:id="rId9"/>
    <p:sldLayoutId id="2147483690" r:id="rId10"/>
    <p:sldLayoutId id="2147483692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A5D67320-FCFD-4931-AAF7-C6C853329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2C50854-E37B-4175-B5B6-1DAB8FF86B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499" y="908652"/>
            <a:ext cx="4190163" cy="2520348"/>
          </a:xfrm>
        </p:spPr>
        <p:txBody>
          <a:bodyPr anchor="t">
            <a:normAutofit fontScale="90000"/>
          </a:bodyPr>
          <a:lstStyle/>
          <a:p>
            <a:pPr algn="ctr"/>
            <a:br>
              <a:rPr lang="fr-FR" sz="2800" cap="none" dirty="0">
                <a:solidFill>
                  <a:schemeClr val="bg1"/>
                </a:solidFill>
                <a:latin typeface="+mn-lt"/>
              </a:rPr>
            </a:br>
            <a:r>
              <a:rPr lang="fr-FR" sz="2800" cap="none" dirty="0">
                <a:solidFill>
                  <a:schemeClr val="bg1"/>
                </a:solidFill>
                <a:latin typeface="+mn-lt"/>
              </a:rPr>
              <a:t>Rectorat de Toulouse</a:t>
            </a:r>
            <a:br>
              <a:rPr lang="fr-FR" sz="2800" cap="none" dirty="0">
                <a:solidFill>
                  <a:schemeClr val="bg1"/>
                </a:solidFill>
                <a:latin typeface="+mn-lt"/>
              </a:rPr>
            </a:br>
            <a:br>
              <a:rPr lang="fr-FR" sz="2800" cap="none" dirty="0">
                <a:solidFill>
                  <a:schemeClr val="bg1"/>
                </a:solidFill>
                <a:latin typeface="+mn-lt"/>
              </a:rPr>
            </a:br>
            <a:r>
              <a:rPr lang="fr-FR" sz="2800" i="1" cap="none" dirty="0">
                <a:solidFill>
                  <a:schemeClr val="bg1"/>
                </a:solidFill>
                <a:latin typeface="+mn-lt"/>
              </a:rPr>
              <a:t>Intervention auprès des professeurs de SES de l’académie de Toulouse</a:t>
            </a:r>
            <a:br>
              <a:rPr lang="fr-FR" sz="3100" cap="none" dirty="0">
                <a:solidFill>
                  <a:schemeClr val="bg1"/>
                </a:solidFill>
              </a:rPr>
            </a:br>
            <a:endParaRPr lang="fr-FR" sz="4000" cap="none" dirty="0">
              <a:solidFill>
                <a:schemeClr val="bg1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7FFA9B-5839-4842-9DA1-E28CFC1A9A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500" y="5220450"/>
            <a:ext cx="4457146" cy="913650"/>
          </a:xfrm>
        </p:spPr>
        <p:txBody>
          <a:bodyPr anchor="b">
            <a:normAutofit/>
          </a:bodyPr>
          <a:lstStyle/>
          <a:p>
            <a:pPr algn="just"/>
            <a:r>
              <a:rPr lang="fr-FR" sz="1800" dirty="0">
                <a:solidFill>
                  <a:schemeClr val="bg1"/>
                </a:solidFill>
              </a:rPr>
              <a:t>Julien REYSZ</a:t>
            </a:r>
          </a:p>
          <a:p>
            <a:pPr algn="just"/>
            <a:r>
              <a:rPr lang="fr-FR" sz="1800" dirty="0">
                <a:solidFill>
                  <a:schemeClr val="bg1"/>
                </a:solidFill>
              </a:rPr>
              <a:t>MCF en économie à l’UT2J</a:t>
            </a:r>
          </a:p>
        </p:txBody>
      </p:sp>
      <p:cxnSp>
        <p:nvCxnSpPr>
          <p:cNvPr id="17" name="Straight Connector 12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4155D295-1991-4069-ABE3-B3C3D8A332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8793" b="-1"/>
          <a:stretch/>
        </p:blipFill>
        <p:spPr>
          <a:xfrm>
            <a:off x="4876158" y="10"/>
            <a:ext cx="7315841" cy="685799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1741289-A93A-40C2-8EF6-786DFD8B39B8}"/>
              </a:ext>
            </a:extLst>
          </p:cNvPr>
          <p:cNvSpPr txBox="1"/>
          <p:nvPr/>
        </p:nvSpPr>
        <p:spPr>
          <a:xfrm>
            <a:off x="5215095" y="0"/>
            <a:ext cx="6665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cap="small" dirty="0">
                <a:latin typeface="+mj-lt"/>
              </a:rPr>
              <a:t>Mutations du travail &amp;</a:t>
            </a:r>
          </a:p>
          <a:p>
            <a:pPr algn="ctr"/>
            <a:r>
              <a:rPr lang="fr-FR" sz="2800" b="1" cap="small" dirty="0">
                <a:latin typeface="+mj-lt"/>
              </a:rPr>
              <a:t>Politiques du marché du travail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8CCAEB3-18C6-CE07-BF7B-CB3B4D5C812B}"/>
              </a:ext>
            </a:extLst>
          </p:cNvPr>
          <p:cNvSpPr txBox="1"/>
          <p:nvPr/>
        </p:nvSpPr>
        <p:spPr>
          <a:xfrm>
            <a:off x="8642555" y="6007510"/>
            <a:ext cx="3136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Mercredi 14 janvier 2026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8EA6723-1479-33AE-B6ED-CE7B8C3DA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1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8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1. </a:t>
            </a:r>
            <a:r>
              <a:rPr lang="fr-FR" altLang="fr-FR" sz="2600" b="1" i="1" dirty="0">
                <a:cs typeface="Arial" panose="020B0604020202020204" pitchFamily="34" charset="0"/>
              </a:rPr>
              <a:t>L’essor des NTIC et ses conséquences sur les frontières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800" b="1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cs typeface="Arial" panose="020B0604020202020204" pitchFamily="34" charset="0"/>
              </a:rPr>
              <a:t>Le brouillage des frontières entre les différentes sphères de la vie sociale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Frontière entre sphère du travail et sphère hors travail de + en + floue car TIC utilisées dans les activités professionnelles = mêmes que TIC utilisées dans les interactions non professionnelles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Supports indistincts de communication professionnelle et non-professionnelle ⟹ interaction entre relations interpersonnelles et réputation ⟶ principe de fonctionnement des plateformes = partage de l’information entre tous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Les individus doivent donc assurer par eux-mêmes la gestion des frontières entre ces différents réseaux et entre les sphères qui forment la vie sociale</a:t>
            </a: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D1430B6-ADC5-22D2-F380-7EFC3C7B3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24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B/ </a:t>
            </a:r>
            <a:r>
              <a:rPr lang="fr-FR" sz="24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400" b="1" i="1" dirty="0"/>
              <a:t>1. </a:t>
            </a:r>
            <a:r>
              <a:rPr lang="fr-FR" altLang="fr-FR" sz="2400" b="1" i="1" dirty="0">
                <a:cs typeface="Arial" panose="020B0604020202020204" pitchFamily="34" charset="0"/>
              </a:rPr>
              <a:t>L’essor des NTIC et ses conséquences sur les frontières du travail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dirty="0">
                <a:cs typeface="Arial" panose="020B0604020202020204" pitchFamily="34" charset="0"/>
              </a:rPr>
              <a:t> </a:t>
            </a:r>
            <a:r>
              <a:rPr lang="fr-FR" altLang="fr-FR" u="sng" dirty="0">
                <a:cs typeface="Arial" panose="020B0604020202020204" pitchFamily="34" charset="0"/>
              </a:rPr>
              <a:t>Le « digital </a:t>
            </a:r>
            <a:r>
              <a:rPr lang="fr-FR" altLang="fr-FR" u="sng" dirty="0" err="1">
                <a:cs typeface="Arial" panose="020B0604020202020204" pitchFamily="34" charset="0"/>
              </a:rPr>
              <a:t>labor</a:t>
            </a:r>
            <a:r>
              <a:rPr lang="fr-FR" altLang="fr-FR" u="sng" dirty="0">
                <a:cs typeface="Arial" panose="020B0604020202020204" pitchFamily="34" charset="0"/>
              </a:rPr>
              <a:t> » et ses effets sur la distinction entre travail et hors travail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/>
              <a:t>« Digital </a:t>
            </a:r>
            <a:r>
              <a:rPr lang="fr-FR" altLang="fr-FR" sz="2400" dirty="0" err="1"/>
              <a:t>labor</a:t>
            </a:r>
            <a:r>
              <a:rPr lang="fr-FR" altLang="fr-FR" sz="2400" dirty="0"/>
              <a:t> » en complément d’autres activités professionnelles 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/>
          </a:p>
          <a:p>
            <a:pPr marL="712788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/>
              <a:t>Logique de « travail d’à côté » ? (= un « travail de loisir » visant à conserver l’exercice de sa profession tout en dépouillant sa pratique des aspects contraints + travail d’appoint pouvant avoir un but marchand)</a:t>
            </a:r>
          </a:p>
          <a:p>
            <a:pPr marL="712788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/>
              <a:t>Ou logique de pluriactivité imposée par la précarité ?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1E57291-31CC-DFF9-C1B5-D127A308E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23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B/ </a:t>
            </a:r>
            <a:r>
              <a:rPr lang="fr-FR" sz="24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400" b="1" i="1" dirty="0"/>
              <a:t>1. </a:t>
            </a:r>
            <a:r>
              <a:rPr lang="fr-FR" altLang="fr-FR" sz="2400" b="1" i="1" dirty="0">
                <a:cs typeface="Arial" panose="020B0604020202020204" pitchFamily="34" charset="0"/>
              </a:rPr>
              <a:t>L’essor des NTIC et ses conséquences sur les frontières du travail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dirty="0">
                <a:cs typeface="Arial" panose="020B0604020202020204" pitchFamily="34" charset="0"/>
              </a:rPr>
              <a:t> </a:t>
            </a:r>
            <a:r>
              <a:rPr lang="fr-FR" altLang="fr-FR" u="sng" dirty="0">
                <a:cs typeface="Arial" panose="020B0604020202020204" pitchFamily="34" charset="0"/>
              </a:rPr>
              <a:t>Le « digital </a:t>
            </a:r>
            <a:r>
              <a:rPr lang="fr-FR" altLang="fr-FR" u="sng" dirty="0" err="1">
                <a:cs typeface="Arial" panose="020B0604020202020204" pitchFamily="34" charset="0"/>
              </a:rPr>
              <a:t>labor</a:t>
            </a:r>
            <a:r>
              <a:rPr lang="fr-FR" altLang="fr-FR" u="sng" dirty="0">
                <a:cs typeface="Arial" panose="020B0604020202020204" pitchFamily="34" charset="0"/>
              </a:rPr>
              <a:t> » et ses effets sur la distinction entre travail et hors travail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/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/>
              <a:t>L’altération de la ligne de partage entre travail et hors travail dépend du type de « digital </a:t>
            </a:r>
            <a:r>
              <a:rPr lang="fr-FR" altLang="fr-FR" sz="2400" dirty="0" err="1"/>
              <a:t>labor</a:t>
            </a:r>
            <a:r>
              <a:rPr lang="fr-FR" altLang="fr-FR" sz="2400" dirty="0"/>
              <a:t> » :</a:t>
            </a:r>
          </a:p>
          <a:p>
            <a:pPr marL="712788" indent="-287338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/>
              <a:t>« Digital </a:t>
            </a:r>
            <a:r>
              <a:rPr lang="fr-FR" altLang="fr-FR" sz="2400" dirty="0" err="1"/>
              <a:t>labor</a:t>
            </a:r>
            <a:r>
              <a:rPr lang="fr-FR" altLang="fr-FR" sz="2400" dirty="0"/>
              <a:t> à la demande » ⟶ repose sur la mise en relation via une plateforme de demandeurs et de prestataires</a:t>
            </a:r>
          </a:p>
          <a:p>
            <a:pPr marL="712788" indent="-287338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/>
              <a:t>« Micro-travail en ligne » ⟶ renvoie au « </a:t>
            </a:r>
            <a:r>
              <a:rPr lang="fr-FR" altLang="fr-FR" sz="2400" dirty="0" err="1"/>
              <a:t>crowdworking</a:t>
            </a:r>
            <a:r>
              <a:rPr lang="fr-FR" altLang="fr-FR" sz="2400" dirty="0"/>
              <a:t> », mais peut aussi éventuellement inclure des formes des activités « freelance » qualifiées </a:t>
            </a:r>
          </a:p>
          <a:p>
            <a:pPr marL="712788" indent="-287338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/>
              <a:t>« Travail social en réseau » ⟶ consiste en la participation d’usagers des médias sociaux qui produisent des contenus et les partagent</a:t>
            </a:r>
            <a:endParaRPr lang="fr-FR" altLang="fr-FR" sz="2400" dirty="0"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433C01-D81F-C782-65B9-B16CEFB9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32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B/ </a:t>
            </a:r>
            <a:r>
              <a:rPr lang="fr-FR" sz="24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400" b="1" i="1" dirty="0"/>
              <a:t>1. </a:t>
            </a:r>
            <a:r>
              <a:rPr lang="fr-FR" altLang="fr-FR" sz="2400" b="1" i="1" dirty="0">
                <a:cs typeface="Arial" panose="020B0604020202020204" pitchFamily="34" charset="0"/>
              </a:rPr>
              <a:t>L’essor des NTIC et ses conséquences sur les frontières du travail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dirty="0">
                <a:cs typeface="Arial" panose="020B0604020202020204" pitchFamily="34" charset="0"/>
              </a:rPr>
              <a:t> </a:t>
            </a:r>
            <a:r>
              <a:rPr lang="fr-FR" altLang="fr-FR" u="sng" dirty="0">
                <a:cs typeface="Arial" panose="020B0604020202020204" pitchFamily="34" charset="0"/>
              </a:rPr>
              <a:t>Le « digital </a:t>
            </a:r>
            <a:r>
              <a:rPr lang="fr-FR" altLang="fr-FR" u="sng" dirty="0" err="1">
                <a:cs typeface="Arial" panose="020B0604020202020204" pitchFamily="34" charset="0"/>
              </a:rPr>
              <a:t>labor</a:t>
            </a:r>
            <a:r>
              <a:rPr lang="fr-FR" altLang="fr-FR" u="sng" dirty="0">
                <a:cs typeface="Arial" panose="020B0604020202020204" pitchFamily="34" charset="0"/>
              </a:rPr>
              <a:t> » et ses effets sur la distinction entre travail et hors travail</a:t>
            </a: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dirty="0"/>
              <a:t>« Individu numérique intégré » ⟶ les TIC élargissent les ressources et opportunités + brouillage délibéré et contrôlé des frontières entre travail et hors travail manière 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altLang="fr-FR" dirty="0"/>
              <a:t>≠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dirty="0"/>
              <a:t>« Individu numérique désaffilié » ⟶ faiblesse des ressources et dépendance + risque que la sphère hors travail soit totalement assujettie au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dirty="0"/>
              <a:t>Les technologies numériques prolongent et renforcent les tendances du « travail du consommateur » et du « travail du spectateur »</a:t>
            </a:r>
            <a:endParaRPr lang="fr-FR" altLang="fr-FR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FDD22B6-ED6E-60DE-F286-97D575795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09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6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1. </a:t>
            </a:r>
            <a:r>
              <a:rPr lang="fr-FR" altLang="fr-FR" sz="2600" b="1" i="1" dirty="0">
                <a:cs typeface="Arial" panose="020B0604020202020204" pitchFamily="34" charset="0"/>
              </a:rPr>
              <a:t>L’essor des NTIC et ses conséquences sur les frontières du travail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cs typeface="Arial" panose="020B0604020202020204" pitchFamily="34" charset="0"/>
              </a:rPr>
              <a:t>Les conséquences </a:t>
            </a:r>
            <a:r>
              <a:rPr lang="fr-FR" altLang="fr-FR" sz="2200" u="sng" dirty="0">
                <a:solidFill>
                  <a:schemeClr val="tx1"/>
                </a:solidFill>
                <a:cs typeface="Arial" panose="020B0604020202020204" pitchFamily="34" charset="0"/>
              </a:rPr>
              <a:t>du télétravail sur la séparation entre vie professionnelle et vie privée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4 figures de travailleurs illustrant la remise en cause des principes d’unité de temps et de lieu du salarié « typique » 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</a:endParaRPr>
          </a:p>
          <a:p>
            <a:pPr marL="622300" indent="-271463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Le « travailleur mobile » ⟶ exerce l’essentiel de son activité chez les clients, chez les entreprises prestataires, fournisseurs ou partenaires</a:t>
            </a:r>
          </a:p>
          <a:p>
            <a:pPr marL="622300" indent="-271463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Le « travailleur à distance » ⟶ relève surtout de l’externalisation</a:t>
            </a:r>
          </a:p>
          <a:p>
            <a:pPr marL="622300" indent="-271463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Le « nomade numérique » ⟶ choisit son lieu de résidence avec une grande liberté dès lors qu’il peut y réaliser les tâches professionnelles qui lui incombent</a:t>
            </a:r>
          </a:p>
          <a:p>
            <a:pPr marL="622300" indent="-271463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Le « télétravailleur » ⟶ exerce à son domicile les activités professionnelles habituellement réalisées dans l’entreprise </a:t>
            </a: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944BFE8-2956-B5B9-AC13-77FF95B9B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615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800" dirty="0"/>
              <a:t>B/ </a:t>
            </a:r>
            <a:r>
              <a:rPr lang="fr-FR" sz="28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8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800" b="1" i="1" dirty="0"/>
              <a:t>1. </a:t>
            </a:r>
            <a:r>
              <a:rPr lang="fr-FR" altLang="fr-FR" sz="2800" b="1" i="1" dirty="0">
                <a:cs typeface="Arial" panose="020B0604020202020204" pitchFamily="34" charset="0"/>
              </a:rPr>
              <a:t>L’essor des NTIC et ses conséquences sur les frontières du travail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8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dirty="0"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cs typeface="Arial" panose="020B0604020202020204" pitchFamily="34" charset="0"/>
              </a:rPr>
              <a:t>Les conséquences du télétravail sur la séparation entre vie professionnelle et vie privée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cs typeface="Arial" panose="020B0604020202020204" pitchFamily="34" charset="0"/>
              </a:rPr>
              <a:t>Développement continu et progressif du télétravail depuis la fin du 20</a:t>
            </a:r>
            <a:r>
              <a:rPr lang="fr-FR" altLang="fr-FR" sz="2400" baseline="30000" dirty="0">
                <a:cs typeface="Arial" panose="020B0604020202020204" pitchFamily="34" charset="0"/>
              </a:rPr>
              <a:t>ème</a:t>
            </a:r>
            <a:r>
              <a:rPr lang="fr-FR" altLang="fr-FR" sz="2400" dirty="0">
                <a:cs typeface="Arial" panose="020B0604020202020204" pitchFamily="34" charset="0"/>
              </a:rPr>
              <a:t> siècle </a:t>
            </a:r>
            <a:r>
              <a:rPr lang="fr-FR" altLang="fr-FR" sz="2400" dirty="0">
                <a:ea typeface="Cambria" panose="02040503050406030204" pitchFamily="18" charset="0"/>
                <a:cs typeface="Arial" panose="020B0604020202020204" pitchFamily="34" charset="0"/>
              </a:rPr>
              <a:t>⟶ </a:t>
            </a:r>
            <a:r>
              <a:rPr lang="fr-FR" altLang="fr-FR" sz="2400" dirty="0">
                <a:cs typeface="Arial" panose="020B0604020202020204" pitchFamily="34" charset="0"/>
              </a:rPr>
              <a:t>3 % des salariés télétravaillent au moins un jour / semaine (7 % en incluant les télétravailleurs occasionnels)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/>
              <a:t>Profil type des télétravailleurs = salariés à temps plein en CDI à niveau de formation initiale élevée, autant hommes que femmes, vivant en zone urbaine et cadres (60 % des télétravailleurs réguliers)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/>
              <a:t>Télétravail intensif (= au moins 3 jours / semaine en moyenne) plus souvent le fait de couples avec au moins un enfant de moins de 3 ans ⟶ télétravail comme mode de vie qui offre des possibilités de conciliation entre vie professionnelle et vie familiale plus favorables </a:t>
            </a:r>
            <a:endParaRPr lang="fr-FR" altLang="fr-FR" sz="2400" u="sng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4EECECE-D69C-9CF1-EE19-BEE2A7C8A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31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800" dirty="0"/>
              <a:t>B/ </a:t>
            </a:r>
            <a:r>
              <a:rPr lang="fr-FR" sz="28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8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800" b="1" i="1" dirty="0"/>
              <a:t>1. </a:t>
            </a:r>
            <a:r>
              <a:rPr lang="fr-FR" altLang="fr-FR" sz="2800" b="1" i="1" dirty="0">
                <a:cs typeface="Arial" panose="020B0604020202020204" pitchFamily="34" charset="0"/>
              </a:rPr>
              <a:t>L’essor des NTIC et ses conséquences sur les frontières du travail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8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dirty="0"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cs typeface="Arial" panose="020B0604020202020204" pitchFamily="34" charset="0"/>
              </a:rPr>
              <a:t>Les conséquences du télétravail sur la séparation entre vie professionnelle et vie privée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/>
              <a:t>Télétravail questionne articulation vie professionnelle et vie personnelle ⟹ imbrication spatiale et temporelle :</a:t>
            </a:r>
          </a:p>
          <a:p>
            <a:pPr marL="6223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/>
              <a:t>Le temps hors travail et les horaires de travail ne sont plus délimités a priori de façon stricte</a:t>
            </a:r>
          </a:p>
          <a:p>
            <a:pPr marL="6223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/>
              <a:t>Le domicile personnel devient le lieu d’exercice de l’activité professionnelle alors qu’en tant qu’espace privé il n’a pas été conçu à cette fin et répond prioritairement à d’autres usages</a:t>
            </a:r>
            <a:endParaRPr lang="fr-FR" altLang="fr-FR" sz="2400" u="sng" dirty="0"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cs typeface="Arial" panose="020B0604020202020204" pitchFamily="34" charset="0"/>
              </a:rPr>
              <a:t>Nombreuses enquêtes mettent à jour les e</a:t>
            </a:r>
            <a:r>
              <a:rPr lang="fr-FR" altLang="fr-FR" sz="2400" dirty="0"/>
              <a:t>ffets ambivalents du télétravail et le risque d’un empiètement de la vie professionnelle sur la vie privée ⟶ temps consacré à l’activité professionnelle par les télétravailleurs en moyenne plus élevé que chez les autres salariés</a:t>
            </a: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A1AFE98-DEB7-E63D-CF96-B7BD0CED6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49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6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1. </a:t>
            </a:r>
            <a:r>
              <a:rPr lang="fr-FR" altLang="fr-FR" sz="2600" b="1" i="1" dirty="0">
                <a:cs typeface="Arial" panose="020B0604020202020204" pitchFamily="34" charset="0"/>
              </a:rPr>
              <a:t>L’essor des NTIC et ses conséquences sur les frontières du travail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cs typeface="Arial" panose="020B0604020202020204" pitchFamily="34" charset="0"/>
              </a:rPr>
              <a:t>Les conséquences du télétravail sur la séparation entre vie professionnelle et vie privée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/>
              <a:t>L’importance du télétravail régulier est fonction de la distance entre le domicile et l’entreprise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/>
              <a:t>Si télétravail informel et à la discrétion de l’employeur ⟹ possibilités pour le salarié de choisir son lieu de résidence ou sa gestion du temps disparaissent ou sont réduite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/>
              <a:t>Développement du télétravail comme moyen d’avoir un travail supplémentaire (non compris dans le temps de travail habituel) = « travail en débordement »</a:t>
            </a:r>
            <a:endParaRPr lang="fr-FR" altLang="fr-FR" sz="2400" u="sng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0A5418-5742-2151-AE0A-07EDE9147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13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6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2. </a:t>
            </a:r>
            <a:r>
              <a:rPr lang="fr-FR" altLang="fr-FR" sz="2600" b="1" i="1" dirty="0">
                <a:solidFill>
                  <a:schemeClr val="tx1"/>
                </a:solidFill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solidFill>
                  <a:schemeClr val="tx1"/>
                </a:solidFill>
                <a:cs typeface="Arial" panose="020B0604020202020204" pitchFamily="34" charset="0"/>
              </a:rPr>
              <a:t>Nouvelles technologies numériques et transformations des statuts d’emploi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Relations d’emploi = ensemble des dispositions légales et conventionnelles qui règlent les rapports entre employeurs et salariés (+ relations professionnelles + institutions du marché du travail)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Technologies numériques modifient :</a:t>
            </a:r>
          </a:p>
          <a:p>
            <a:pPr marL="712788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/>
              <a:t>L</a:t>
            </a:r>
            <a:r>
              <a:rPr lang="fr-FR" altLang="fr-FR" sz="2400" dirty="0">
                <a:solidFill>
                  <a:schemeClr val="tx1"/>
                </a:solidFill>
              </a:rPr>
              <a:t>’organisation des firmes et de la production ⟶ essor du modèle de la firme réseau + ⬆ recours aux différentes modalités d’externalisation</a:t>
            </a:r>
          </a:p>
          <a:p>
            <a:pPr marL="712788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/>
              <a:t>L</a:t>
            </a:r>
            <a:r>
              <a:rPr lang="fr-FR" altLang="fr-FR" sz="2400" dirty="0">
                <a:solidFill>
                  <a:schemeClr val="tx1"/>
                </a:solidFill>
              </a:rPr>
              <a:t>e contenu des activités de travail et la place du travail dans les processus de production ⟶ robotisation, IA, machine </a:t>
            </a:r>
            <a:r>
              <a:rPr lang="fr-FR" altLang="fr-FR" sz="2400" dirty="0" err="1">
                <a:solidFill>
                  <a:schemeClr val="tx1"/>
                </a:solidFill>
              </a:rPr>
              <a:t>learning</a:t>
            </a:r>
            <a:r>
              <a:rPr lang="fr-FR" altLang="fr-FR" sz="2400" dirty="0">
                <a:solidFill>
                  <a:schemeClr val="tx1"/>
                </a:solidFill>
              </a:rPr>
              <a:t>…</a:t>
            </a: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0BF0B36-DD3C-9511-6EB5-16D06F9D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76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6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2. </a:t>
            </a:r>
            <a:r>
              <a:rPr lang="fr-FR" altLang="fr-FR" sz="2600" b="1" i="1" dirty="0"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cs typeface="Arial" panose="020B0604020202020204" pitchFamily="34" charset="0"/>
              </a:rPr>
              <a:t>Nouvelles technologies numériques et transformations des statuts d’emploi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5 tendances principales de la numérisation de l’économie :</a:t>
            </a:r>
          </a:p>
          <a:p>
            <a:pPr marL="719138" indent="-365125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Création d’emplois </a:t>
            </a:r>
            <a:r>
              <a:rPr lang="fr-FR" altLang="fr-FR" sz="2400" dirty="0">
                <a:solidFill>
                  <a:schemeClr val="tx1"/>
                </a:solidFill>
                <a:ea typeface="Cambria" panose="02040503050406030204" pitchFamily="18" charset="0"/>
                <a:cs typeface="Arial" panose="020B0604020202020204" pitchFamily="34" charset="0"/>
              </a:rPr>
              <a:t>⟶ essor de nouveaux secteurs, création de nouveaux biens et services</a:t>
            </a:r>
          </a:p>
          <a:p>
            <a:pPr marL="719138" indent="-365125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Transformation des emplois </a:t>
            </a:r>
            <a:r>
              <a:rPr lang="fr-FR" altLang="fr-FR" sz="2400" dirty="0">
                <a:solidFill>
                  <a:schemeClr val="tx1"/>
                </a:solidFill>
              </a:rPr>
              <a:t>⟶ nouvelles formes d’organisation du travail et de management</a:t>
            </a: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719138" indent="-365125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Destructions d’emplois </a:t>
            </a:r>
            <a:r>
              <a:rPr lang="fr-FR" altLang="fr-FR" sz="2400" dirty="0">
                <a:solidFill>
                  <a:schemeClr val="tx1"/>
                </a:solidFill>
              </a:rPr>
              <a:t>⟶ automatisation et robotisation</a:t>
            </a: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719138" indent="-365125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Mutation de la structure de l’emploi </a:t>
            </a:r>
            <a:r>
              <a:rPr lang="fr-FR" altLang="fr-FR" sz="2400" dirty="0">
                <a:solidFill>
                  <a:schemeClr val="tx1"/>
                </a:solidFill>
              </a:rPr>
              <a:t>⟶ polarisation de l’emploi</a:t>
            </a: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719138" indent="-365125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Déplacement d’emplois et mutation des relations d’emploi </a:t>
            </a:r>
            <a:r>
              <a:rPr lang="fr-FR" altLang="fr-FR" sz="2400" dirty="0">
                <a:solidFill>
                  <a:schemeClr val="tx1"/>
                </a:solidFill>
              </a:rPr>
              <a:t>⟶ plateformes numériques </a:t>
            </a: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7A7B82-118A-5360-96CE-491EFEA46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946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76301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4400" b="1" cap="small" dirty="0"/>
              <a:t>Mutations du travail &amp; 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4400" b="1" cap="small" dirty="0"/>
              <a:t>Politiques du marché du travail</a:t>
            </a:r>
            <a:endParaRPr lang="fr-FR" altLang="fr-FR" sz="4400" b="1" cap="small" dirty="0">
              <a:cs typeface="Arial" panose="020B0604020202020204" pitchFamily="34" charset="0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B0870FC-3A8C-465D-0844-B29B4168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356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800" dirty="0"/>
              <a:t>B/ </a:t>
            </a:r>
            <a:r>
              <a:rPr lang="fr-FR" sz="28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8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800" b="1" i="1" dirty="0"/>
              <a:t>2. </a:t>
            </a:r>
            <a:r>
              <a:rPr lang="fr-FR" altLang="fr-FR" sz="2800" b="1" i="1" dirty="0"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8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dirty="0"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cs typeface="Arial" panose="020B0604020202020204" pitchFamily="34" charset="0"/>
              </a:rPr>
              <a:t>Nouvelles technologies numériques et transformations des statuts d’emploi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/>
              <a:t>Développement du modèle de la firme-réseau lié à l’essor des technologies numériques ⟹ travail davantage un objet d’échange ⟶ lien statutaire affecté</a:t>
            </a: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/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/>
              <a:t>Liberté contractuelle privilégiée et rigidités de la relation salariale dénoncées ⟹ flexibilité du contrat se substitue à la rigidité du statut</a:t>
            </a: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/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/>
              <a:t>Articulation entre processus de transformation de l’organisation des firmes (lié aux TIC) &amp; évolutions du droit du travail (cadre légal à l’intérieur duquel les relations entre travailleurs et employeurs peuvent se déployer) ⟹ diversité des entreprises et des relations inter-entreprises reflétée dans la diversité des statuts d’emploi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091DC2-4775-5650-9FB5-951BA6185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03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6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2. </a:t>
            </a:r>
            <a:r>
              <a:rPr lang="fr-FR" altLang="fr-FR" sz="2600" b="1" i="1" dirty="0"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cs typeface="Arial" panose="020B0604020202020204" pitchFamily="34" charset="0"/>
              </a:rPr>
              <a:t>Nouvelles technologies numériques et transformations des statuts d’emploi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/>
              <a:t>Flexibilité croissante des organisations productives associée à une flexibilisation croissante des relations d’emploi</a:t>
            </a:r>
          </a:p>
          <a:p>
            <a:pPr marL="0" indent="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None/>
              <a:defRPr/>
            </a:pPr>
            <a:endParaRPr lang="fr-FR" sz="2400" dirty="0"/>
          </a:p>
          <a:p>
            <a:pPr marL="285750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/>
              <a:t>Au niveau international, les NTIC aboutissent à :</a:t>
            </a:r>
          </a:p>
          <a:p>
            <a:pPr marL="719138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Coordination plus facile des activités réparties dans différentes régions du monde + pilotage intégré de ces différentes activités</a:t>
            </a:r>
          </a:p>
          <a:p>
            <a:pPr marL="719138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Formes plus poussées de DIPP &amp; émergence de chaînes de valeur mondiales commandées par une logique d’avantages comparatifs</a:t>
            </a:r>
            <a:endParaRPr lang="fr-FR" sz="2400" dirty="0"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D631E9-567D-3E99-510A-B441FF040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70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6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2. </a:t>
            </a:r>
            <a:r>
              <a:rPr lang="fr-FR" altLang="fr-FR" sz="2600" b="1" i="1" dirty="0"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cs typeface="Arial" panose="020B0604020202020204" pitchFamily="34" charset="0"/>
              </a:rPr>
              <a:t>Economie de plateforme </a:t>
            </a:r>
            <a:r>
              <a:rPr lang="fr-FR" altLang="fr-FR" sz="2200" u="sng" dirty="0">
                <a:solidFill>
                  <a:schemeClr val="tx1"/>
                </a:solidFill>
                <a:cs typeface="Arial" panose="020B0604020202020204" pitchFamily="34" charset="0"/>
              </a:rPr>
              <a:t>et mutations de la relation d’emploi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Développement des plateformes numériques ⟶ favorise les activités en indépendant, en free-lance ou sous le régime des micro-entrepreneurs ⟹ remise en cause du rapport salarial qui a émergé lors des Trente glorieuses </a:t>
            </a: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Flexibilisation et individualisation renforcées + complétées par la précarisation du travail (abaissement des garanties et protections offertes par la société salariale)</a:t>
            </a: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Relations d’emploi privilégiées par les plateformes numériques tendent à s’écarter de l’emploi et du salariat typiques</a:t>
            </a: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FBAEE94-42A1-78EE-694C-F1AE06F17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615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6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2. </a:t>
            </a:r>
            <a:r>
              <a:rPr lang="fr-FR" altLang="fr-FR" sz="2600" b="1" i="1" dirty="0"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cs typeface="Arial" panose="020B0604020202020204" pitchFamily="34" charset="0"/>
              </a:rPr>
              <a:t>Economie de plateforme et mutations de la relation d’emploi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Économie de plateformes ⟹ modifications des relations d’emploi + développement d’un marché de l’emploi ultra-flexible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Émergence de nouvelles formes d’emploi, avec absence de :</a:t>
            </a:r>
          </a:p>
          <a:p>
            <a:pPr marL="719138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Contrat de travail</a:t>
            </a:r>
          </a:p>
          <a:p>
            <a:pPr marL="719138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Normes salariales</a:t>
            </a:r>
          </a:p>
          <a:p>
            <a:pPr marL="719138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Réglementation (en termes de temps de travail, d’horaires, de lieu de travail, de formation, d’accès aux organisations syndicales, à l’action collective…)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A427A45-10CE-16B3-6520-B823A01E9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005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6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2. </a:t>
            </a:r>
            <a:r>
              <a:rPr lang="fr-FR" altLang="fr-FR" sz="2600" b="1" i="1" dirty="0"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cs typeface="Arial" panose="020B0604020202020204" pitchFamily="34" charset="0"/>
              </a:rPr>
              <a:t>Economie de plateforme et mutations de la relation d’emploi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Travailleur = un partenaire-collaborateur de la plateforme ⟶ possède un statut d’indépendant (malgré sa dépendance économique) + doit prendre en charge lui-même sa protection sociale</a:t>
            </a: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Valeur créée essentiellement captée par les plateformes + échappe largement à la fiscalité du pays d’activité</a:t>
            </a: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Contournement de l’essentiel des obligations relevant de l’assurance sociale ⟶ travailleurs concernés privés d’une partie des protections indispensables</a:t>
            </a: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CAEC85-F822-27EE-D652-35B46330E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303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B/ </a:t>
            </a:r>
            <a:r>
              <a:rPr lang="fr-FR" sz="24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400" b="1" i="1" dirty="0"/>
              <a:t>2. </a:t>
            </a:r>
            <a:r>
              <a:rPr lang="fr-FR" altLang="fr-FR" sz="2400" b="1" i="1" dirty="0"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dirty="0">
                <a:cs typeface="Arial" panose="020B0604020202020204" pitchFamily="34" charset="0"/>
              </a:rPr>
              <a:t> </a:t>
            </a:r>
            <a:r>
              <a:rPr lang="fr-FR" altLang="fr-FR" u="sng" dirty="0">
                <a:cs typeface="Arial" panose="020B0604020202020204" pitchFamily="34" charset="0"/>
              </a:rPr>
              <a:t>Economie de plateforme et mutations de la relation d’emploi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/>
              <a:t>Principaux points positifs des plateformes numériques : </a:t>
            </a:r>
          </a:p>
          <a:p>
            <a:pPr marL="719138" indent="-285750" algn="just">
              <a:lnSpc>
                <a:spcPct val="11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Opportunités professionnelles pour certaines catégories d’actifs dans les pays développés ou en développement</a:t>
            </a:r>
          </a:p>
          <a:p>
            <a:pPr marL="719138" indent="-285750" algn="just">
              <a:lnSpc>
                <a:spcPct val="11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Prix plus faibles et services plus adaptés pour les consommateurs</a:t>
            </a:r>
          </a:p>
          <a:p>
            <a:pPr marL="719138" indent="-285750" algn="just">
              <a:lnSpc>
                <a:spcPct val="11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Flexibilité possible dans les aménagements entre vie professionnelle et vie privée</a:t>
            </a:r>
          </a:p>
          <a:p>
            <a:pPr marL="719138" indent="-285750" algn="just">
              <a:lnSpc>
                <a:spcPct val="11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Innovations multiples et production de nouveaux biens et services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B531808-C1A1-EEC5-337D-D5D1D10EC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750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800" dirty="0"/>
              <a:t>B/ </a:t>
            </a:r>
            <a:r>
              <a:rPr lang="fr-FR" sz="28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8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800" b="1" i="1" dirty="0"/>
              <a:t>2. </a:t>
            </a:r>
            <a:r>
              <a:rPr lang="fr-FR" altLang="fr-FR" sz="2800" b="1" i="1" dirty="0"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8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dirty="0"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cs typeface="Arial" panose="020B0604020202020204" pitchFamily="34" charset="0"/>
              </a:rPr>
              <a:t>Economie de plateforme et mutations de la relation d’emploi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/>
              <a:t>Points négatifs des plateformes numériques :</a:t>
            </a:r>
          </a:p>
          <a:p>
            <a:pPr marL="719138" indent="-26987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Accroissement de la dérégulation de la relation d’emploi </a:t>
            </a:r>
          </a:p>
          <a:p>
            <a:pPr marL="719138" indent="-26987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Brouillage des frontières entre salariat et indépendance </a:t>
            </a:r>
          </a:p>
          <a:p>
            <a:pPr marL="719138" indent="-26987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Brouillage des frontières entre vie privée et vie professionnelle</a:t>
            </a:r>
          </a:p>
          <a:p>
            <a:pPr marL="719138" indent="-26987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Renouvellement des formes de subordination</a:t>
            </a:r>
          </a:p>
          <a:p>
            <a:pPr marL="719138" indent="-26987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Accentuation de la précarité</a:t>
            </a:r>
          </a:p>
          <a:p>
            <a:pPr marL="719138" indent="-26987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Disparition des collectifs de travailleurs</a:t>
            </a:r>
          </a:p>
          <a:p>
            <a:pPr marL="719138" indent="-26987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Accaparement d’une part importante de la valeur créée par les activités</a:t>
            </a:r>
          </a:p>
          <a:p>
            <a:pPr marL="719138" indent="-26987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Affaiblissement des protections et de la sécurisation des parcours professionnels</a:t>
            </a:r>
          </a:p>
          <a:p>
            <a:pPr marL="719138" indent="-26987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Report massif des risques de l’activité de certaines catégories de travailleurs</a:t>
            </a:r>
            <a:endParaRPr lang="fr-FR" sz="2400" u="sng" dirty="0"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3C62F6-38AD-D4D0-636D-5A2423177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662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6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2. </a:t>
            </a:r>
            <a:r>
              <a:rPr lang="fr-FR" altLang="fr-FR" sz="2600" b="1" i="1" dirty="0"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cs typeface="Arial" panose="020B0604020202020204" pitchFamily="34" charset="0"/>
              </a:rPr>
              <a:t>Economie numérique et </a:t>
            </a:r>
            <a:r>
              <a:rPr lang="fr-FR" altLang="fr-FR" sz="2200" u="sng" dirty="0">
                <a:solidFill>
                  <a:schemeClr val="tx1"/>
                </a:solidFill>
                <a:cs typeface="Arial" panose="020B0604020202020204" pitchFamily="34" charset="0"/>
              </a:rPr>
              <a:t>polarisation des emplois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Polarisation = recomposition de l’emploi (déformation de sa structure) marquée par la tendance à se concentrer dans le bas et le haut de l’échelle des qualifications et/ou des rémunérations ⟶ ≠ dualisation (= répartition entre emplois stables et instables)</a:t>
            </a: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Technologies numériques caractérisées par deux biais principaux</a:t>
            </a:r>
          </a:p>
          <a:p>
            <a:pPr marL="719138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Un progrès technique biaisé en faveur du travail qualifié</a:t>
            </a:r>
          </a:p>
          <a:p>
            <a:pPr marL="719138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Une substitution des dispositifs automatisés, non plus seulement aux tâches peu ou non qualifiées, mais également aux tâches routinières correspondant à des niveaux de qualification intermédiaires ⟶ tâches qui peuvent être plus aisément externalisées et délocalisées </a:t>
            </a: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D38172-0CAF-52A0-B9F5-2AC75170E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37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6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2. </a:t>
            </a:r>
            <a:r>
              <a:rPr lang="fr-FR" altLang="fr-FR" sz="2600" b="1" i="1" dirty="0"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cs typeface="Arial" panose="020B0604020202020204" pitchFamily="34" charset="0"/>
              </a:rPr>
              <a:t>Economie numérique et polarisation des emplois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Progrès technique porté par les technologies numériques ⟹ ⬇ des emplois à tâches routinières (surtout emplois intermédiaires manuels et cognitifs) mais développement des tâches manuelles non routinières difficiles à automatiser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Processus de polarisation ⟶ catégories intermédiaires (ouvriers + employés administratifs) ont connu les augmentations les plus faibles ou les diminutions les plus fortes lors des 30 dernières années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Phénomène de polarisation qui s’estompe avec le critère du niveau de diplôme ⟶ plus le niveau de diplôme s’élève, plus la catégorie d’emploi augmente </a:t>
            </a: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6994D70-7EE9-9ABB-9CF4-A5D59EAF3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364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53167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800" dirty="0"/>
              <a:t>B/ </a:t>
            </a:r>
            <a:r>
              <a:rPr lang="fr-FR" sz="28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800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800" b="1" i="1" dirty="0"/>
              <a:t>2. </a:t>
            </a:r>
            <a:r>
              <a:rPr lang="fr-FR" altLang="fr-FR" sz="2800" b="1" i="1" dirty="0">
                <a:cs typeface="Arial" panose="020B0604020202020204" pitchFamily="34" charset="0"/>
              </a:rPr>
              <a:t>Le développement des NTIC et ses conséquences sur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8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dirty="0"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cs typeface="Arial" panose="020B0604020202020204" pitchFamily="34" charset="0"/>
              </a:rPr>
              <a:t>Economie numérique et polarisation des emplois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/>
              <a:t>Polarisation du marché du travail en termes salariaux : </a:t>
            </a:r>
          </a:p>
          <a:p>
            <a:pPr marL="719138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Beaucoup plus marquée aux Etats-Unis qu’en France et en Europe</a:t>
            </a:r>
          </a:p>
          <a:p>
            <a:pPr marL="719138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Contraction de l’emploi à salaire moyen, mais maintien de l’emploi à bas salaire et progression de l’emploi à haut salaire en Europe</a:t>
            </a:r>
          </a:p>
          <a:p>
            <a:pPr marL="0" indent="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None/>
              <a:defRPr/>
            </a:pPr>
            <a:endParaRPr lang="fr-FR" sz="2400" dirty="0"/>
          </a:p>
          <a:p>
            <a:pPr marL="342900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/>
              <a:t>Emplois les plus qualifiés et les mieux rémunérés = ceux ayant connu les </a:t>
            </a:r>
            <a:r>
              <a:rPr lang="fr-FR" sz="2400" dirty="0">
                <a:latin typeface="Cambria" panose="02040503050406030204" pitchFamily="18" charset="0"/>
                <a:ea typeface="Cambria" panose="02040503050406030204" pitchFamily="18" charset="0"/>
              </a:rPr>
              <a:t>⬆ </a:t>
            </a:r>
            <a:r>
              <a:rPr lang="fr-FR" sz="2400" dirty="0"/>
              <a:t>les plus fortes</a:t>
            </a:r>
          </a:p>
          <a:p>
            <a:pPr marL="0" indent="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None/>
              <a:defRPr/>
            </a:pPr>
            <a:endParaRPr lang="fr-FR" sz="2400" dirty="0">
              <a:cs typeface="Arial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cs typeface="Arial" pitchFamily="34" charset="0"/>
              </a:rPr>
              <a:t>T</a:t>
            </a:r>
            <a:r>
              <a:rPr lang="fr-FR" sz="2400" dirty="0"/>
              <a:t>endances communes en Europe : </a:t>
            </a:r>
          </a:p>
          <a:p>
            <a:pPr marL="719138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Hausse forte des emplois qualifiés</a:t>
            </a:r>
          </a:p>
          <a:p>
            <a:pPr marL="719138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Augmentation des emplois non qualifiés</a:t>
            </a:r>
          </a:p>
          <a:p>
            <a:pPr marL="719138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Erosion de la part des emplois ouvriers qualifiés et d’employés administratifs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0733DB-C3E2-3C77-ED7B-DC8C06034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296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675F9-2AAF-EDB9-0FFC-AC1AA0CC6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39FCDB-C339-8106-C72E-B54587B6A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rm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94AE2F-7AE5-1BB3-4A77-AA5183485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15052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A/ </a:t>
            </a:r>
            <a:r>
              <a:rPr lang="fr-FR" altLang="fr-FR" sz="2400" u="sng" dirty="0">
                <a:cs typeface="Arial" panose="020B0604020202020204" pitchFamily="34" charset="0"/>
              </a:rPr>
              <a:t>Une hétérogénéité croissante des statuts d’emploi, entre salariat et indépendance</a:t>
            </a: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altLang="fr-FR" sz="2400" b="1" i="1" dirty="0">
                <a:cs typeface="Arial" panose="020B0604020202020204" pitchFamily="34" charset="0"/>
              </a:rPr>
              <a:t>1. Les mutations </a:t>
            </a:r>
            <a:r>
              <a:rPr lang="fr-FR" altLang="fr-FR" sz="2400" b="1" i="1" dirty="0"/>
              <a:t>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cs typeface="Arial" panose="020B0604020202020204" pitchFamily="34" charset="0"/>
              </a:rPr>
              <a:t>Emploi = un statut social lié à l’activité productive (pas l’activité productive elle-même) </a:t>
            </a:r>
            <a:r>
              <a:rPr lang="fr-FR" altLang="fr-FR" sz="2400" dirty="0">
                <a:ea typeface="Cambria" panose="02040503050406030204" pitchFamily="18" charset="0"/>
                <a:cs typeface="Arial" panose="020B0604020202020204" pitchFamily="34" charset="0"/>
              </a:rPr>
              <a:t>⟶ </a:t>
            </a:r>
            <a:r>
              <a:rPr lang="fr-FR" altLang="fr-FR" sz="2400" dirty="0">
                <a:cs typeface="Arial" panose="020B0604020202020204" pitchFamily="34" charset="0"/>
              </a:rPr>
              <a:t>rapport social inscrivant les activités de travail dans le cadre de multiples régulations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cs typeface="Arial" panose="020B0604020202020204" pitchFamily="34" charset="0"/>
              </a:rPr>
              <a:t>Transformations économiques, sociales et professionnelles </a:t>
            </a:r>
            <a:r>
              <a:rPr lang="fr-FR" altLang="fr-FR" sz="2400" dirty="0"/>
              <a:t>⟹ </a:t>
            </a:r>
            <a:r>
              <a:rPr lang="fr-FR" altLang="fr-FR" sz="2400" dirty="0">
                <a:cs typeface="Arial" panose="020B0604020202020204" pitchFamily="34" charset="0"/>
              </a:rPr>
              <a:t>brouillage des frontières entre emploi salarié et emploi non salarié</a:t>
            </a:r>
          </a:p>
          <a:p>
            <a:pPr marL="0" indent="0" algn="just">
              <a:buNone/>
            </a:pPr>
            <a:endParaRPr lang="fr-FR" sz="22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97A20B-5F00-04EF-D2A3-9701EAA8E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504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B2162-216D-84BC-8E12-0FE330AC6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60C088-6BAC-97B9-9306-79A98C4C4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0C4DB5-2AA5-AE23-3686-07B71A0D2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76301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A/ </a:t>
            </a:r>
            <a:r>
              <a:rPr lang="fr-FR" sz="26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1. Définition et caractéristiques de la PPE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Définition de la politique de l’emploi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/>
              <a:t> « Ensemble des interventions publiques sur le marché du travail, visant à en améliorer le fonctionnement et à diminuer les déséquilibres qui peuvent y apparaître » (</a:t>
            </a:r>
            <a:r>
              <a:rPr lang="fr-FR" sz="2400" dirty="0" err="1"/>
              <a:t>Gautié</a:t>
            </a:r>
            <a:r>
              <a:rPr lang="fr-FR" sz="2400" dirty="0"/>
              <a:t>, 1993)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/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/>
              <a:t> Lutte contre « défaillances » sur le MT ≠ lutte contre le chômage 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cs typeface="Arial" panose="020B0604020202020204" pitchFamily="34" charset="0"/>
              </a:rPr>
              <a:t> Politiques de l’emploi (≈ politiques du marché du travail) ≠ politiques pour l’emploi</a:t>
            </a: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DF4514-9ACC-B72C-0398-83E546EB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8371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64B30-0EEB-A39D-4CFF-EB605149C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88F8B2-5BF4-707A-1DBD-6A9B7F596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FAD7E9-BE11-B2BA-8C09-C19F8AC4F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7630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A/ </a:t>
            </a:r>
            <a:r>
              <a:rPr lang="fr-FR" sz="26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1. Définition et caractéristiques de la PPE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Caractéristique</a:t>
            </a:r>
            <a:r>
              <a:rPr lang="fr-FR" altLang="fr-FR" sz="2400" u="sng" dirty="0">
                <a:cs typeface="Arial" panose="020B0604020202020204" pitchFamily="34" charset="0"/>
              </a:rPr>
              <a:t>s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 de la politique de l’emploi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fr-FR" sz="2400" dirty="0"/>
              <a:t> 3 grands types de politiques de l’emploi (</a:t>
            </a:r>
            <a:r>
              <a:rPr lang="fr-FR" sz="2400" dirty="0" err="1"/>
              <a:t>Pissarides</a:t>
            </a:r>
            <a:r>
              <a:rPr lang="fr-FR" sz="2400" dirty="0"/>
              <a:t>, 1990) 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fr-FR" sz="2400" dirty="0"/>
          </a:p>
          <a:p>
            <a:pPr marL="892175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fr-FR" sz="2400" b="1" dirty="0"/>
              <a:t>Appariement</a:t>
            </a:r>
            <a:r>
              <a:rPr lang="fr-FR" sz="2400" dirty="0"/>
              <a:t> sur le marché du travail </a:t>
            </a:r>
            <a:r>
              <a:rPr lang="fr-FR" sz="2400" dirty="0">
                <a:cs typeface="Times New Roman"/>
              </a:rPr>
              <a:t>→</a:t>
            </a:r>
            <a:r>
              <a:rPr lang="fr-FR" sz="2400" dirty="0"/>
              <a:t> réaliser l’adéquation entre l’offre et la demande de travail</a:t>
            </a:r>
          </a:p>
          <a:p>
            <a:pPr marL="892175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Actions sur les </a:t>
            </a:r>
            <a:r>
              <a:rPr lang="fr-FR" sz="2400" b="1" dirty="0"/>
              <a:t>salaires</a:t>
            </a:r>
            <a:r>
              <a:rPr lang="fr-FR" sz="2400" dirty="0"/>
              <a:t> </a:t>
            </a:r>
            <a:r>
              <a:rPr lang="fr-FR" sz="2400" dirty="0">
                <a:cs typeface="Times New Roman"/>
              </a:rPr>
              <a:t>→ </a:t>
            </a:r>
            <a:r>
              <a:rPr lang="fr-FR" sz="2400" i="1" dirty="0">
                <a:cs typeface="Times New Roman"/>
              </a:rPr>
              <a:t>d</a:t>
            </a:r>
            <a:r>
              <a:rPr lang="fr-FR" sz="2400" i="1" dirty="0"/>
              <a:t>irectes</a:t>
            </a:r>
            <a:r>
              <a:rPr lang="fr-FR" sz="2400" dirty="0"/>
              <a:t> (réglementation + taxation du travail) + </a:t>
            </a:r>
            <a:r>
              <a:rPr lang="fr-FR" sz="2400" i="1" dirty="0"/>
              <a:t>indirectes</a:t>
            </a:r>
            <a:r>
              <a:rPr lang="fr-FR" sz="2400" dirty="0"/>
              <a:t> </a:t>
            </a:r>
            <a:r>
              <a:rPr lang="fr-FR" sz="2400" dirty="0">
                <a:cs typeface="Times New Roman"/>
              </a:rPr>
              <a:t>(t</a:t>
            </a:r>
            <a:r>
              <a:rPr lang="fr-FR" sz="2400" dirty="0"/>
              <a:t>axation du supplément de salaire + modulation des allocations)</a:t>
            </a:r>
          </a:p>
          <a:p>
            <a:pPr marL="892175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Actions sur le </a:t>
            </a:r>
            <a:r>
              <a:rPr lang="fr-FR" sz="2400" b="1" dirty="0"/>
              <a:t>taux de chômage </a:t>
            </a:r>
            <a:r>
              <a:rPr lang="fr-FR" sz="2400" dirty="0">
                <a:cs typeface="Times New Roman"/>
              </a:rPr>
              <a:t>→ </a:t>
            </a:r>
            <a:r>
              <a:rPr lang="fr-FR" sz="2400" dirty="0"/>
              <a:t>sur l’offre de travail (</a:t>
            </a:r>
            <a:r>
              <a:rPr lang="fr-FR" sz="2400" dirty="0">
                <a:cs typeface="Times New Roman"/>
              </a:rPr>
              <a:t>via des </a:t>
            </a:r>
            <a:r>
              <a:rPr lang="fr-FR" sz="2400" dirty="0"/>
              <a:t>incitations financières au retrait d’activité) + sur la demande de travail (création d’emplois, notamment aidés) + sur la durée légale du travail (temps partiel + réduction du temps de travail)</a:t>
            </a:r>
          </a:p>
          <a:p>
            <a:pPr marL="892175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fr-FR" sz="2400" b="1" dirty="0"/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581B9D-4956-FFBA-1E95-026190608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294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5BF53-3BFB-93CB-B86B-A3D807C27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DB0B4A-57F8-412F-424C-65017847D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E26E44-21DE-1BC8-EE6F-9D7E90E3C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76301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A/ </a:t>
            </a:r>
            <a:r>
              <a:rPr lang="fr-FR" sz="26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1. Définition et caractéristiques de la PPE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Caractéristique</a:t>
            </a:r>
            <a:r>
              <a:rPr lang="fr-FR" altLang="fr-FR" sz="2400" u="sng" dirty="0">
                <a:cs typeface="Arial" panose="020B0604020202020204" pitchFamily="34" charset="0"/>
              </a:rPr>
              <a:t>s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 de la politique de l’emploi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fr-FR" sz="2400" dirty="0"/>
              <a:t> 2 grandes catégories de politiques de l’emploi 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endParaRPr lang="fr-FR" sz="2400" dirty="0"/>
          </a:p>
          <a:p>
            <a:pPr marL="892175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fr-FR" sz="2400" b="1" dirty="0"/>
              <a:t>Actives </a:t>
            </a:r>
            <a:r>
              <a:rPr lang="fr-FR" sz="2400" dirty="0"/>
              <a:t>= améliorer le fonctionnement du marché du travail → faciliter la circulation des flux sur le MT + conditions de restauration l’équilibre sur ce marché</a:t>
            </a:r>
          </a:p>
          <a:p>
            <a:pPr marL="892175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fr-FR" sz="2400" b="1" dirty="0"/>
              <a:t>Passives </a:t>
            </a:r>
            <a:r>
              <a:rPr lang="fr-FR" sz="2400" dirty="0"/>
              <a:t>= répondre aux déséquilibres sur le marché du travail → réduction des conséquences liées aux déséquilibres sur le MT</a:t>
            </a:r>
          </a:p>
          <a:p>
            <a:pPr marL="892175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fr-FR" sz="2400" dirty="0"/>
          </a:p>
          <a:p>
            <a:pPr marL="892175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fr-FR" sz="2400" b="1" dirty="0"/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8B2A966-36BF-A1E1-2FAC-B6E0B8CA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559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A52C2-82C6-A3A9-9216-5F194B49A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FCD3A1-D86F-17BD-150D-E2CFE7856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8B379D-A355-6B64-8865-00B2123BC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7630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A/ </a:t>
            </a:r>
            <a:r>
              <a:rPr lang="fr-FR" sz="26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1. Définition et caractéristiques de la PPE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Caractéristique</a:t>
            </a:r>
            <a:r>
              <a:rPr lang="fr-FR" altLang="fr-FR" sz="2400" u="sng" dirty="0">
                <a:cs typeface="Arial" panose="020B0604020202020204" pitchFamily="34" charset="0"/>
              </a:rPr>
              <a:t>s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 de la politique de l’emploi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Politiques actives de l’emploi = « lutter directement contre le rationnement des emplois en aidant à la préservation d’emplois existants, à la promotion de nouveaux emplois et à l’adaptation de la main d’œuvre aux besoins de l’économie » (</a:t>
            </a:r>
            <a:r>
              <a:rPr lang="fr-FR" sz="2400" dirty="0" err="1"/>
              <a:t>Gautié</a:t>
            </a:r>
            <a:r>
              <a:rPr lang="fr-FR" sz="2400" dirty="0"/>
              <a:t>, 1993) → objectif = permettre le retour à l’emploi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endParaRPr lang="fr-FR" sz="2400" dirty="0"/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Politiques passives de l’emploi = « atténuer directement les effets du rationnement sur le marché du travail en apportant une aide sociale ou en essayant de limiter la population active » (</a:t>
            </a:r>
            <a:r>
              <a:rPr lang="fr-FR" sz="2400" dirty="0" err="1"/>
              <a:t>Gautié</a:t>
            </a:r>
            <a:r>
              <a:rPr lang="fr-FR" sz="2400" dirty="0"/>
              <a:t>, 1993) → objectif = garantir un revenu</a:t>
            </a:r>
          </a:p>
          <a:p>
            <a:pPr marL="892175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fr-FR" sz="2400" dirty="0"/>
          </a:p>
          <a:p>
            <a:pPr marL="892175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fr-FR" sz="2400" b="1" dirty="0"/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D7AF4B-B42F-FAE9-EE30-4999AAF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147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5E9A1-B119-A457-85BE-0713FCF87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D61686-3B3A-14CD-00A3-3B7101ED5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588529-A54A-0442-721D-6546DE59E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7630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A/ </a:t>
            </a:r>
            <a:r>
              <a:rPr lang="fr-FR" sz="24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1. Définition et caractéristiques de la PPE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Caractéristique</a:t>
            </a:r>
            <a:r>
              <a:rPr lang="fr-FR" altLang="fr-FR" sz="2400" u="sng" dirty="0">
                <a:cs typeface="Arial" panose="020B0604020202020204" pitchFamily="34" charset="0"/>
              </a:rPr>
              <a:t>s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 de la politique de l’emploi</a:t>
            </a:r>
            <a:endParaRPr lang="fr-FR" sz="2400" dirty="0"/>
          </a:p>
          <a:p>
            <a:pPr marL="0" indent="0" algn="just">
              <a:spcBef>
                <a:spcPts val="0"/>
              </a:spcBef>
              <a:buNone/>
              <a:defRPr/>
            </a:pPr>
            <a:endParaRPr lang="fr-FR" sz="2400" b="1" dirty="0"/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4627174-3396-B92B-E0CD-A9E3664058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966439"/>
              </p:ext>
            </p:extLst>
          </p:nvPr>
        </p:nvGraphicFramePr>
        <p:xfrm>
          <a:off x="1992313" y="2276475"/>
          <a:ext cx="8280400" cy="4446589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828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0693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Classification des interventions de la politique 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du marché du travail par type d’action</a:t>
                      </a:r>
                    </a:p>
                  </a:txBody>
                  <a:tcPr marL="91434" marR="9143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693"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Services PMT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1. Services relatifs au marché du travail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1680"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Mesures PMT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2. Formation professionnelle 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3. Rotation dans l’emploi et partage de l’emploi (dans la catégorie 4) 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4. Incitations à l’emploi 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5. Emploi protégé et aidé et réadaptation 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6. Création directe d’emplois 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7. Aides à la création d’entreprise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3523"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Soutiens PMT</a:t>
                      </a:r>
                    </a:p>
                    <a:p>
                      <a:pPr algn="just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8. 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Maintien et soutien du revenu en cas d’absence d’emploi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9. Préretraite</a:t>
                      </a: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65328E-CD81-F227-CCCB-CC049D60D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79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B5689-A724-5C78-E35C-1CEF94238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323791-E076-9633-36F5-A3FA638D0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1F1B70-5EFE-0C20-260F-E1EC2C6C8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A/ </a:t>
            </a:r>
            <a:r>
              <a:rPr lang="fr-FR" sz="26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2. La classification des dépenses en faveur de l’emploi et du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b="1" i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400" dirty="0"/>
              <a:t> Les dépenses en faveur de l’emploi et du marché du travail recouvrent l’ensemble des dépenses réalisées dans le cadre d’une politique publique dont l’objectif principal est de favoriser l’emploi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sz="24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400" dirty="0"/>
              <a:t> Elles peuvent être classées selon le public visé ou selon leur finalité</a:t>
            </a: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D3B5C91-A8A5-CB36-DDA7-2FC0655F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521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FB0F2-5E24-3024-1C30-43F6667A9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0F3AC4-6F51-9045-52F2-DA0521CF2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9F804B-C882-7735-42BF-F4DC3A04A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A/ </a:t>
            </a:r>
            <a:r>
              <a:rPr lang="fr-FR" sz="26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2. La classification des dépenses en faveur de l’emploi et du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b="1" i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400" dirty="0"/>
              <a:t> </a:t>
            </a:r>
            <a:r>
              <a:rPr lang="fr-FR" sz="2400" u="sng" dirty="0"/>
              <a:t>Selon le public visé : dépenses générales, dépenses ciblées, dépenses sociales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fr-FR" sz="2400" b="1" dirty="0"/>
              <a:t> Dispositifs « généraux » </a:t>
            </a:r>
            <a:r>
              <a:rPr lang="fr-FR" sz="2400" dirty="0"/>
              <a:t>destinés, pour l’essentiel, à réduire le coût du travail pour certains secteurs, territoires et catégories de salariés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fr-FR" sz="2400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fr-FR" sz="2400" b="1" dirty="0"/>
              <a:t> Dispositifs « ciblés » </a:t>
            </a:r>
            <a:r>
              <a:rPr lang="fr-FR" sz="2400" dirty="0"/>
              <a:t>sur les demandeurs d’emploi et les personnes en difficulté sur le marché du travail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fr-FR" sz="2400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fr-FR" sz="2400" b="1" dirty="0"/>
              <a:t> Dispositifs au titre des minima sociaux </a:t>
            </a:r>
            <a:r>
              <a:rPr lang="fr-FR" sz="2400" dirty="0"/>
              <a:t>dont les dépenses ne sont pas comptabilisées comme des dépenses générales en faveur de l’emploi et du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77D64D0-6378-293D-BCBB-A29B46038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428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748A0-A3BF-F7E8-11AA-51867B753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223C27-B9F5-171D-F420-548624080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2BB248-6F68-BF72-3790-BF8398567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A/ </a:t>
            </a:r>
            <a:r>
              <a:rPr lang="fr-FR" sz="26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2. La classification des dépenses en faveur de l’emploi et du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b="1" i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400" dirty="0"/>
              <a:t> </a:t>
            </a:r>
            <a:r>
              <a:rPr lang="fr-FR" sz="2400" u="sng" dirty="0"/>
              <a:t>Selon le public visé : dépenses générales, dépenses ciblées, dépenses sociales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b="1" dirty="0"/>
              <a:t> Les mesures (et dépenses) générales de la politique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400" b="1" i="1" dirty="0"/>
              <a:t> </a:t>
            </a:r>
            <a:r>
              <a:rPr lang="fr-FR" sz="2400" dirty="0"/>
              <a:t>Mesures qui bénéficient à </a:t>
            </a:r>
            <a:r>
              <a:rPr lang="fr-FR" sz="2400" b="1" dirty="0"/>
              <a:t>l’ensemble des salariés</a:t>
            </a:r>
            <a:r>
              <a:rPr lang="fr-FR" sz="2400" dirty="0"/>
              <a:t>, quelles que soient leurs caractéristiques individuelles, mais en lien avec leur situation sur le marché du travail (ex : exonérations de cotisations sociales sur les bas salaires, RTT…)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sz="24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400" dirty="0"/>
              <a:t> Mesures qui ne s’adressent pas à des personnes en difficulté sur le marché du travail →  essentiellement transferts aux entreprises pour </a:t>
            </a:r>
            <a:r>
              <a:rPr lang="fr-FR" sz="2400" b="1" dirty="0"/>
              <a:t>réduire le coût du travail </a:t>
            </a:r>
            <a:r>
              <a:rPr lang="fr-FR" sz="2400" dirty="0"/>
              <a:t>pour certaines catégories de salariés et certains secteurs/territoires + éventuellement aussi revenus de soutien aux personnes en 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E62494-9341-EAA6-2A0A-3F8AA7FB6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15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DB162-0F2B-51D8-379D-74B4788ED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EB0AD-9191-EFD0-745F-809965512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662C0B-4469-41DC-EF8F-DEC6CD0AB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A/ </a:t>
            </a:r>
            <a:r>
              <a:rPr lang="fr-FR" sz="24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2. La classification des dépenses en faveur de l’emploi et du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b="1" i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400" dirty="0"/>
              <a:t> </a:t>
            </a:r>
            <a:r>
              <a:rPr lang="fr-FR" sz="2400" u="sng" dirty="0"/>
              <a:t>Selon le public visé : dépenses générales, dépenses ciblées, dépenses sociales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b="1" dirty="0"/>
              <a:t> Les mesures (et dépenses) ciblées de la politique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400" dirty="0"/>
              <a:t> Mesures spécifiques correspondant aux dispositifs bénéficiant à des </a:t>
            </a:r>
            <a:r>
              <a:rPr lang="fr-FR" sz="2400" b="1" dirty="0"/>
              <a:t>catégories particulières</a:t>
            </a:r>
            <a:r>
              <a:rPr lang="fr-FR" sz="2400" dirty="0"/>
              <a:t> (ex : jeunes, chômeurs de longue durée, séniors, handicapés…)</a:t>
            </a:r>
            <a:endParaRPr lang="fr-FR" sz="2400" u="sng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sz="2400" u="sng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400" dirty="0"/>
              <a:t> Mesures qui renvoient aux « politiques du marché du travail » dont le champ couvre « les interventions publiques sur le marché du travail »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C42097D-278A-A1ED-9B51-A7451CDC8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45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D6CDF-8DE4-8189-F96C-5C0AE130E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5B37A2-3C0E-7449-6588-B8BB122E0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666485-ABC7-580D-9EC7-8FA0BC4B7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A/ </a:t>
            </a:r>
            <a:r>
              <a:rPr lang="fr-FR" sz="24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2. La classification des dépenses en faveur de l’emploi et du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b="1" i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400" dirty="0"/>
              <a:t> </a:t>
            </a:r>
            <a:r>
              <a:rPr lang="fr-FR" sz="2400" u="sng" dirty="0"/>
              <a:t>Selon le public visé : dépenses générales, dépenses ciblées, dépenses sociales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b="1" dirty="0"/>
              <a:t> Les mesures (et dépenses) ciblées de la politique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fr-FR" sz="2400" dirty="0"/>
              <a:t> Les groupes visés/concernés par les mesures/dépenses ciblées sont :</a:t>
            </a:r>
          </a:p>
          <a:p>
            <a:pPr marL="717550" indent="-363538" algn="just"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En priorité les </a:t>
            </a:r>
            <a:r>
              <a:rPr lang="fr-FR" sz="2400" b="1" dirty="0"/>
              <a:t>chômeurs inscrits </a:t>
            </a:r>
            <a:r>
              <a:rPr lang="fr-FR" sz="2400" dirty="0"/>
              <a:t>auprès des services publics de l’emploi…</a:t>
            </a:r>
          </a:p>
          <a:p>
            <a:pPr marL="717550" indent="-363538" algn="just">
              <a:buFont typeface="Wingdings" panose="05000000000000000000" pitchFamily="2" charset="2"/>
              <a:buChar char="§"/>
              <a:defRPr/>
            </a:pPr>
            <a:r>
              <a:rPr lang="fr-FR" sz="2400" dirty="0"/>
              <a:t>…et les autres </a:t>
            </a:r>
            <a:r>
              <a:rPr lang="fr-FR" sz="2400" b="1" dirty="0"/>
              <a:t>personnes rencontrant des difficultés particulières </a:t>
            </a:r>
            <a:r>
              <a:rPr lang="fr-FR" sz="2400" dirty="0"/>
              <a:t>à accéder au marché du travail ou à y rester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242270-462E-DBAB-408D-B8D9218B2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52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rm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150521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A/ </a:t>
            </a:r>
            <a:r>
              <a:rPr lang="fr-FR" altLang="fr-FR" sz="2400" u="sng" dirty="0">
                <a:cs typeface="Arial" panose="020B0604020202020204" pitchFamily="34" charset="0"/>
              </a:rPr>
              <a:t>Une hétérogénéité croissante des statuts d’emploi, entre salariat et indépendance</a:t>
            </a: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altLang="fr-FR" sz="2400" b="1" i="1" dirty="0">
                <a:cs typeface="Arial" panose="020B0604020202020204" pitchFamily="34" charset="0"/>
              </a:rPr>
              <a:t>2. Les évolutions comparées de l’emploi salarié et de l’emploi non salarié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cs typeface="Arial" pitchFamily="34" charset="0"/>
              </a:rPr>
              <a:t>Emploi salarié </a:t>
            </a:r>
            <a:r>
              <a:rPr lang="fr-FR" sz="2400">
                <a:cs typeface="Arial" pitchFamily="34" charset="0"/>
              </a:rPr>
              <a:t>≈ 87 à 88 </a:t>
            </a:r>
            <a:r>
              <a:rPr lang="fr-FR" sz="2400" dirty="0">
                <a:cs typeface="Arial" pitchFamily="34" charset="0"/>
              </a:rPr>
              <a:t>% de la population active en France</a:t>
            </a:r>
          </a:p>
          <a:p>
            <a:pPr marL="0" indent="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None/>
              <a:defRPr/>
            </a:pPr>
            <a:endParaRPr lang="fr-FR" sz="2400" dirty="0">
              <a:cs typeface="Arial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cs typeface="Arial" pitchFamily="34" charset="0"/>
              </a:rPr>
              <a:t>Indépendants (≈ 12 à 13 % des actifs) composés de :</a:t>
            </a:r>
          </a:p>
          <a:p>
            <a:pPr marL="719138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cs typeface="Arial" pitchFamily="34" charset="0"/>
              </a:rPr>
              <a:t>Chef d’exploitations agricoles et autres actifs agricoles non salariés</a:t>
            </a:r>
          </a:p>
          <a:p>
            <a:pPr marL="719138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cs typeface="Arial" pitchFamily="34" charset="0"/>
              </a:rPr>
              <a:t>Artisans, commerçants et chefs d’entreprises</a:t>
            </a:r>
          </a:p>
          <a:p>
            <a:pPr marL="719138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cs typeface="Arial" pitchFamily="34" charset="0"/>
              </a:rPr>
              <a:t>Professions libérales</a:t>
            </a:r>
          </a:p>
          <a:p>
            <a:pPr marL="719138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cs typeface="Arial" pitchFamily="34" charset="0"/>
              </a:rPr>
              <a:t>Une partie des micro-entrepreneurs, dont travailleurs de plateformes</a:t>
            </a:r>
          </a:p>
          <a:p>
            <a:pPr marL="0" indent="0" algn="just">
              <a:buNone/>
            </a:pPr>
            <a:endParaRPr lang="fr-FR" sz="22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DC5FA3F-3E27-2840-3742-8777F5D48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050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6C55CC-C7DD-0B00-0466-94859FC87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F44C98-765A-70E3-FD39-E55714467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FF4874-0382-09B4-39E8-233998194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800" dirty="0"/>
              <a:t>A/ </a:t>
            </a:r>
            <a:r>
              <a:rPr lang="fr-FR" sz="28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8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800" b="1" i="1" dirty="0"/>
              <a:t>2. La classification des dépenses en faveur de l’emploi et du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800" b="1" i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800" dirty="0"/>
              <a:t> </a:t>
            </a:r>
            <a:r>
              <a:rPr lang="fr-FR" sz="2800" u="sng" dirty="0"/>
              <a:t>Selon le public visé : dépenses générales, dépenses ciblées, dépenses sociales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800" u="sng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800" b="1" dirty="0"/>
              <a:t> Les mesures (et dépenses) ciblées de la politique de l’emploi</a:t>
            </a:r>
          </a:p>
          <a:p>
            <a:pPr marL="0" indent="0" algn="just">
              <a:spcBef>
                <a:spcPts val="0"/>
              </a:spcBef>
              <a:buNone/>
            </a:pPr>
            <a:endParaRPr lang="fr-FR" sz="2600" u="sng" dirty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fr-FR" sz="2600" dirty="0"/>
              <a:t> Les dépenses ciblées sont financées par l’État, les collectivités locales ou les administrations de sécurité sociale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endParaRPr lang="fr-FR" sz="2600" dirty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fr-FR" sz="2600" dirty="0"/>
              <a:t> Elles recouvrent 3 types d’interventions publiques :</a:t>
            </a:r>
          </a:p>
          <a:p>
            <a:pPr marL="717550" indent="-363538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fr-FR" sz="2600" dirty="0"/>
              <a:t>Les services relatifs au marché du travail</a:t>
            </a:r>
          </a:p>
          <a:p>
            <a:pPr marL="717550" indent="-363538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fr-FR" sz="2600" dirty="0"/>
              <a:t>Les mesures actives de politique d’emploi</a:t>
            </a:r>
          </a:p>
          <a:p>
            <a:pPr marL="717550" indent="-363538" algn="just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fr-FR" sz="2600" dirty="0"/>
              <a:t>Les soutiens au revenu en cas d’absence d’emploi</a:t>
            </a:r>
            <a:endParaRPr lang="fr-FR" altLang="fr-FR" sz="26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FB5C7B0-78B8-6D69-EEFA-F388C78A9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313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70892-288E-C8B1-9F33-D661D1DB4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03F851-9B57-E5AB-5408-4E5422F31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119BBE-193B-7BA1-279E-24C9FD19C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A/ </a:t>
            </a:r>
            <a:r>
              <a:rPr lang="fr-FR" sz="26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8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2. La classification des dépenses en faveur de l’emploi et du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b="1" i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2400" dirty="0"/>
              <a:t> </a:t>
            </a:r>
            <a:r>
              <a:rPr lang="fr-FR" sz="2400" u="sng" dirty="0"/>
              <a:t>Selon le public visé : dépenses générales, dépenses ciblées, dépenses sociales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800" u="sng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2400" b="1" dirty="0"/>
              <a:t> Les dépenses sociales à la lisière des politiques d’emploi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200" dirty="0"/>
              <a:t> Dépenses engagées au titre des minima sociaux pouvant être considérées à la lisière des politiques de l’emploi car leur objectif principal n’est pas l’emploi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sz="22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200" dirty="0"/>
              <a:t> Ces dépenses sociales à la lisière des politiques de l’emploi ne sont pas incluses dans les dépenses en faveur de l’emploi et du marché du travail</a:t>
            </a: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3F3F037-683D-C6F5-1F0C-D46A508BB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69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F262B-88F5-769C-77C8-BE9B1BDE9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D35AD3-5215-301D-9E5B-EE61B7772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AD3948-4153-889C-816D-3FC3A40A8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A/ </a:t>
            </a:r>
            <a:r>
              <a:rPr lang="fr-FR" sz="24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b="1" i="1" dirty="0"/>
              <a:t>2. La classification des dépenses en faveur de l’emploi et du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b="1" i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dirty="0"/>
              <a:t> </a:t>
            </a:r>
            <a:r>
              <a:rPr lang="fr-FR" u="sng" dirty="0"/>
              <a:t>Selon la finalité de la dépense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altLang="fr-FR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b="1" dirty="0">
                <a:solidFill>
                  <a:schemeClr val="tx1"/>
                </a:solidFill>
                <a:cs typeface="Arial" panose="020B0604020202020204" pitchFamily="34" charset="0"/>
              </a:rPr>
              <a:t>Incitations à l’embauche </a:t>
            </a:r>
            <a:r>
              <a:rPr lang="fr-FR" dirty="0"/>
              <a:t>→ allègements du coût du travail + certaines exonérations sectorielles et géographiques + aides à l’embauche ponctuelles + aides au poste plus pérennes</a:t>
            </a:r>
            <a:endParaRPr lang="fr-FR" altLang="fr-FR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altLang="fr-FR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altLang="fr-FR" dirty="0">
                <a:cs typeface="Arial" panose="020B0604020202020204" pitchFamily="34" charset="0"/>
              </a:rPr>
              <a:t> </a:t>
            </a:r>
            <a:r>
              <a:rPr lang="fr-FR" altLang="fr-FR" b="1" dirty="0">
                <a:cs typeface="Arial" panose="020B0604020202020204" pitchFamily="34" charset="0"/>
              </a:rPr>
              <a:t>Incitations à l’activité </a:t>
            </a:r>
            <a:r>
              <a:rPr lang="fr-FR" dirty="0"/>
              <a:t>→ mesures d’aides financières directes aux personnes afin d’encourager, au niveau individuel, la reprise d’une activité, qu’elle soit salariée ou non</a:t>
            </a:r>
            <a:endParaRPr lang="fr-FR" altLang="fr-FR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altLang="fr-FR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b="1" dirty="0"/>
              <a:t>Soutien du revenu en cas d’absence d’emploi ou de réduction d’activité </a:t>
            </a:r>
            <a:r>
              <a:rPr lang="fr-FR" dirty="0"/>
              <a:t>→ mesures qui ont pour but de compenser l’absence de revenu des personnes éloignées ou exclues du marché du travail (essentiellement composé de l’assurance chômage)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b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altLang="fr-FR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40BFC77-CC7B-C1B6-55D9-E0C165776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421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86E40-30B4-6F99-5A77-ADE26F7B1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A5C263-1622-D859-CAAA-93C4C4193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905519-0C6C-89CE-0DBE-0A85516B3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A/ </a:t>
            </a:r>
            <a:r>
              <a:rPr lang="fr-FR" sz="2400" u="sng" dirty="0"/>
              <a:t>La politique publique de l’emploi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b="1" i="1" dirty="0"/>
              <a:t>2. La classification des dépenses en faveur de l’emploi et du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b="1" i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dirty="0"/>
              <a:t> </a:t>
            </a:r>
            <a:r>
              <a:rPr lang="fr-FR" u="sng" dirty="0"/>
              <a:t>Selon la finalité de la dépense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b="1" dirty="0"/>
              <a:t>Financement des formations </a:t>
            </a:r>
            <a:r>
              <a:rPr lang="fr-FR" dirty="0"/>
              <a:t>→ dispositifs de financement des actions de formation incluant les coûts pédagogiques et les rémunérations de formation, les formations sur le lieu de travail ainsi que l’alternance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b="1" dirty="0"/>
              <a:t>Accompagnement des personnes en recherche d’emploi </a:t>
            </a:r>
            <a:r>
              <a:rPr lang="fr-FR" dirty="0"/>
              <a:t>→ appui des opérateurs du SPE (France Travail, Missions locales, APEC, CAP emploi…) pour aider les personnes privées d’emploi à retrouver et/ou reprendre un travail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b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altLang="fr-FR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F73BB42-090C-F20D-1A13-C8AFB28A1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2445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FC07C-8F1B-4CEC-11BE-A76C0CB19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C62B25-0088-4676-4760-5B750777F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7AD1A9-F3F1-35B9-F5AE-A9E22249A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A/ </a:t>
            </a:r>
            <a:r>
              <a:rPr lang="fr-FR" sz="2400" u="sng" dirty="0"/>
              <a:t>La politique publique de l’emploi</a:t>
            </a:r>
            <a:endParaRPr lang="fr-FR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b="1" i="1" dirty="0"/>
              <a:t>2. La classification des dépenses en faveur de l’emploi et du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b="1" i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b="1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altLang="fr-FR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 descr="Une image contenant texte, capture d’écran, Police, nombre&#10;&#10;Le contenu généré par l’IA peut être incorrect.">
            <a:extLst>
              <a:ext uri="{FF2B5EF4-FFF2-40B4-BE49-F238E27FC236}">
                <a16:creationId xmlns:a16="http://schemas.microsoft.com/office/drawing/2014/main" id="{8641558A-0ADA-68AD-F70C-8810F2EC8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39" y="1548967"/>
            <a:ext cx="8992855" cy="5210902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8EDC1C3-6227-6EA4-0C71-21EB60404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403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C4291-09D9-9FEA-A732-DD96E9F62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6E8176-7158-E0EC-AFDB-A61753EE0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FCC5CE-1F4A-4777-8B21-89993955B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B/ </a:t>
            </a:r>
            <a:r>
              <a:rPr lang="fr-FR" sz="2400" u="sng" dirty="0"/>
              <a:t>La dépense publique pour l’emploi en France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1. L’évolution de la DPE en France depuis 2017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 descr="Une image contenant texte, capture d’écran, Tracé, ligne&#10;&#10;Le contenu généré par l’IA peut être incorrect.">
            <a:extLst>
              <a:ext uri="{FF2B5EF4-FFF2-40B4-BE49-F238E27FC236}">
                <a16:creationId xmlns:a16="http://schemas.microsoft.com/office/drawing/2014/main" id="{13BB35DA-5866-A379-48C6-97CF019D2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6395" y="1635508"/>
            <a:ext cx="6419744" cy="5222492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934A6D5-861F-2755-338C-5883F45A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499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F32CB-93FF-6C02-DDC4-A9B5DCC75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809D45-9FB0-5F3F-21B7-294FA6A62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II. Politiques du marché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257DCF-6B66-D692-BA33-F1EBE36DA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861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B/ </a:t>
            </a:r>
            <a:r>
              <a:rPr lang="fr-FR" sz="2400" u="sng" dirty="0"/>
              <a:t>La dépense publique pour l’emploi en France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b="1" i="1" dirty="0"/>
              <a:t>2. Dépenses en faveur de l’emploi et du marché du travail en France en 2023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dirty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4C4874B-14D4-6D1B-A25E-970FD28FF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7727" y="1707809"/>
            <a:ext cx="7117080" cy="5052060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A7353AD-7985-5623-1278-CC6C9C3B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74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rm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3070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A/ </a:t>
            </a:r>
            <a:r>
              <a:rPr lang="fr-FR" altLang="fr-FR" sz="2600" u="sng" dirty="0">
                <a:cs typeface="Arial" panose="020B0604020202020204" pitchFamily="34" charset="0"/>
              </a:rPr>
              <a:t>Une hétérogénéité croissante des statuts d’emploi, entre salariat et indépendance</a:t>
            </a:r>
            <a:endParaRPr lang="fr-FR" sz="26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600" u="sng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altLang="fr-FR" sz="2600" b="1" i="1" dirty="0">
                <a:cs typeface="Arial" panose="020B0604020202020204" pitchFamily="34" charset="0"/>
              </a:rPr>
              <a:t>2. Les évolutions comparées de l’emploi salarié et de l’emploi non salarié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Forte </a:t>
            </a:r>
            <a:r>
              <a:rPr lang="fr-FR" altLang="fr-FR" sz="2400" dirty="0">
                <a:solidFill>
                  <a:schemeClr val="tx1"/>
                </a:solidFill>
                <a:ea typeface="Cambria" panose="02040503050406030204" pitchFamily="18" charset="0"/>
                <a:cs typeface="Arial" panose="020B0604020202020204" pitchFamily="34" charset="0"/>
              </a:rPr>
              <a:t>⬇ 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emploi non salarié durant tout le 20</a:t>
            </a:r>
            <a:r>
              <a:rPr lang="fr-FR" altLang="fr-FR" sz="2400" baseline="30000" dirty="0">
                <a:solidFill>
                  <a:schemeClr val="tx1"/>
                </a:solidFill>
                <a:cs typeface="Arial" panose="020B0604020202020204" pitchFamily="34" charset="0"/>
              </a:rPr>
              <a:t>ème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siècle  (notamment forte </a:t>
            </a:r>
            <a:r>
              <a:rPr lang="fr-FR" altLang="fr-FR" sz="2400" dirty="0">
                <a:solidFill>
                  <a:schemeClr val="tx1"/>
                </a:solidFill>
              </a:rPr>
              <a:t>⬇ 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nombre d’agriculteurs indépendants) jusqu’au début des années 2000 (2,2 M d’emplois indépendants, contre 4,5 M en 1970)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Reprise de l’emploi indépendant à partir des années 2000 </a:t>
            </a:r>
            <a:r>
              <a:rPr lang="fr-FR" altLang="fr-FR" sz="2400" dirty="0">
                <a:solidFill>
                  <a:schemeClr val="tx1"/>
                </a:solidFill>
              </a:rPr>
              <a:t>⟶ principalement 2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causes :</a:t>
            </a:r>
          </a:p>
          <a:p>
            <a:pPr marL="712788" indent="-36195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Recours massif des entreprises à l’externalisation (qui a concerné de plus en plus des travailleurs indépendants)</a:t>
            </a:r>
          </a:p>
          <a:p>
            <a:pPr marL="712788" indent="-36195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Multiplication des plateformes numériques d’intermédiation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fr-FR" sz="22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B914FC-97D1-A8FA-E41D-70A4A7541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74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rm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3070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A/ </a:t>
            </a:r>
            <a:r>
              <a:rPr lang="fr-FR" altLang="fr-FR" sz="2400" u="sng" dirty="0">
                <a:cs typeface="Arial" panose="020B0604020202020204" pitchFamily="34" charset="0"/>
              </a:rPr>
              <a:t>Une hétérogénéité croissante des statuts d’emploi, entre salariat et indépendance</a:t>
            </a: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altLang="fr-FR" sz="2400" b="1" i="1" dirty="0">
                <a:cs typeface="Arial" panose="020B0604020202020204" pitchFamily="34" charset="0"/>
              </a:rPr>
              <a:t>2. Les évolutions comparées de l’emploi salarié et de l’emploi non salarié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cs typeface="Arial" pitchFamily="34" charset="0"/>
              </a:rPr>
              <a:t>Élargissement et plus grande hétérogénéité du monde des indépendants depuis les années 2000 + frontières de plus en plus floues avec le salariat </a:t>
            </a:r>
            <a:r>
              <a:rPr lang="fr-FR" sz="2400" dirty="0">
                <a:ea typeface="Cambria" panose="02040503050406030204" pitchFamily="18" charset="0"/>
                <a:cs typeface="Arial" pitchFamily="34" charset="0"/>
              </a:rPr>
              <a:t>⟶ </a:t>
            </a:r>
            <a:r>
              <a:rPr lang="fr-FR" sz="2400" dirty="0">
                <a:cs typeface="Arial" pitchFamily="34" charset="0"/>
              </a:rPr>
              <a:t>pluriactivité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cs typeface="Arial" pitchFamily="34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cs typeface="Arial" pitchFamily="34" charset="0"/>
              </a:rPr>
              <a:t>De plus en plus de formes hybrides entre salariat et indépendance (ex : portage salarial, coopératives d’activité et d’emploi, travailleurs de plateformes…)</a:t>
            </a:r>
          </a:p>
          <a:p>
            <a:pPr marL="0" indent="0" algn="just">
              <a:buNone/>
            </a:pPr>
            <a:endParaRPr lang="fr-FR" sz="22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A99048-5298-B660-B777-60FD26855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168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rm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3070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A/ </a:t>
            </a:r>
            <a:r>
              <a:rPr lang="fr-FR" altLang="fr-FR" sz="2400" u="sng" dirty="0">
                <a:cs typeface="Arial" panose="020B0604020202020204" pitchFamily="34" charset="0"/>
              </a:rPr>
              <a:t>Une hétérogénéité croissante des statuts d’emploi, entre salariat et indépendance</a:t>
            </a: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altLang="fr-FR" sz="2400" b="1" i="1" dirty="0">
                <a:cs typeface="Arial" panose="020B0604020202020204" pitchFamily="34" charset="0"/>
              </a:rPr>
              <a:t>3. Les transformations de l’emploi indépendant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Hétérogénéité croissante de l’emploi indépendant </a:t>
            </a:r>
            <a:r>
              <a:rPr lang="fr-FR" altLang="fr-FR" sz="2400" dirty="0">
                <a:solidFill>
                  <a:schemeClr val="tx1"/>
                </a:solidFill>
                <a:ea typeface="Cambria" panose="02040503050406030204" pitchFamily="18" charset="0"/>
                <a:cs typeface="Arial" panose="020B0604020202020204" pitchFamily="34" charset="0"/>
              </a:rPr>
              <a:t>⟹ 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disparités plus fortes en termes de revenus d’activité et de conditions de travail ou de viabilité des emplois :</a:t>
            </a:r>
          </a:p>
          <a:p>
            <a:pPr marL="803275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Professions libérales </a:t>
            </a:r>
            <a:r>
              <a:rPr lang="fr-FR" altLang="fr-FR" sz="2400" dirty="0">
                <a:solidFill>
                  <a:schemeClr val="tx1"/>
                </a:solidFill>
              </a:rPr>
              <a:t>⟶ 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revenus élevés et situations d’activité stables</a:t>
            </a:r>
          </a:p>
          <a:p>
            <a:pPr marL="803275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Indépendants prestataires d’activités de services peu qualifiés (surtout en direction des particuliers) + travailleurs de la « gig </a:t>
            </a:r>
            <a:r>
              <a:rPr lang="fr-FR" altLang="fr-FR" sz="2400" dirty="0" err="1">
                <a:solidFill>
                  <a:schemeClr val="tx1"/>
                </a:solidFill>
                <a:cs typeface="Arial" panose="020B0604020202020204" pitchFamily="34" charset="0"/>
              </a:rPr>
              <a:t>economy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 » qui effectuent des petits boulots </a:t>
            </a:r>
            <a:r>
              <a:rPr lang="fr-FR" altLang="fr-FR" sz="2400" dirty="0">
                <a:solidFill>
                  <a:schemeClr val="tx1"/>
                </a:solidFill>
              </a:rPr>
              <a:t>⟶ 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rémunérations faibles et intermittentes</a:t>
            </a:r>
          </a:p>
          <a:p>
            <a:pPr marL="0" indent="0" algn="just">
              <a:buNone/>
            </a:pPr>
            <a:endParaRPr lang="fr-FR" sz="22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AC5F6DF-971A-3309-C301-314D0CB50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07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rm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3070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/>
              <a:t>A/ </a:t>
            </a:r>
            <a:r>
              <a:rPr lang="fr-FR" altLang="fr-FR" sz="2400" u="sng" dirty="0">
                <a:cs typeface="Arial" panose="020B0604020202020204" pitchFamily="34" charset="0"/>
              </a:rPr>
              <a:t>Une hétérogénéité croissante des statuts d’emploi, entre salariat et indépendance</a:t>
            </a:r>
            <a:endParaRPr lang="fr-FR" sz="24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u="sng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altLang="fr-FR" sz="2400" b="1" i="1" dirty="0">
                <a:cs typeface="Arial" panose="020B0604020202020204" pitchFamily="34" charset="0"/>
              </a:rPr>
              <a:t>3. Les transformations de l’emploi indépendant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dirty="0"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dirty="0">
                <a:ea typeface="Cambria" panose="02040503050406030204" pitchFamily="18" charset="0"/>
                <a:cs typeface="Arial" pitchFamily="34" charset="0"/>
              </a:rPr>
              <a:t>⬆ </a:t>
            </a:r>
            <a:r>
              <a:rPr lang="fr-FR" dirty="0">
                <a:cs typeface="Arial" pitchFamily="34" charset="0"/>
              </a:rPr>
              <a:t>nombre d’indépendants depuis les années 2000 expliqué par l’accroissement du processus de flexibilisation des univers professionnels et des marchés du travail</a:t>
            </a: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fr-FR" dirty="0">
              <a:cs typeface="Arial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dirty="0">
                <a:cs typeface="Arial" pitchFamily="34" charset="0"/>
              </a:rPr>
              <a:t>Expansion de nouvelles franges de l’indépendance = une conséquence de l’affaiblissement du salariat</a:t>
            </a: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fr-FR" dirty="0">
              <a:cs typeface="Arial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dirty="0">
                <a:cs typeface="Arial" pitchFamily="34" charset="0"/>
              </a:rPr>
              <a:t>Proportion d’indépendants économiquement dépendants (75 % au moins des revenus proviennent des rapports avec un seul client ou une seule relation en amont) estimée à 20 % par l’INSEE</a:t>
            </a:r>
          </a:p>
          <a:p>
            <a:pPr marL="0" indent="0" algn="just">
              <a:buNone/>
            </a:pPr>
            <a:endParaRPr lang="fr-FR" sz="22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68EDF6-2EF3-7443-A74C-CD8901E23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68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2800" dirty="0"/>
              <a:t>I. Mutations du travail et de l’emploi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005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600" dirty="0"/>
              <a:t>B/ </a:t>
            </a:r>
            <a:r>
              <a:rPr lang="fr-FR" sz="2600" u="sng" dirty="0"/>
              <a:t>Les effets des technologies numériques sur le marché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i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600" b="1" i="1" dirty="0"/>
              <a:t>1. </a:t>
            </a:r>
            <a:r>
              <a:rPr lang="fr-FR" altLang="fr-FR" sz="2600" b="1" i="1" dirty="0">
                <a:cs typeface="Arial" panose="020B0604020202020204" pitchFamily="34" charset="0"/>
              </a:rPr>
              <a:t>L’essor des NTIC et ses conséquences sur les frontières du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000" dirty="0"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b="1" dirty="0">
                <a:cs typeface="Arial" panose="020B0604020202020204" pitchFamily="34" charset="0"/>
              </a:rPr>
              <a:t> </a:t>
            </a:r>
            <a:r>
              <a:rPr lang="fr-FR" altLang="fr-FR" sz="2200" u="sng" dirty="0">
                <a:cs typeface="Arial" panose="020B0604020202020204" pitchFamily="34" charset="0"/>
              </a:rPr>
              <a:t>Le brouillage des frontières entre les différentes sphères de la vie sociale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000" dirty="0"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000" dirty="0">
                <a:cs typeface="Arial" panose="020B0604020202020204" pitchFamily="34" charset="0"/>
              </a:rPr>
              <a:t>TIC (</a:t>
            </a:r>
            <a:r>
              <a:rPr lang="fr-FR" altLang="fr-FR" sz="2000" dirty="0"/>
              <a:t>informatique, internet, cloud, </a:t>
            </a:r>
            <a:r>
              <a:rPr lang="fr-FR" altLang="fr-FR" sz="2000" i="1" dirty="0"/>
              <a:t>big data</a:t>
            </a:r>
            <a:r>
              <a:rPr lang="fr-FR" altLang="fr-FR" sz="2000" dirty="0"/>
              <a:t>, applications mobiles, géolocalisation, internet des objets, machines apprenantes, robotique mobile…) </a:t>
            </a:r>
            <a:r>
              <a:rPr lang="fr-FR" altLang="fr-FR" sz="2000" dirty="0">
                <a:cs typeface="Arial" panose="020B0604020202020204" pitchFamily="34" charset="0"/>
              </a:rPr>
              <a:t>= technologies à usage général qui bouleversent les modes de vie et les activités économiques (« </a:t>
            </a:r>
            <a:r>
              <a:rPr lang="fr-FR" altLang="fr-FR" sz="2000" i="1" dirty="0"/>
              <a:t>General </a:t>
            </a:r>
            <a:r>
              <a:rPr lang="fr-FR" altLang="fr-FR" sz="2000" i="1" dirty="0" err="1"/>
              <a:t>Purpose</a:t>
            </a:r>
            <a:r>
              <a:rPr lang="fr-FR" altLang="fr-FR" sz="2000" i="1" dirty="0"/>
              <a:t> </a:t>
            </a:r>
            <a:r>
              <a:rPr lang="fr-FR" altLang="fr-FR" sz="2000" i="1" dirty="0" err="1"/>
              <a:t>Technology</a:t>
            </a:r>
            <a:r>
              <a:rPr lang="fr-FR" altLang="fr-FR" sz="2000" i="1" dirty="0"/>
              <a:t> </a:t>
            </a:r>
            <a:r>
              <a:rPr lang="fr-FR" altLang="fr-FR" sz="2000" dirty="0"/>
              <a:t>» )</a:t>
            </a: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000" dirty="0"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000" dirty="0">
                <a:cs typeface="Arial" panose="020B0604020202020204" pitchFamily="34" charset="0"/>
              </a:rPr>
              <a:t>3 caractéristiques essentielles des TIC :</a:t>
            </a:r>
          </a:p>
          <a:p>
            <a:pPr marL="719138" indent="-365125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000" dirty="0"/>
              <a:t>Envahissent toutes les activités (« </a:t>
            </a:r>
            <a:r>
              <a:rPr lang="fr-FR" altLang="fr-FR" sz="2000" i="1" dirty="0" err="1"/>
              <a:t>pervasiveness</a:t>
            </a:r>
            <a:r>
              <a:rPr lang="fr-FR" altLang="fr-FR" sz="2000" i="1" dirty="0"/>
              <a:t> </a:t>
            </a:r>
            <a:r>
              <a:rPr lang="fr-FR" altLang="fr-FR" sz="2000" dirty="0"/>
              <a:t>») ⟶ réduisent les coûts de traitement, de stockage et de communication de l’information</a:t>
            </a:r>
          </a:p>
          <a:p>
            <a:pPr marL="719138" indent="-365125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000" dirty="0"/>
              <a:t>Génèrent des améliorations et des avantages qui tendent à être cumulatifs (« </a:t>
            </a:r>
            <a:r>
              <a:rPr lang="fr-FR" altLang="fr-FR" sz="2000" i="1" dirty="0" err="1"/>
              <a:t>improvement</a:t>
            </a:r>
            <a:r>
              <a:rPr lang="fr-FR" altLang="fr-FR" sz="2000" i="1" dirty="0"/>
              <a:t> </a:t>
            </a:r>
            <a:r>
              <a:rPr lang="fr-FR" altLang="fr-FR" sz="2000" dirty="0"/>
              <a:t>»)</a:t>
            </a:r>
          </a:p>
          <a:p>
            <a:pPr marL="719138" indent="-365125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altLang="fr-FR" sz="2000" dirty="0"/>
              <a:t>Engendrent de nouvelles innovations de produit et de procédé (« </a:t>
            </a:r>
            <a:r>
              <a:rPr lang="fr-FR" altLang="fr-FR" sz="2000" i="1" dirty="0"/>
              <a:t>innovation </a:t>
            </a:r>
            <a:r>
              <a:rPr lang="fr-FR" altLang="fr-FR" sz="2000" i="1" dirty="0" err="1"/>
              <a:t>spawning</a:t>
            </a:r>
            <a:r>
              <a:rPr lang="fr-FR" altLang="fr-FR" sz="2000" i="1" dirty="0"/>
              <a:t> </a:t>
            </a:r>
            <a:r>
              <a:rPr lang="fr-FR" altLang="fr-FR" sz="2000" dirty="0"/>
              <a:t>») ⟹ bouleversent la production de biens et de services + modifient l’organisation du travail et les emplois + transforment les modes de vie</a:t>
            </a:r>
            <a:endParaRPr lang="fr-FR" altLang="fr-FR" sz="200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fr-F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fr-FR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80EA9FB-EDD9-4E24-2838-5CFB4C3ED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3288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AnalogousFromLightSeed_2SEEDS">
      <a:dk1>
        <a:srgbClr val="000000"/>
      </a:dk1>
      <a:lt1>
        <a:srgbClr val="FFFFFF"/>
      </a:lt1>
      <a:dk2>
        <a:srgbClr val="243641"/>
      </a:dk2>
      <a:lt2>
        <a:srgbClr val="E8E5E2"/>
      </a:lt2>
      <a:accent1>
        <a:srgbClr val="7F9FBA"/>
      </a:accent1>
      <a:accent2>
        <a:srgbClr val="81A8AA"/>
      </a:accent2>
      <a:accent3>
        <a:srgbClr val="969CC6"/>
      </a:accent3>
      <a:accent4>
        <a:srgbClr val="BA8F7F"/>
      </a:accent4>
      <a:accent5>
        <a:srgbClr val="B1A281"/>
      </a:accent5>
      <a:accent6>
        <a:srgbClr val="A0A571"/>
      </a:accent6>
      <a:hlink>
        <a:srgbClr val="A17C5D"/>
      </a:hlink>
      <a:folHlink>
        <a:srgbClr val="7F7F7F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4844</Words>
  <Application>Microsoft Office PowerPoint</Application>
  <PresentationFormat>Grand écran</PresentationFormat>
  <Paragraphs>748</Paragraphs>
  <Slides>46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46</vt:i4>
      </vt:variant>
    </vt:vector>
  </HeadingPairs>
  <TitlesOfParts>
    <vt:vector size="54" baseType="lpstr">
      <vt:lpstr>Arial</vt:lpstr>
      <vt:lpstr>Calibri</vt:lpstr>
      <vt:lpstr>Calisto MT</vt:lpstr>
      <vt:lpstr>Cambria</vt:lpstr>
      <vt:lpstr>Times New Roman</vt:lpstr>
      <vt:lpstr>Univers Condensed</vt:lpstr>
      <vt:lpstr>Wingdings</vt:lpstr>
      <vt:lpstr>ChronicleVTI</vt:lpstr>
      <vt:lpstr> Rectorat de Toulouse  Intervention auprès des professeurs de SES de l’académie de Toulouse </vt:lpstr>
      <vt:lpstr>Présentation PowerPoint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I. Mutations du travail et de l’emploi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  <vt:lpstr>II. Politiques du marché du travail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UFR d’Economie, UGA  M1 MEEF SES  Vendredi 17 septembre 2021 </dc:title>
  <dc:creator>REYSZ Julien</dc:creator>
  <cp:lastModifiedBy>Julien Reysz</cp:lastModifiedBy>
  <cp:revision>97</cp:revision>
  <dcterms:created xsi:type="dcterms:W3CDTF">2021-07-16T08:34:58Z</dcterms:created>
  <dcterms:modified xsi:type="dcterms:W3CDTF">2026-01-14T08:52:31Z</dcterms:modified>
</cp:coreProperties>
</file>