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52"/>
  </p:notesMasterIdLst>
  <p:sldIdLst>
    <p:sldId id="341" r:id="rId2"/>
    <p:sldId id="276" r:id="rId3"/>
    <p:sldId id="303" r:id="rId4"/>
    <p:sldId id="313" r:id="rId5"/>
    <p:sldId id="314" r:id="rId6"/>
    <p:sldId id="362" r:id="rId7"/>
    <p:sldId id="315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42" r:id="rId16"/>
    <p:sldId id="277" r:id="rId17"/>
    <p:sldId id="281" r:id="rId18"/>
    <p:sldId id="282" r:id="rId19"/>
    <p:sldId id="344" r:id="rId20"/>
    <p:sldId id="296" r:id="rId21"/>
    <p:sldId id="311" r:id="rId22"/>
    <p:sldId id="301" r:id="rId23"/>
    <p:sldId id="339" r:id="rId24"/>
    <p:sldId id="340" r:id="rId25"/>
    <p:sldId id="327" r:id="rId26"/>
    <p:sldId id="328" r:id="rId27"/>
    <p:sldId id="329" r:id="rId28"/>
    <p:sldId id="330" r:id="rId29"/>
    <p:sldId id="331" r:id="rId30"/>
    <p:sldId id="336" r:id="rId31"/>
    <p:sldId id="337" r:id="rId32"/>
    <p:sldId id="338" r:id="rId33"/>
    <p:sldId id="332" r:id="rId34"/>
    <p:sldId id="333" r:id="rId35"/>
    <p:sldId id="334" r:id="rId36"/>
    <p:sldId id="335" r:id="rId37"/>
    <p:sldId id="348" r:id="rId38"/>
    <p:sldId id="349" r:id="rId39"/>
    <p:sldId id="350" r:id="rId40"/>
    <p:sldId id="351" r:id="rId41"/>
    <p:sldId id="352" r:id="rId42"/>
    <p:sldId id="353" r:id="rId43"/>
    <p:sldId id="358" r:id="rId44"/>
    <p:sldId id="363" r:id="rId45"/>
    <p:sldId id="364" r:id="rId46"/>
    <p:sldId id="365" r:id="rId47"/>
    <p:sldId id="366" r:id="rId48"/>
    <p:sldId id="367" r:id="rId49"/>
    <p:sldId id="368" r:id="rId50"/>
    <p:sldId id="369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73" autoAdjust="0"/>
  </p:normalViewPr>
  <p:slideViewPr>
    <p:cSldViewPr>
      <p:cViewPr varScale="1">
        <p:scale>
          <a:sx n="70" d="100"/>
          <a:sy n="70" d="100"/>
        </p:scale>
        <p:origin x="14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SEIGNEMENT\Dropbox\PNF%20chaudronnerie%202017\Pr&#233;sentation%20Bac%20Pro%20TCI\Organisation%20des%20enseignements%20en%20Bac%20Pro%20TCI\FORMATION%20BAC%20PRO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FORMATION BAC</a:t>
            </a:r>
            <a:r>
              <a:rPr lang="en-US" baseline="0"/>
              <a:t> PRO TCI</a:t>
            </a:r>
            <a:endParaRPr lang="en-US"/>
          </a:p>
        </c:rich>
      </c:tx>
      <c:layout>
        <c:manualLayout>
          <c:xMode val="edge"/>
          <c:yMode val="edge"/>
          <c:x val="0.13482496665508883"/>
          <c:y val="8.358686879299286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HISTOGRAMMES!$A$43</c:f>
              <c:strCache>
                <c:ptCount val="1"/>
                <c:pt idx="0">
                  <c:v>FORMATION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1F497D">
                      <a:lumMod val="40000"/>
                      <a:lumOff val="60000"/>
                    </a:srgbClr>
                  </a:gs>
                  <a:gs pos="50000">
                    <a:srgbClr val="1F497D">
                      <a:lumMod val="20000"/>
                      <a:lumOff val="80000"/>
                    </a:srgb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D12-4709-B35C-F680ACAEAC0A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EEECE1">
                      <a:lumMod val="50000"/>
                    </a:srgbClr>
                  </a:gs>
                  <a:gs pos="50000">
                    <a:srgbClr val="EEECE1">
                      <a:lumMod val="50000"/>
                    </a:srgbClr>
                  </a:gs>
                  <a:gs pos="100000">
                    <a:schemeClr val="bg2">
                      <a:lumMod val="90000"/>
                    </a:scheme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12-4709-B35C-F680ACAEAC0A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C0504D">
                      <a:lumMod val="60000"/>
                      <a:lumOff val="40000"/>
                    </a:srgbClr>
                  </a:gs>
                  <a:gs pos="50000">
                    <a:srgbClr val="C0504D">
                      <a:lumMod val="60000"/>
                      <a:lumOff val="40000"/>
                    </a:srgb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D12-4709-B35C-F680ACAEAC0A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8064A2">
                      <a:lumMod val="60000"/>
                      <a:lumOff val="40000"/>
                    </a:srgbClr>
                  </a:gs>
                  <a:gs pos="50000">
                    <a:srgbClr val="8064A2">
                      <a:lumMod val="40000"/>
                      <a:lumOff val="60000"/>
                    </a:srgb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12-4709-B35C-F680ACAEAC0A}"/>
              </c:ext>
            </c:extLst>
          </c:dPt>
          <c:dLbls>
            <c:dLbl>
              <c:idx val="0"/>
              <c:layout>
                <c:manualLayout>
                  <c:x val="-0.11231602195534815"/>
                  <c:y val="0.13597748005457422"/>
                </c:manualLayout>
              </c:layout>
              <c:tx>
                <c:rich>
                  <a:bodyPr/>
                  <a:lstStyle/>
                  <a:p>
                    <a:pPr>
                      <a:defRPr sz="2200"/>
                    </a:pPr>
                    <a:r>
                      <a:rPr lang="en-US" sz="2200" b="1">
                        <a:solidFill>
                          <a:schemeClr val="bg1"/>
                        </a:solidFill>
                      </a:rPr>
                      <a:t>14%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D12-4709-B35C-F680ACAEA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202655068361936"/>
                  <c:y val="7.0428457660167325E-3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12%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12-4709-B35C-F680ACAEA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084142800146197"/>
                  <c:y val="-0.29325462013071141"/>
                </c:manualLayout>
              </c:layout>
              <c:tx>
                <c:rich>
                  <a:bodyPr/>
                  <a:lstStyle/>
                  <a:p>
                    <a:r>
                      <a:rPr lang="en-US" sz="2600" b="1" dirty="0">
                        <a:solidFill>
                          <a:schemeClr val="bg1"/>
                        </a:solidFill>
                      </a:rPr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D12-4709-B35C-F680ACAEA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901082144042404E-2"/>
                  <c:y val="7.849048306579771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12-4709-B35C-F680ACAEA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HISTOGRAMMES!$B$33:$E$33</c:f>
              <c:strCache>
                <c:ptCount val="4"/>
                <c:pt idx="0">
                  <c:v>ANALYSE</c:v>
                </c:pt>
                <c:pt idx="1">
                  <c:v>PREPARATION</c:v>
                </c:pt>
                <c:pt idx="2">
                  <c:v>FABRICATION</c:v>
                </c:pt>
                <c:pt idx="3">
                  <c:v>REHABILITATION</c:v>
                </c:pt>
              </c:strCache>
            </c:strRef>
          </c:cat>
          <c:val>
            <c:numRef>
              <c:f>HISTOGRAMMES!$B$43:$E$43</c:f>
              <c:numCache>
                <c:formatCode>0%</c:formatCode>
                <c:ptCount val="4"/>
                <c:pt idx="0">
                  <c:v>0.1370165745856354</c:v>
                </c:pt>
                <c:pt idx="1">
                  <c:v>0.11712707182320455</c:v>
                </c:pt>
                <c:pt idx="2">
                  <c:v>0.62541436464088462</c:v>
                </c:pt>
                <c:pt idx="3">
                  <c:v>0.12044198895027626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12-4709-B35C-F680ACAEA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rtl="0">
              <a:defRPr sz="1600"/>
            </a:pPr>
            <a:endParaRPr lang="fr-FR"/>
          </a:p>
        </c:txPr>
      </c:legendEntry>
      <c:legendEntry>
        <c:idx val="1"/>
        <c:txPr>
          <a:bodyPr/>
          <a:lstStyle/>
          <a:p>
            <a:pPr rtl="0">
              <a:defRPr sz="1600"/>
            </a:pPr>
            <a:endParaRPr lang="fr-FR"/>
          </a:p>
        </c:txPr>
      </c:legendEntry>
      <c:legendEntry>
        <c:idx val="2"/>
        <c:txPr>
          <a:bodyPr/>
          <a:lstStyle/>
          <a:p>
            <a:pPr rtl="0">
              <a:defRPr sz="1600"/>
            </a:pPr>
            <a:endParaRPr lang="fr-FR"/>
          </a:p>
        </c:txPr>
      </c:legendEntry>
      <c:legendEntry>
        <c:idx val="3"/>
        <c:txPr>
          <a:bodyPr/>
          <a:lstStyle/>
          <a:p>
            <a:pPr rtl="0">
              <a:defRPr sz="1600"/>
            </a:pPr>
            <a:endParaRPr lang="fr-FR"/>
          </a:p>
        </c:txPr>
      </c:legendEntry>
      <c:layout/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zero"/>
    <c:showDLblsOverMax val="0"/>
  </c:chart>
  <c:spPr>
    <a:gradFill>
      <a:gsLst>
        <a:gs pos="0">
          <a:prstClr val="white"/>
        </a:gs>
        <a:gs pos="50000">
          <a:prstClr val="white">
            <a:lumMod val="95000"/>
          </a:prstClr>
        </a:gs>
        <a:gs pos="100000">
          <a:schemeClr val="bg1">
            <a:lumMod val="85000"/>
          </a:schemeClr>
        </a:gs>
      </a:gsLst>
      <a:lin ang="5400000" scaled="0"/>
    </a:gradFill>
    <a:effectLst>
      <a:outerShdw blurRad="50800" dist="50800" dir="5400000" algn="ctr" rotWithShape="0">
        <a:schemeClr val="bg1">
          <a:lumMod val="85000"/>
        </a:schemeClr>
      </a:outerShdw>
    </a:effec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AC3C7-318B-45B9-9789-C4B7662F4922}" type="doc">
      <dgm:prSet loTypeId="urn:microsoft.com/office/officeart/2005/8/layout/hList6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3B783691-2321-4CE2-803C-03D7E1D84F63}">
      <dgm:prSet phldrT="[Texte]"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Activité</a:t>
          </a:r>
          <a:endParaRPr lang="fr-FR" sz="2400" b="1" dirty="0">
            <a:solidFill>
              <a:schemeClr val="tx1"/>
            </a:solidFill>
          </a:endParaRPr>
        </a:p>
      </dgm:t>
    </dgm:pt>
    <dgm:pt modelId="{B01B80F6-420F-4820-AC98-B2EF885E830A}" type="parTrans" cxnId="{B1E8F0FE-DF5B-452D-A6D2-5E47A311CDE7}">
      <dgm:prSet/>
      <dgm:spPr/>
      <dgm:t>
        <a:bodyPr/>
        <a:lstStyle/>
        <a:p>
          <a:endParaRPr lang="fr-FR"/>
        </a:p>
      </dgm:t>
    </dgm:pt>
    <dgm:pt modelId="{CB64FD71-3EFD-4719-9EDA-52CCA38A9D2C}" type="sibTrans" cxnId="{B1E8F0FE-DF5B-452D-A6D2-5E47A311CDE7}">
      <dgm:prSet/>
      <dgm:spPr/>
      <dgm:t>
        <a:bodyPr/>
        <a:lstStyle/>
        <a:p>
          <a:endParaRPr lang="fr-FR"/>
        </a:p>
      </dgm:t>
    </dgm:pt>
    <dgm:pt modelId="{F0FB8B9A-4D2B-4DFF-958A-75A9B01FD853}">
      <dgm:prSet phldrT="[Texte]"/>
      <dgm:spPr/>
      <dgm:t>
        <a:bodyPr/>
        <a:lstStyle/>
        <a:p>
          <a:pPr algn="l"/>
          <a:r>
            <a:rPr lang="fr-FR" sz="1400" b="0" dirty="0" smtClean="0">
              <a:solidFill>
                <a:schemeClr val="tx1"/>
              </a:solidFill>
            </a:rPr>
            <a:t>Décodage et analyse des données techniques et préparation d’une ou plusieurs phases de travail.</a:t>
          </a:r>
          <a:endParaRPr lang="fr-FR" sz="1400" b="0" dirty="0">
            <a:solidFill>
              <a:schemeClr val="tx1"/>
            </a:solidFill>
          </a:endParaRPr>
        </a:p>
      </dgm:t>
    </dgm:pt>
    <dgm:pt modelId="{A92DC941-8CF0-4C2C-A393-66DC803FC8D7}" type="parTrans" cxnId="{F11D3174-C8A4-4535-AA61-F8BDB34F4C73}">
      <dgm:prSet/>
      <dgm:spPr/>
      <dgm:t>
        <a:bodyPr/>
        <a:lstStyle/>
        <a:p>
          <a:endParaRPr lang="fr-FR"/>
        </a:p>
      </dgm:t>
    </dgm:pt>
    <dgm:pt modelId="{48FCB692-652C-4403-86E0-6A42A626752D}" type="sibTrans" cxnId="{F11D3174-C8A4-4535-AA61-F8BDB34F4C73}">
      <dgm:prSet/>
      <dgm:spPr/>
      <dgm:t>
        <a:bodyPr/>
        <a:lstStyle/>
        <a:p>
          <a:endParaRPr lang="fr-FR"/>
        </a:p>
      </dgm:t>
    </dgm:pt>
    <dgm:pt modelId="{4A42E6FD-1DDE-4350-8FAE-7647BBBD5442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</a:rPr>
            <a:t>Bloc de Compétences</a:t>
          </a:r>
          <a:endParaRPr lang="fr-FR" sz="2200" b="1" dirty="0">
            <a:solidFill>
              <a:schemeClr val="tx1"/>
            </a:solidFill>
          </a:endParaRPr>
        </a:p>
      </dgm:t>
    </dgm:pt>
    <dgm:pt modelId="{0E8A2E89-2E23-4CB5-B0A7-846B01843993}" type="parTrans" cxnId="{2ADFB8B4-2A83-482F-AE31-97107F8A134D}">
      <dgm:prSet/>
      <dgm:spPr/>
      <dgm:t>
        <a:bodyPr/>
        <a:lstStyle/>
        <a:p>
          <a:endParaRPr lang="fr-FR"/>
        </a:p>
      </dgm:t>
    </dgm:pt>
    <dgm:pt modelId="{693C5A97-6375-4989-8991-196910A52382}" type="sibTrans" cxnId="{2ADFB8B4-2A83-482F-AE31-97107F8A134D}">
      <dgm:prSet/>
      <dgm:spPr/>
      <dgm:t>
        <a:bodyPr/>
        <a:lstStyle/>
        <a:p>
          <a:endParaRPr lang="fr-FR"/>
        </a:p>
      </dgm:t>
    </dgm:pt>
    <dgm:pt modelId="{5C24629F-0A10-47AF-910C-CEFAC46D297C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C1</a:t>
          </a:r>
          <a:r>
            <a:rPr lang="fr-FR" sz="1400" b="0" dirty="0" smtClean="0">
              <a:solidFill>
                <a:schemeClr val="tx1"/>
              </a:solidFill>
            </a:rPr>
            <a:t> : Identifier, décoder et interpréter les données de définition d’un ouvrage ou d’un élément. </a:t>
          </a:r>
          <a:endParaRPr lang="fr-FR" sz="1400" b="0" dirty="0">
            <a:solidFill>
              <a:schemeClr val="tx1"/>
            </a:solidFill>
          </a:endParaRPr>
        </a:p>
      </dgm:t>
    </dgm:pt>
    <dgm:pt modelId="{2457719B-BA13-49E8-A7CF-D7EF2DEC7B3B}" type="parTrans" cxnId="{318E6B89-F644-42C9-9180-3A05DA593E9A}">
      <dgm:prSet/>
      <dgm:spPr/>
      <dgm:t>
        <a:bodyPr/>
        <a:lstStyle/>
        <a:p>
          <a:endParaRPr lang="fr-FR"/>
        </a:p>
      </dgm:t>
    </dgm:pt>
    <dgm:pt modelId="{66A9EA61-253F-4532-B506-818F7A1C4AD0}" type="sibTrans" cxnId="{318E6B89-F644-42C9-9180-3A05DA593E9A}">
      <dgm:prSet/>
      <dgm:spPr/>
      <dgm:t>
        <a:bodyPr/>
        <a:lstStyle/>
        <a:p>
          <a:endParaRPr lang="fr-FR"/>
        </a:p>
      </dgm:t>
    </dgm:pt>
    <dgm:pt modelId="{0B957E0F-4DBF-4FED-83D1-F8736BDE2E0B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C2</a:t>
          </a:r>
          <a:r>
            <a:rPr lang="fr-FR" sz="1400" b="0" dirty="0" smtClean="0">
              <a:solidFill>
                <a:schemeClr val="tx1"/>
              </a:solidFill>
            </a:rPr>
            <a:t> : Préparer la fabrication de tout ou partie d’un ouvrage ou d’un élément. </a:t>
          </a:r>
          <a:endParaRPr lang="fr-FR" sz="1400" b="0" dirty="0">
            <a:solidFill>
              <a:schemeClr val="tx1"/>
            </a:solidFill>
          </a:endParaRPr>
        </a:p>
      </dgm:t>
    </dgm:pt>
    <dgm:pt modelId="{024B420B-F925-42A5-9A7B-A9F407AAA480}" type="parTrans" cxnId="{85968914-DF41-4611-BC20-50D837D3FBF7}">
      <dgm:prSet/>
      <dgm:spPr/>
      <dgm:t>
        <a:bodyPr/>
        <a:lstStyle/>
        <a:p>
          <a:endParaRPr lang="fr-FR"/>
        </a:p>
      </dgm:t>
    </dgm:pt>
    <dgm:pt modelId="{C06CDC6E-D561-4C75-8875-426E20889A03}" type="sibTrans" cxnId="{85968914-DF41-4611-BC20-50D837D3FBF7}">
      <dgm:prSet/>
      <dgm:spPr/>
      <dgm:t>
        <a:bodyPr/>
        <a:lstStyle/>
        <a:p>
          <a:endParaRPr lang="fr-FR"/>
        </a:p>
      </dgm:t>
    </dgm:pt>
    <dgm:pt modelId="{CA39A4E8-CA16-4C69-86A7-7FD906657D0F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</a:rPr>
            <a:t>Épreuve</a:t>
          </a:r>
          <a:endParaRPr lang="fr-FR" sz="2200" b="1" dirty="0">
            <a:solidFill>
              <a:schemeClr val="tx1"/>
            </a:solidFill>
          </a:endParaRPr>
        </a:p>
      </dgm:t>
    </dgm:pt>
    <dgm:pt modelId="{3B273ABF-3C61-4F0F-AF27-5629D6CB633E}" type="parTrans" cxnId="{B7510EA3-7A3D-4168-95B5-20C2C7EF5932}">
      <dgm:prSet/>
      <dgm:spPr/>
      <dgm:t>
        <a:bodyPr/>
        <a:lstStyle/>
        <a:p>
          <a:endParaRPr lang="fr-FR"/>
        </a:p>
      </dgm:t>
    </dgm:pt>
    <dgm:pt modelId="{F3EEA772-8368-4271-9FEC-F68D8B32D3D5}" type="sibTrans" cxnId="{B7510EA3-7A3D-4168-95B5-20C2C7EF5932}">
      <dgm:prSet/>
      <dgm:spPr/>
      <dgm:t>
        <a:bodyPr/>
        <a:lstStyle/>
        <a:p>
          <a:endParaRPr lang="fr-FR"/>
        </a:p>
      </dgm:t>
    </dgm:pt>
    <dgm:pt modelId="{00A16254-045C-4284-B68D-476A50084C2F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EP 1 C ou S</a:t>
          </a:r>
          <a:endParaRPr lang="fr-FR" sz="1600" b="1" dirty="0">
            <a:solidFill>
              <a:schemeClr val="tx1"/>
            </a:solidFill>
          </a:endParaRPr>
        </a:p>
      </dgm:t>
    </dgm:pt>
    <dgm:pt modelId="{104AC7EE-AC4F-4702-BA13-80B3035642F1}" type="parTrans" cxnId="{2F7D852E-5DA0-45BA-A275-C58631D373D3}">
      <dgm:prSet/>
      <dgm:spPr/>
      <dgm:t>
        <a:bodyPr/>
        <a:lstStyle/>
        <a:p>
          <a:endParaRPr lang="fr-FR"/>
        </a:p>
      </dgm:t>
    </dgm:pt>
    <dgm:pt modelId="{6F5A6A2B-3555-4831-B986-1D752CD9464F}" type="sibTrans" cxnId="{2F7D852E-5DA0-45BA-A275-C58631D373D3}">
      <dgm:prSet/>
      <dgm:spPr/>
      <dgm:t>
        <a:bodyPr/>
        <a:lstStyle/>
        <a:p>
          <a:endParaRPr lang="fr-FR"/>
        </a:p>
      </dgm:t>
    </dgm:pt>
    <dgm:pt modelId="{E94D68C3-1113-41BF-AF24-B7564254B1A7}">
      <dgm:prSet phldrT="[Texte]"/>
      <dgm:spPr/>
      <dgm:t>
        <a:bodyPr/>
        <a:lstStyle/>
        <a:p>
          <a:pPr algn="l"/>
          <a:r>
            <a:rPr lang="fr-FR" sz="1500" b="0" dirty="0" smtClean="0">
              <a:solidFill>
                <a:schemeClr val="tx1"/>
              </a:solidFill>
            </a:rPr>
            <a:t>Analyse et exploitation des données préparatoires à une fabrication chaudronnée OU soudée</a:t>
          </a:r>
          <a:endParaRPr lang="fr-FR" sz="1500" b="0" dirty="0">
            <a:solidFill>
              <a:schemeClr val="tx1"/>
            </a:solidFill>
          </a:endParaRPr>
        </a:p>
      </dgm:t>
    </dgm:pt>
    <dgm:pt modelId="{482EA2D7-BD0E-4882-AB2D-90FF2216271E}" type="parTrans" cxnId="{1BF3F1EC-6B47-4C43-B7C5-35EDF5AEDC68}">
      <dgm:prSet/>
      <dgm:spPr/>
      <dgm:t>
        <a:bodyPr/>
        <a:lstStyle/>
        <a:p>
          <a:endParaRPr lang="fr-FR"/>
        </a:p>
      </dgm:t>
    </dgm:pt>
    <dgm:pt modelId="{8C7A6D3C-DDD7-4844-9DA7-0606A612C394}" type="sibTrans" cxnId="{1BF3F1EC-6B47-4C43-B7C5-35EDF5AEDC68}">
      <dgm:prSet/>
      <dgm:spPr/>
      <dgm:t>
        <a:bodyPr/>
        <a:lstStyle/>
        <a:p>
          <a:endParaRPr lang="fr-FR"/>
        </a:p>
      </dgm:t>
    </dgm:pt>
    <dgm:pt modelId="{139FC0E8-0212-4775-BF40-4CA76E71B478}">
      <dgm:prSet/>
      <dgm:spPr/>
      <dgm:t>
        <a:bodyPr/>
        <a:lstStyle/>
        <a:p>
          <a:pPr algn="l"/>
          <a:r>
            <a:rPr lang="fr-FR" sz="1500" b="0" dirty="0" smtClean="0">
              <a:solidFill>
                <a:schemeClr val="tx1"/>
              </a:solidFill>
            </a:rPr>
            <a:t>Coefficient : 4</a:t>
          </a:r>
          <a:endParaRPr lang="fr-FR" sz="1500" b="0" dirty="0">
            <a:solidFill>
              <a:schemeClr val="tx1"/>
            </a:solidFill>
          </a:endParaRPr>
        </a:p>
      </dgm:t>
    </dgm:pt>
    <dgm:pt modelId="{FCDD98A3-1FC3-4DE9-9207-9DF79788F0B3}" type="parTrans" cxnId="{6B42440F-8AE2-4568-AE8B-A315EFB7B7E1}">
      <dgm:prSet/>
      <dgm:spPr/>
      <dgm:t>
        <a:bodyPr/>
        <a:lstStyle/>
        <a:p>
          <a:endParaRPr lang="fr-FR"/>
        </a:p>
      </dgm:t>
    </dgm:pt>
    <dgm:pt modelId="{88615C9F-884F-4A09-9A1A-6FAA5BCD5362}" type="sibTrans" cxnId="{6B42440F-8AE2-4568-AE8B-A315EFB7B7E1}">
      <dgm:prSet/>
      <dgm:spPr/>
      <dgm:t>
        <a:bodyPr/>
        <a:lstStyle/>
        <a:p>
          <a:endParaRPr lang="fr-FR"/>
        </a:p>
      </dgm:t>
    </dgm:pt>
    <dgm:pt modelId="{132FCED5-0739-4330-8D4D-03583219A98B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A1</a:t>
          </a:r>
          <a:endParaRPr lang="fr-FR" sz="1600" b="1" dirty="0">
            <a:solidFill>
              <a:schemeClr val="tx1"/>
            </a:solidFill>
          </a:endParaRPr>
        </a:p>
      </dgm:t>
    </dgm:pt>
    <dgm:pt modelId="{489C1CEB-FA9D-4A41-98BF-178C541B14B9}" type="sibTrans" cxnId="{8AE354E7-2866-4594-9F66-E813BC5A4DD1}">
      <dgm:prSet/>
      <dgm:spPr/>
      <dgm:t>
        <a:bodyPr/>
        <a:lstStyle/>
        <a:p>
          <a:endParaRPr lang="fr-FR"/>
        </a:p>
      </dgm:t>
    </dgm:pt>
    <dgm:pt modelId="{10946EDA-F4D3-4D7A-AE54-B30CC82C2E4E}" type="parTrans" cxnId="{8AE354E7-2866-4594-9F66-E813BC5A4DD1}">
      <dgm:prSet/>
      <dgm:spPr/>
      <dgm:t>
        <a:bodyPr/>
        <a:lstStyle/>
        <a:p>
          <a:endParaRPr lang="fr-FR"/>
        </a:p>
      </dgm:t>
    </dgm:pt>
    <dgm:pt modelId="{9E2BA204-093C-4B90-971A-328E602059E7}" type="pres">
      <dgm:prSet presAssocID="{763AC3C7-318B-45B9-9789-C4B7662F4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57F08E-D806-4BB1-8917-68E63410E2B5}" type="pres">
      <dgm:prSet presAssocID="{3B783691-2321-4CE2-803C-03D7E1D84F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EE622C-0A58-41D1-A300-BD1721260A69}" type="pres">
      <dgm:prSet presAssocID="{CB64FD71-3EFD-4719-9EDA-52CCA38A9D2C}" presName="sibTrans" presStyleCnt="0"/>
      <dgm:spPr/>
    </dgm:pt>
    <dgm:pt modelId="{003A7CD4-388E-481D-A9AC-9C13BFD8BCFC}" type="pres">
      <dgm:prSet presAssocID="{4A42E6FD-1DDE-4350-8FAE-7647BBBD54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F186FA-47FC-4123-83BD-00D0B045CC4F}" type="pres">
      <dgm:prSet presAssocID="{693C5A97-6375-4989-8991-196910A52382}" presName="sibTrans" presStyleCnt="0"/>
      <dgm:spPr/>
    </dgm:pt>
    <dgm:pt modelId="{6A93E1E6-12B7-4842-8822-03E12CADADC6}" type="pres">
      <dgm:prSet presAssocID="{CA39A4E8-CA16-4C69-86A7-7FD906657D0F}" presName="node" presStyleLbl="node1" presStyleIdx="2" presStyleCnt="3" custLinFactNeighborX="514" custLinFactNeighborY="-73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212DE5-DEB8-4A36-9BE3-AFEB053AFE99}" type="presOf" srcId="{00A16254-045C-4284-B68D-476A50084C2F}" destId="{6A93E1E6-12B7-4842-8822-03E12CADADC6}" srcOrd="0" destOrd="1" presId="urn:microsoft.com/office/officeart/2005/8/layout/hList6"/>
    <dgm:cxn modelId="{9CA854BE-9B83-4660-A6CB-0B28D70FD41C}" type="presOf" srcId="{F0FB8B9A-4D2B-4DFF-958A-75A9B01FD853}" destId="{9657F08E-D806-4BB1-8917-68E63410E2B5}" srcOrd="0" destOrd="2" presId="urn:microsoft.com/office/officeart/2005/8/layout/hList6"/>
    <dgm:cxn modelId="{04E95157-BC2F-4C65-8516-35981B8AC649}" type="presOf" srcId="{132FCED5-0739-4330-8D4D-03583219A98B}" destId="{9657F08E-D806-4BB1-8917-68E63410E2B5}" srcOrd="0" destOrd="1" presId="urn:microsoft.com/office/officeart/2005/8/layout/hList6"/>
    <dgm:cxn modelId="{F11D3174-C8A4-4535-AA61-F8BDB34F4C73}" srcId="{3B783691-2321-4CE2-803C-03D7E1D84F63}" destId="{F0FB8B9A-4D2B-4DFF-958A-75A9B01FD853}" srcOrd="1" destOrd="0" parTransId="{A92DC941-8CF0-4C2C-A393-66DC803FC8D7}" sibTransId="{48FCB692-652C-4403-86E0-6A42A626752D}"/>
    <dgm:cxn modelId="{85968914-DF41-4611-BC20-50D837D3FBF7}" srcId="{4A42E6FD-1DDE-4350-8FAE-7647BBBD5442}" destId="{0B957E0F-4DBF-4FED-83D1-F8736BDE2E0B}" srcOrd="1" destOrd="0" parTransId="{024B420B-F925-42A5-9A7B-A9F407AAA480}" sibTransId="{C06CDC6E-D561-4C75-8875-426E20889A03}"/>
    <dgm:cxn modelId="{318E6B89-F644-42C9-9180-3A05DA593E9A}" srcId="{4A42E6FD-1DDE-4350-8FAE-7647BBBD5442}" destId="{5C24629F-0A10-47AF-910C-CEFAC46D297C}" srcOrd="0" destOrd="0" parTransId="{2457719B-BA13-49E8-A7CF-D7EF2DEC7B3B}" sibTransId="{66A9EA61-253F-4532-B506-818F7A1C4AD0}"/>
    <dgm:cxn modelId="{4A47E304-ED9D-4F7D-918B-0192A3F413AE}" type="presOf" srcId="{E94D68C3-1113-41BF-AF24-B7564254B1A7}" destId="{6A93E1E6-12B7-4842-8822-03E12CADADC6}" srcOrd="0" destOrd="2" presId="urn:microsoft.com/office/officeart/2005/8/layout/hList6"/>
    <dgm:cxn modelId="{5F5D301B-F3AC-4C7B-9104-AE1C866356D2}" type="presOf" srcId="{5C24629F-0A10-47AF-910C-CEFAC46D297C}" destId="{003A7CD4-388E-481D-A9AC-9C13BFD8BCFC}" srcOrd="0" destOrd="1" presId="urn:microsoft.com/office/officeart/2005/8/layout/hList6"/>
    <dgm:cxn modelId="{B1E8F0FE-DF5B-452D-A6D2-5E47A311CDE7}" srcId="{763AC3C7-318B-45B9-9789-C4B7662F4922}" destId="{3B783691-2321-4CE2-803C-03D7E1D84F63}" srcOrd="0" destOrd="0" parTransId="{B01B80F6-420F-4820-AC98-B2EF885E830A}" sibTransId="{CB64FD71-3EFD-4719-9EDA-52CCA38A9D2C}"/>
    <dgm:cxn modelId="{6B42440F-8AE2-4568-AE8B-A315EFB7B7E1}" srcId="{CA39A4E8-CA16-4C69-86A7-7FD906657D0F}" destId="{139FC0E8-0212-4775-BF40-4CA76E71B478}" srcOrd="2" destOrd="0" parTransId="{FCDD98A3-1FC3-4DE9-9207-9DF79788F0B3}" sibTransId="{88615C9F-884F-4A09-9A1A-6FAA5BCD5362}"/>
    <dgm:cxn modelId="{0711BDA9-7D2C-4839-84BE-BF3597E80BFA}" type="presOf" srcId="{139FC0E8-0212-4775-BF40-4CA76E71B478}" destId="{6A93E1E6-12B7-4842-8822-03E12CADADC6}" srcOrd="0" destOrd="3" presId="urn:microsoft.com/office/officeart/2005/8/layout/hList6"/>
    <dgm:cxn modelId="{2ADFB8B4-2A83-482F-AE31-97107F8A134D}" srcId="{763AC3C7-318B-45B9-9789-C4B7662F4922}" destId="{4A42E6FD-1DDE-4350-8FAE-7647BBBD5442}" srcOrd="1" destOrd="0" parTransId="{0E8A2E89-2E23-4CB5-B0A7-846B01843993}" sibTransId="{693C5A97-6375-4989-8991-196910A52382}"/>
    <dgm:cxn modelId="{B7510EA3-7A3D-4168-95B5-20C2C7EF5932}" srcId="{763AC3C7-318B-45B9-9789-C4B7662F4922}" destId="{CA39A4E8-CA16-4C69-86A7-7FD906657D0F}" srcOrd="2" destOrd="0" parTransId="{3B273ABF-3C61-4F0F-AF27-5629D6CB633E}" sibTransId="{F3EEA772-8368-4271-9FEC-F68D8B32D3D5}"/>
    <dgm:cxn modelId="{9BF01AEA-E0EE-4B74-8A24-44370253BD5D}" type="presOf" srcId="{CA39A4E8-CA16-4C69-86A7-7FD906657D0F}" destId="{6A93E1E6-12B7-4842-8822-03E12CADADC6}" srcOrd="0" destOrd="0" presId="urn:microsoft.com/office/officeart/2005/8/layout/hList6"/>
    <dgm:cxn modelId="{2F7D852E-5DA0-45BA-A275-C58631D373D3}" srcId="{CA39A4E8-CA16-4C69-86A7-7FD906657D0F}" destId="{00A16254-045C-4284-B68D-476A50084C2F}" srcOrd="0" destOrd="0" parTransId="{104AC7EE-AC4F-4702-BA13-80B3035642F1}" sibTransId="{6F5A6A2B-3555-4831-B986-1D752CD9464F}"/>
    <dgm:cxn modelId="{2138CDB6-2628-4745-8300-F4677900E401}" type="presOf" srcId="{4A42E6FD-1DDE-4350-8FAE-7647BBBD5442}" destId="{003A7CD4-388E-481D-A9AC-9C13BFD8BCFC}" srcOrd="0" destOrd="0" presId="urn:microsoft.com/office/officeart/2005/8/layout/hList6"/>
    <dgm:cxn modelId="{18E34209-0599-4549-9288-44F221834422}" type="presOf" srcId="{0B957E0F-4DBF-4FED-83D1-F8736BDE2E0B}" destId="{003A7CD4-388E-481D-A9AC-9C13BFD8BCFC}" srcOrd="0" destOrd="2" presId="urn:microsoft.com/office/officeart/2005/8/layout/hList6"/>
    <dgm:cxn modelId="{189E7251-030E-44C7-848E-CD7DB28B642A}" type="presOf" srcId="{763AC3C7-318B-45B9-9789-C4B7662F4922}" destId="{9E2BA204-093C-4B90-971A-328E602059E7}" srcOrd="0" destOrd="0" presId="urn:microsoft.com/office/officeart/2005/8/layout/hList6"/>
    <dgm:cxn modelId="{626AEADB-1F41-43E2-A02B-C66CEFEF4B2F}" type="presOf" srcId="{3B783691-2321-4CE2-803C-03D7E1D84F63}" destId="{9657F08E-D806-4BB1-8917-68E63410E2B5}" srcOrd="0" destOrd="0" presId="urn:microsoft.com/office/officeart/2005/8/layout/hList6"/>
    <dgm:cxn modelId="{1BF3F1EC-6B47-4C43-B7C5-35EDF5AEDC68}" srcId="{CA39A4E8-CA16-4C69-86A7-7FD906657D0F}" destId="{E94D68C3-1113-41BF-AF24-B7564254B1A7}" srcOrd="1" destOrd="0" parTransId="{482EA2D7-BD0E-4882-AB2D-90FF2216271E}" sibTransId="{8C7A6D3C-DDD7-4844-9DA7-0606A612C394}"/>
    <dgm:cxn modelId="{8AE354E7-2866-4594-9F66-E813BC5A4DD1}" srcId="{3B783691-2321-4CE2-803C-03D7E1D84F63}" destId="{132FCED5-0739-4330-8D4D-03583219A98B}" srcOrd="0" destOrd="0" parTransId="{10946EDA-F4D3-4D7A-AE54-B30CC82C2E4E}" sibTransId="{489C1CEB-FA9D-4A41-98BF-178C541B14B9}"/>
    <dgm:cxn modelId="{5FAA87E8-423C-4F2C-A7DB-C8F97EFC4AE2}" type="presParOf" srcId="{9E2BA204-093C-4B90-971A-328E602059E7}" destId="{9657F08E-D806-4BB1-8917-68E63410E2B5}" srcOrd="0" destOrd="0" presId="urn:microsoft.com/office/officeart/2005/8/layout/hList6"/>
    <dgm:cxn modelId="{E532FE97-8E84-4193-BCF7-51922C93659A}" type="presParOf" srcId="{9E2BA204-093C-4B90-971A-328E602059E7}" destId="{0AEE622C-0A58-41D1-A300-BD1721260A69}" srcOrd="1" destOrd="0" presId="urn:microsoft.com/office/officeart/2005/8/layout/hList6"/>
    <dgm:cxn modelId="{78F0EEBB-A94E-432E-BE95-390CEE1AD7FE}" type="presParOf" srcId="{9E2BA204-093C-4B90-971A-328E602059E7}" destId="{003A7CD4-388E-481D-A9AC-9C13BFD8BCFC}" srcOrd="2" destOrd="0" presId="urn:microsoft.com/office/officeart/2005/8/layout/hList6"/>
    <dgm:cxn modelId="{8C2FBBD6-8E99-4283-A0F2-20B390C634BB}" type="presParOf" srcId="{9E2BA204-093C-4B90-971A-328E602059E7}" destId="{B5F186FA-47FC-4123-83BD-00D0B045CC4F}" srcOrd="3" destOrd="0" presId="urn:microsoft.com/office/officeart/2005/8/layout/hList6"/>
    <dgm:cxn modelId="{62E71796-45A0-458F-B603-84D0599EF863}" type="presParOf" srcId="{9E2BA204-093C-4B90-971A-328E602059E7}" destId="{6A93E1E6-12B7-4842-8822-03E12CADADC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4F083A-1910-4E52-BA72-EEB1C8B5D68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01EC033-AAD0-440F-87B5-511B05C88594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2400" smtClean="0"/>
            <a:t>Contenu de l’épreuve E 2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1" smtClean="0"/>
            <a:t>Analyse et exploitation de données techniques    </a:t>
          </a:r>
          <a:endParaRPr lang="fr-FR" sz="1600" dirty="0"/>
        </a:p>
      </dgm:t>
    </dgm:pt>
    <dgm:pt modelId="{FAB02658-DAA5-42D4-B19B-2B9FD7370EDE}" type="parTrans" cxnId="{E30AB354-2539-4DC2-AA47-74DD74FB4591}">
      <dgm:prSet/>
      <dgm:spPr/>
      <dgm:t>
        <a:bodyPr/>
        <a:lstStyle/>
        <a:p>
          <a:endParaRPr lang="fr-FR"/>
        </a:p>
      </dgm:t>
    </dgm:pt>
    <dgm:pt modelId="{B832BF3B-4A06-4D93-9C30-4E6A0C1751C6}" type="sibTrans" cxnId="{E30AB354-2539-4DC2-AA47-74DD74FB4591}">
      <dgm:prSet/>
      <dgm:spPr/>
      <dgm:t>
        <a:bodyPr/>
        <a:lstStyle/>
        <a:p>
          <a:endParaRPr lang="fr-FR"/>
        </a:p>
      </dgm:t>
    </dgm:pt>
    <dgm:pt modelId="{DF3E7F2F-E88F-4184-AE71-5477D8DF4E0F}">
      <dgm:prSet phldrT="[Texte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Ce dossier pourra comporter :                                                                                      - la maquette numérique et éventuellement un ensemble de plans 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- des documents issus du dossier technique 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- des extraits de normes 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- des documents opératoires (nomenclatures, gamme de fabrication, DMOS …;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- la liste des moyens et équipements disponibles 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600" dirty="0" smtClean="0"/>
            <a:t>- … ;</a:t>
          </a:r>
          <a:endParaRPr lang="fr-FR" sz="1600" dirty="0"/>
        </a:p>
      </dgm:t>
    </dgm:pt>
    <dgm:pt modelId="{A93A515F-AB8D-4E7A-8DCD-DCBABFFC49B4}" type="parTrans" cxnId="{EFB75D22-0985-4558-9343-573F0B061716}">
      <dgm:prSet/>
      <dgm:spPr/>
      <dgm:t>
        <a:bodyPr/>
        <a:lstStyle/>
        <a:p>
          <a:endParaRPr lang="fr-FR"/>
        </a:p>
      </dgm:t>
    </dgm:pt>
    <dgm:pt modelId="{B5C0F76E-A17E-48C8-BB8F-C71EFB50A72B}" type="sibTrans" cxnId="{EFB75D22-0985-4558-9343-573F0B061716}">
      <dgm:prSet/>
      <dgm:spPr/>
      <dgm:t>
        <a:bodyPr/>
        <a:lstStyle/>
        <a:p>
          <a:endParaRPr lang="fr-FR"/>
        </a:p>
      </dgm:t>
    </dgm:pt>
    <dgm:pt modelId="{621305D7-6620-415B-AA8F-048343028F1F}">
      <dgm:prSet phldrT="[Texte]" custT="1"/>
      <dgm:spPr/>
      <dgm:t>
        <a:bodyPr/>
        <a:lstStyle/>
        <a:p>
          <a:pPr algn="l"/>
          <a:r>
            <a:rPr lang="fr-FR" sz="1600" smtClean="0"/>
            <a:t>L’utilisation d’un environnement numérique (chaîne numérique) est obligatoire.</a:t>
          </a:r>
          <a:endParaRPr lang="fr-FR" sz="1600" dirty="0"/>
        </a:p>
      </dgm:t>
    </dgm:pt>
    <dgm:pt modelId="{55F54EEF-B319-4E65-8CD5-F028CAC98BB7}" type="parTrans" cxnId="{9546BCA1-794B-46AD-B16A-83943AB221C1}">
      <dgm:prSet/>
      <dgm:spPr/>
      <dgm:t>
        <a:bodyPr/>
        <a:lstStyle/>
        <a:p>
          <a:endParaRPr lang="fr-FR"/>
        </a:p>
      </dgm:t>
    </dgm:pt>
    <dgm:pt modelId="{2EB3E079-F2E9-4755-8CD8-BC21835A75A7}" type="sibTrans" cxnId="{9546BCA1-794B-46AD-B16A-83943AB221C1}">
      <dgm:prSet/>
      <dgm:spPr/>
      <dgm:t>
        <a:bodyPr/>
        <a:lstStyle/>
        <a:p>
          <a:endParaRPr lang="fr-FR"/>
        </a:p>
      </dgm:t>
    </dgm:pt>
    <dgm:pt modelId="{7E591C87-6C5D-440A-9ED6-63188F72B5E6}">
      <dgm:prSet phldrT="[Texte]" custT="1"/>
      <dgm:spPr/>
      <dgm:t>
        <a:bodyPr/>
        <a:lstStyle/>
        <a:p>
          <a:pPr algn="l"/>
          <a:r>
            <a:rPr lang="fr-FR" sz="1600" dirty="0" smtClean="0"/>
            <a:t>Pour cette épreuve </a:t>
          </a:r>
          <a:r>
            <a:rPr lang="fr-FR" sz="1600" b="1" dirty="0" smtClean="0"/>
            <a:t>E2</a:t>
          </a:r>
          <a:r>
            <a:rPr lang="fr-FR" sz="1600" dirty="0" smtClean="0"/>
            <a:t>, les candidats seront placés en situation de réaliser tout ou partie des tâches relatives à l’activité</a:t>
          </a:r>
          <a:r>
            <a:rPr lang="fr-FR" sz="1600" b="1" dirty="0" smtClean="0"/>
            <a:t> </a:t>
          </a:r>
        </a:p>
        <a:p>
          <a:pPr algn="l"/>
          <a:r>
            <a:rPr lang="fr-FR" sz="1600" b="1" dirty="0" smtClean="0"/>
            <a:t>A1 : analyse, exploitation des données techniques et préparation avec assistance numérique d’une ou plusieurs réalisations chaudronnées.</a:t>
          </a:r>
          <a:endParaRPr lang="fr-FR" sz="1600" dirty="0"/>
        </a:p>
      </dgm:t>
    </dgm:pt>
    <dgm:pt modelId="{CABBD2B5-7B8A-44FA-BC00-C9DC78620A8D}" type="parTrans" cxnId="{D945E8A0-CA65-4EB9-BB94-AACFF97605EC}">
      <dgm:prSet/>
      <dgm:spPr/>
      <dgm:t>
        <a:bodyPr/>
        <a:lstStyle/>
        <a:p>
          <a:endParaRPr lang="fr-FR"/>
        </a:p>
      </dgm:t>
    </dgm:pt>
    <dgm:pt modelId="{51467DDB-8C9A-47B4-BDF4-893B218E4BC9}" type="sibTrans" cxnId="{D945E8A0-CA65-4EB9-BB94-AACFF97605EC}">
      <dgm:prSet/>
      <dgm:spPr/>
      <dgm:t>
        <a:bodyPr/>
        <a:lstStyle/>
        <a:p>
          <a:endParaRPr lang="fr-FR"/>
        </a:p>
      </dgm:t>
    </dgm:pt>
    <dgm:pt modelId="{B32B023F-02B3-4878-B5A8-81283A482CE1}">
      <dgm:prSet custT="1"/>
      <dgm:spPr/>
      <dgm:t>
        <a:bodyPr/>
        <a:lstStyle/>
        <a:p>
          <a:pPr algn="l"/>
          <a:r>
            <a:rPr lang="fr-FR" sz="1600" dirty="0" smtClean="0"/>
            <a:t>L’épreuve consiste à analyser et exploiter des données relatives à tout ou partie d’un (ou plusieurs) ensemble(s) chaudronné(s) à caractère industriel dont le dossier provient d’une entreprise et le questionnement est relatif à des problématiques réelles du domaine de la chaudronnerie. </a:t>
          </a:r>
          <a:endParaRPr lang="fr-FR" sz="1600" dirty="0"/>
        </a:p>
      </dgm:t>
    </dgm:pt>
    <dgm:pt modelId="{D90AD45D-294A-48D3-A902-74EFC1AD975E}" type="parTrans" cxnId="{7AE6C806-A935-46AB-A78A-BCB3D3E2A91C}">
      <dgm:prSet/>
      <dgm:spPr/>
      <dgm:t>
        <a:bodyPr/>
        <a:lstStyle/>
        <a:p>
          <a:endParaRPr lang="fr-FR"/>
        </a:p>
      </dgm:t>
    </dgm:pt>
    <dgm:pt modelId="{99A7596F-33DE-4F6D-8F21-DAD93FAE6C57}" type="sibTrans" cxnId="{7AE6C806-A935-46AB-A78A-BCB3D3E2A91C}">
      <dgm:prSet/>
      <dgm:spPr/>
      <dgm:t>
        <a:bodyPr/>
        <a:lstStyle/>
        <a:p>
          <a:endParaRPr lang="fr-FR"/>
        </a:p>
      </dgm:t>
    </dgm:pt>
    <dgm:pt modelId="{CAE98DC8-1337-4FD3-ABB9-52A11D1E022B}" type="pres">
      <dgm:prSet presAssocID="{AD4F083A-1910-4E52-BA72-EEB1C8B5D6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38CBB4-254A-49A6-9510-217270748C59}" type="pres">
      <dgm:prSet presAssocID="{201EC033-AAD0-440F-87B5-511B05C88594}" presName="root1" presStyleCnt="0"/>
      <dgm:spPr/>
      <dgm:t>
        <a:bodyPr/>
        <a:lstStyle/>
        <a:p>
          <a:endParaRPr lang="fr-FR"/>
        </a:p>
      </dgm:t>
    </dgm:pt>
    <dgm:pt modelId="{01E25066-F908-404B-A329-DE4C87617EF5}" type="pres">
      <dgm:prSet presAssocID="{201EC033-AAD0-440F-87B5-511B05C88594}" presName="LevelOneTextNode" presStyleLbl="node0" presStyleIdx="0" presStyleCnt="1" custScaleX="68928" custScaleY="8193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E73A20-21A5-46E1-8BFF-830D7D0C7F49}" type="pres">
      <dgm:prSet presAssocID="{201EC033-AAD0-440F-87B5-511B05C88594}" presName="level2hierChild" presStyleCnt="0"/>
      <dgm:spPr/>
      <dgm:t>
        <a:bodyPr/>
        <a:lstStyle/>
        <a:p>
          <a:endParaRPr lang="fr-FR"/>
        </a:p>
      </dgm:t>
    </dgm:pt>
    <dgm:pt modelId="{8749133F-3CFC-4715-8210-1D120F9EAA32}" type="pres">
      <dgm:prSet presAssocID="{D90AD45D-294A-48D3-A902-74EFC1AD975E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7197144B-26E7-4562-9730-68D8C6519AE9}" type="pres">
      <dgm:prSet presAssocID="{D90AD45D-294A-48D3-A902-74EFC1AD975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BFFA6762-F5D9-4277-9CB8-1EE3886A9266}" type="pres">
      <dgm:prSet presAssocID="{B32B023F-02B3-4878-B5A8-81283A482CE1}" presName="root2" presStyleCnt="0"/>
      <dgm:spPr/>
      <dgm:t>
        <a:bodyPr/>
        <a:lstStyle/>
        <a:p>
          <a:endParaRPr lang="fr-FR"/>
        </a:p>
      </dgm:t>
    </dgm:pt>
    <dgm:pt modelId="{6A9211BD-8E28-40E2-A4EA-FDEA990F06C7}" type="pres">
      <dgm:prSet presAssocID="{B32B023F-02B3-4878-B5A8-81283A482CE1}" presName="LevelTwoTextNode" presStyleLbl="node2" presStyleIdx="0" presStyleCnt="4" custScaleX="184634" custScaleY="96606" custLinFactNeighborX="762" custLinFactNeighborY="-13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5101AD-E349-4477-9E7B-A0A79CA6C35E}" type="pres">
      <dgm:prSet presAssocID="{B32B023F-02B3-4878-B5A8-81283A482CE1}" presName="level3hierChild" presStyleCnt="0"/>
      <dgm:spPr/>
      <dgm:t>
        <a:bodyPr/>
        <a:lstStyle/>
        <a:p>
          <a:endParaRPr lang="fr-FR"/>
        </a:p>
      </dgm:t>
    </dgm:pt>
    <dgm:pt modelId="{285E6C05-2DF8-4FF6-9F62-E29BF4A48F37}" type="pres">
      <dgm:prSet presAssocID="{A93A515F-AB8D-4E7A-8DCD-DCBABFFC49B4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9FB3A5E7-C4C0-4464-BD96-D956F331C28A}" type="pres">
      <dgm:prSet presAssocID="{A93A515F-AB8D-4E7A-8DCD-DCBABFFC49B4}" presName="connTx" presStyleLbl="parChTrans1D2" presStyleIdx="1" presStyleCnt="4"/>
      <dgm:spPr/>
      <dgm:t>
        <a:bodyPr/>
        <a:lstStyle/>
        <a:p>
          <a:endParaRPr lang="fr-FR"/>
        </a:p>
      </dgm:t>
    </dgm:pt>
    <dgm:pt modelId="{966A02A5-27A0-4FA0-8269-453B6E59341C}" type="pres">
      <dgm:prSet presAssocID="{DF3E7F2F-E88F-4184-AE71-5477D8DF4E0F}" presName="root2" presStyleCnt="0"/>
      <dgm:spPr/>
      <dgm:t>
        <a:bodyPr/>
        <a:lstStyle/>
        <a:p>
          <a:endParaRPr lang="fr-FR"/>
        </a:p>
      </dgm:t>
    </dgm:pt>
    <dgm:pt modelId="{B13302EC-3B37-44BB-8084-343600558AAD}" type="pres">
      <dgm:prSet presAssocID="{DF3E7F2F-E88F-4184-AE71-5477D8DF4E0F}" presName="LevelTwoTextNode" presStyleLbl="node2" presStyleIdx="1" presStyleCnt="4" custScaleX="185863" custScaleY="199741" custLinFactNeighborX="1197" custLinFactNeighborY="39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267FE81-CFFF-494C-B34D-CC76AE5DCD22}" type="pres">
      <dgm:prSet presAssocID="{DF3E7F2F-E88F-4184-AE71-5477D8DF4E0F}" presName="level3hierChild" presStyleCnt="0"/>
      <dgm:spPr/>
      <dgm:t>
        <a:bodyPr/>
        <a:lstStyle/>
        <a:p>
          <a:endParaRPr lang="fr-FR"/>
        </a:p>
      </dgm:t>
    </dgm:pt>
    <dgm:pt modelId="{11F1C8E6-BE82-439A-9F87-9F3F55EAEB2F}" type="pres">
      <dgm:prSet presAssocID="{CABBD2B5-7B8A-44FA-BC00-C9DC78620A8D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07045AE4-4ACE-4BB0-BA24-8B84D69BDB0E}" type="pres">
      <dgm:prSet presAssocID="{CABBD2B5-7B8A-44FA-BC00-C9DC78620A8D}" presName="connTx" presStyleLbl="parChTrans1D2" presStyleIdx="2" presStyleCnt="4"/>
      <dgm:spPr/>
      <dgm:t>
        <a:bodyPr/>
        <a:lstStyle/>
        <a:p>
          <a:endParaRPr lang="fr-FR"/>
        </a:p>
      </dgm:t>
    </dgm:pt>
    <dgm:pt modelId="{543F8AC7-E48B-45FE-9BD1-9D6747E97AF5}" type="pres">
      <dgm:prSet presAssocID="{7E591C87-6C5D-440A-9ED6-63188F72B5E6}" presName="root2" presStyleCnt="0"/>
      <dgm:spPr/>
      <dgm:t>
        <a:bodyPr/>
        <a:lstStyle/>
        <a:p>
          <a:endParaRPr lang="fr-FR"/>
        </a:p>
      </dgm:t>
    </dgm:pt>
    <dgm:pt modelId="{462D5815-4BEF-4125-A4A4-7365644A303D}" type="pres">
      <dgm:prSet presAssocID="{7E591C87-6C5D-440A-9ED6-63188F72B5E6}" presName="LevelTwoTextNode" presStyleLbl="node2" presStyleIdx="2" presStyleCnt="4" custScaleX="185498" custScaleY="127809" custLinFactNeighborX="1089" custLinFactNeighborY="-23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3A156C-8F31-4DFB-A453-2158FC2A6C50}" type="pres">
      <dgm:prSet presAssocID="{7E591C87-6C5D-440A-9ED6-63188F72B5E6}" presName="level3hierChild" presStyleCnt="0"/>
      <dgm:spPr/>
      <dgm:t>
        <a:bodyPr/>
        <a:lstStyle/>
        <a:p>
          <a:endParaRPr lang="fr-FR"/>
        </a:p>
      </dgm:t>
    </dgm:pt>
    <dgm:pt modelId="{1C646B56-989E-46A5-AF6F-8285FB28EBBF}" type="pres">
      <dgm:prSet presAssocID="{55F54EEF-B319-4E65-8CD5-F028CAC98BB7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283F56E6-D084-4CE8-A7F5-9FB68F0FA074}" type="pres">
      <dgm:prSet presAssocID="{55F54EEF-B319-4E65-8CD5-F028CAC98BB7}" presName="connTx" presStyleLbl="parChTrans1D2" presStyleIdx="3" presStyleCnt="4"/>
      <dgm:spPr/>
      <dgm:t>
        <a:bodyPr/>
        <a:lstStyle/>
        <a:p>
          <a:endParaRPr lang="fr-FR"/>
        </a:p>
      </dgm:t>
    </dgm:pt>
    <dgm:pt modelId="{94FE336F-774A-410B-A5E9-281414D017DF}" type="pres">
      <dgm:prSet presAssocID="{621305D7-6620-415B-AA8F-048343028F1F}" presName="root2" presStyleCnt="0"/>
      <dgm:spPr/>
      <dgm:t>
        <a:bodyPr/>
        <a:lstStyle/>
        <a:p>
          <a:endParaRPr lang="fr-FR"/>
        </a:p>
      </dgm:t>
    </dgm:pt>
    <dgm:pt modelId="{315A3073-A996-4B6E-A565-E75D3E8AD2F1}" type="pres">
      <dgm:prSet presAssocID="{621305D7-6620-415B-AA8F-048343028F1F}" presName="LevelTwoTextNode" presStyleLbl="node2" presStyleIdx="3" presStyleCnt="4" custScaleX="185862" custScaleY="44608" custLinFactNeighborX="1597" custLinFactNeighborY="109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D18C80-E994-4A68-906B-1C9614A86DF6}" type="pres">
      <dgm:prSet presAssocID="{621305D7-6620-415B-AA8F-048343028F1F}" presName="level3hierChild" presStyleCnt="0"/>
      <dgm:spPr/>
      <dgm:t>
        <a:bodyPr/>
        <a:lstStyle/>
        <a:p>
          <a:endParaRPr lang="fr-FR"/>
        </a:p>
      </dgm:t>
    </dgm:pt>
  </dgm:ptLst>
  <dgm:cxnLst>
    <dgm:cxn modelId="{77038481-2E1F-4256-B2F1-3F8C4303F089}" type="presOf" srcId="{621305D7-6620-415B-AA8F-048343028F1F}" destId="{315A3073-A996-4B6E-A565-E75D3E8AD2F1}" srcOrd="0" destOrd="0" presId="urn:microsoft.com/office/officeart/2008/layout/HorizontalMultiLevelHierarchy"/>
    <dgm:cxn modelId="{DAE4959B-5201-4144-9E9B-C16962B45E8F}" type="presOf" srcId="{D90AD45D-294A-48D3-A902-74EFC1AD975E}" destId="{7197144B-26E7-4562-9730-68D8C6519AE9}" srcOrd="1" destOrd="0" presId="urn:microsoft.com/office/officeart/2008/layout/HorizontalMultiLevelHierarchy"/>
    <dgm:cxn modelId="{A0F20973-1E3C-4E33-87BF-8843F5AB8BB4}" type="presOf" srcId="{D90AD45D-294A-48D3-A902-74EFC1AD975E}" destId="{8749133F-3CFC-4715-8210-1D120F9EAA32}" srcOrd="0" destOrd="0" presId="urn:microsoft.com/office/officeart/2008/layout/HorizontalMultiLevelHierarchy"/>
    <dgm:cxn modelId="{7CE29E25-63AE-460C-B598-31E6B2A218F4}" type="presOf" srcId="{A93A515F-AB8D-4E7A-8DCD-DCBABFFC49B4}" destId="{285E6C05-2DF8-4FF6-9F62-E29BF4A48F37}" srcOrd="0" destOrd="0" presId="urn:microsoft.com/office/officeart/2008/layout/HorizontalMultiLevelHierarchy"/>
    <dgm:cxn modelId="{7EF21096-9FF1-43D4-BD39-6C5A49C7EDC3}" type="presOf" srcId="{B32B023F-02B3-4878-B5A8-81283A482CE1}" destId="{6A9211BD-8E28-40E2-A4EA-FDEA990F06C7}" srcOrd="0" destOrd="0" presId="urn:microsoft.com/office/officeart/2008/layout/HorizontalMultiLevelHierarchy"/>
    <dgm:cxn modelId="{21185378-06B8-4624-A656-2B37F10BD540}" type="presOf" srcId="{AD4F083A-1910-4E52-BA72-EEB1C8B5D68E}" destId="{CAE98DC8-1337-4FD3-ABB9-52A11D1E022B}" srcOrd="0" destOrd="0" presId="urn:microsoft.com/office/officeart/2008/layout/HorizontalMultiLevelHierarchy"/>
    <dgm:cxn modelId="{84EC09FD-4BD1-405C-A54D-D1AB55D86169}" type="presOf" srcId="{201EC033-AAD0-440F-87B5-511B05C88594}" destId="{01E25066-F908-404B-A329-DE4C87617EF5}" srcOrd="0" destOrd="0" presId="urn:microsoft.com/office/officeart/2008/layout/HorizontalMultiLevelHierarchy"/>
    <dgm:cxn modelId="{E4F8A054-50A6-478D-93CB-604F6AFA104B}" type="presOf" srcId="{CABBD2B5-7B8A-44FA-BC00-C9DC78620A8D}" destId="{11F1C8E6-BE82-439A-9F87-9F3F55EAEB2F}" srcOrd="0" destOrd="0" presId="urn:microsoft.com/office/officeart/2008/layout/HorizontalMultiLevelHierarchy"/>
    <dgm:cxn modelId="{AC07FB7C-A9C2-4860-B6C8-0FA6DD737276}" type="presOf" srcId="{55F54EEF-B319-4E65-8CD5-F028CAC98BB7}" destId="{1C646B56-989E-46A5-AF6F-8285FB28EBBF}" srcOrd="0" destOrd="0" presId="urn:microsoft.com/office/officeart/2008/layout/HorizontalMultiLevelHierarchy"/>
    <dgm:cxn modelId="{C104B4AB-CBFB-48F3-9D4F-25DD7C1687C9}" type="presOf" srcId="{CABBD2B5-7B8A-44FA-BC00-C9DC78620A8D}" destId="{07045AE4-4ACE-4BB0-BA24-8B84D69BDB0E}" srcOrd="1" destOrd="0" presId="urn:microsoft.com/office/officeart/2008/layout/HorizontalMultiLevelHierarchy"/>
    <dgm:cxn modelId="{7BFD110A-3D90-459C-B014-93097B463842}" type="presOf" srcId="{DF3E7F2F-E88F-4184-AE71-5477D8DF4E0F}" destId="{B13302EC-3B37-44BB-8084-343600558AAD}" srcOrd="0" destOrd="0" presId="urn:microsoft.com/office/officeart/2008/layout/HorizontalMultiLevelHierarchy"/>
    <dgm:cxn modelId="{7AE6C806-A935-46AB-A78A-BCB3D3E2A91C}" srcId="{201EC033-AAD0-440F-87B5-511B05C88594}" destId="{B32B023F-02B3-4878-B5A8-81283A482CE1}" srcOrd="0" destOrd="0" parTransId="{D90AD45D-294A-48D3-A902-74EFC1AD975E}" sibTransId="{99A7596F-33DE-4F6D-8F21-DAD93FAE6C57}"/>
    <dgm:cxn modelId="{E30AB354-2539-4DC2-AA47-74DD74FB4591}" srcId="{AD4F083A-1910-4E52-BA72-EEB1C8B5D68E}" destId="{201EC033-AAD0-440F-87B5-511B05C88594}" srcOrd="0" destOrd="0" parTransId="{FAB02658-DAA5-42D4-B19B-2B9FD7370EDE}" sibTransId="{B832BF3B-4A06-4D93-9C30-4E6A0C1751C6}"/>
    <dgm:cxn modelId="{06B08085-2C6A-4E43-BA8F-F16413D4C1D7}" type="presOf" srcId="{A93A515F-AB8D-4E7A-8DCD-DCBABFFC49B4}" destId="{9FB3A5E7-C4C0-4464-BD96-D956F331C28A}" srcOrd="1" destOrd="0" presId="urn:microsoft.com/office/officeart/2008/layout/HorizontalMultiLevelHierarchy"/>
    <dgm:cxn modelId="{D945E8A0-CA65-4EB9-BB94-AACFF97605EC}" srcId="{201EC033-AAD0-440F-87B5-511B05C88594}" destId="{7E591C87-6C5D-440A-9ED6-63188F72B5E6}" srcOrd="2" destOrd="0" parTransId="{CABBD2B5-7B8A-44FA-BC00-C9DC78620A8D}" sibTransId="{51467DDB-8C9A-47B4-BDF4-893B218E4BC9}"/>
    <dgm:cxn modelId="{EFB75D22-0985-4558-9343-573F0B061716}" srcId="{201EC033-AAD0-440F-87B5-511B05C88594}" destId="{DF3E7F2F-E88F-4184-AE71-5477D8DF4E0F}" srcOrd="1" destOrd="0" parTransId="{A93A515F-AB8D-4E7A-8DCD-DCBABFFC49B4}" sibTransId="{B5C0F76E-A17E-48C8-BB8F-C71EFB50A72B}"/>
    <dgm:cxn modelId="{5B7CC2C7-2160-4007-982A-441CAB40A821}" type="presOf" srcId="{7E591C87-6C5D-440A-9ED6-63188F72B5E6}" destId="{462D5815-4BEF-4125-A4A4-7365644A303D}" srcOrd="0" destOrd="0" presId="urn:microsoft.com/office/officeart/2008/layout/HorizontalMultiLevelHierarchy"/>
    <dgm:cxn modelId="{9546BCA1-794B-46AD-B16A-83943AB221C1}" srcId="{201EC033-AAD0-440F-87B5-511B05C88594}" destId="{621305D7-6620-415B-AA8F-048343028F1F}" srcOrd="3" destOrd="0" parTransId="{55F54EEF-B319-4E65-8CD5-F028CAC98BB7}" sibTransId="{2EB3E079-F2E9-4755-8CD8-BC21835A75A7}"/>
    <dgm:cxn modelId="{4A12E224-D7D7-4F77-B322-D4DC18B485AB}" type="presOf" srcId="{55F54EEF-B319-4E65-8CD5-F028CAC98BB7}" destId="{283F56E6-D084-4CE8-A7F5-9FB68F0FA074}" srcOrd="1" destOrd="0" presId="urn:microsoft.com/office/officeart/2008/layout/HorizontalMultiLevelHierarchy"/>
    <dgm:cxn modelId="{A8173359-A45E-4EDF-BC3C-89F10B74067C}" type="presParOf" srcId="{CAE98DC8-1337-4FD3-ABB9-52A11D1E022B}" destId="{4438CBB4-254A-49A6-9510-217270748C59}" srcOrd="0" destOrd="0" presId="urn:microsoft.com/office/officeart/2008/layout/HorizontalMultiLevelHierarchy"/>
    <dgm:cxn modelId="{2393B66B-34A1-4DB1-B0D1-CC09AE73E67D}" type="presParOf" srcId="{4438CBB4-254A-49A6-9510-217270748C59}" destId="{01E25066-F908-404B-A329-DE4C87617EF5}" srcOrd="0" destOrd="0" presId="urn:microsoft.com/office/officeart/2008/layout/HorizontalMultiLevelHierarchy"/>
    <dgm:cxn modelId="{07A5B67C-7DF6-41D5-903D-3A3923130F53}" type="presParOf" srcId="{4438CBB4-254A-49A6-9510-217270748C59}" destId="{DAE73A20-21A5-46E1-8BFF-830D7D0C7F49}" srcOrd="1" destOrd="0" presId="urn:microsoft.com/office/officeart/2008/layout/HorizontalMultiLevelHierarchy"/>
    <dgm:cxn modelId="{5026349A-6A97-45FF-9D6A-2237C74B8C65}" type="presParOf" srcId="{DAE73A20-21A5-46E1-8BFF-830D7D0C7F49}" destId="{8749133F-3CFC-4715-8210-1D120F9EAA32}" srcOrd="0" destOrd="0" presId="urn:microsoft.com/office/officeart/2008/layout/HorizontalMultiLevelHierarchy"/>
    <dgm:cxn modelId="{D41D6538-7F4C-4E25-8A8F-4B02D06566F3}" type="presParOf" srcId="{8749133F-3CFC-4715-8210-1D120F9EAA32}" destId="{7197144B-26E7-4562-9730-68D8C6519AE9}" srcOrd="0" destOrd="0" presId="urn:microsoft.com/office/officeart/2008/layout/HorizontalMultiLevelHierarchy"/>
    <dgm:cxn modelId="{5AD99172-113F-4F23-AE8A-45D112417D95}" type="presParOf" srcId="{DAE73A20-21A5-46E1-8BFF-830D7D0C7F49}" destId="{BFFA6762-F5D9-4277-9CB8-1EE3886A9266}" srcOrd="1" destOrd="0" presId="urn:microsoft.com/office/officeart/2008/layout/HorizontalMultiLevelHierarchy"/>
    <dgm:cxn modelId="{EA462209-F62C-484B-A658-C9F38A30CDA7}" type="presParOf" srcId="{BFFA6762-F5D9-4277-9CB8-1EE3886A9266}" destId="{6A9211BD-8E28-40E2-A4EA-FDEA990F06C7}" srcOrd="0" destOrd="0" presId="urn:microsoft.com/office/officeart/2008/layout/HorizontalMultiLevelHierarchy"/>
    <dgm:cxn modelId="{0151815F-D0C8-4611-B95F-8D61857986EE}" type="presParOf" srcId="{BFFA6762-F5D9-4277-9CB8-1EE3886A9266}" destId="{115101AD-E349-4477-9E7B-A0A79CA6C35E}" srcOrd="1" destOrd="0" presId="urn:microsoft.com/office/officeart/2008/layout/HorizontalMultiLevelHierarchy"/>
    <dgm:cxn modelId="{C888B606-0B75-481C-BA97-3930E9816160}" type="presParOf" srcId="{DAE73A20-21A5-46E1-8BFF-830D7D0C7F49}" destId="{285E6C05-2DF8-4FF6-9F62-E29BF4A48F37}" srcOrd="2" destOrd="0" presId="urn:microsoft.com/office/officeart/2008/layout/HorizontalMultiLevelHierarchy"/>
    <dgm:cxn modelId="{BDC1C1E1-7B5D-4046-9374-B2DDAD09AF54}" type="presParOf" srcId="{285E6C05-2DF8-4FF6-9F62-E29BF4A48F37}" destId="{9FB3A5E7-C4C0-4464-BD96-D956F331C28A}" srcOrd="0" destOrd="0" presId="urn:microsoft.com/office/officeart/2008/layout/HorizontalMultiLevelHierarchy"/>
    <dgm:cxn modelId="{393ED1DA-EFA8-4AC7-BC88-D29861E7A976}" type="presParOf" srcId="{DAE73A20-21A5-46E1-8BFF-830D7D0C7F49}" destId="{966A02A5-27A0-4FA0-8269-453B6E59341C}" srcOrd="3" destOrd="0" presId="urn:microsoft.com/office/officeart/2008/layout/HorizontalMultiLevelHierarchy"/>
    <dgm:cxn modelId="{7DCC1FCD-83E5-470F-A48D-9FCF0521FC87}" type="presParOf" srcId="{966A02A5-27A0-4FA0-8269-453B6E59341C}" destId="{B13302EC-3B37-44BB-8084-343600558AAD}" srcOrd="0" destOrd="0" presId="urn:microsoft.com/office/officeart/2008/layout/HorizontalMultiLevelHierarchy"/>
    <dgm:cxn modelId="{9C112C2A-3FDD-4B59-A3EC-FD56F99EE7B4}" type="presParOf" srcId="{966A02A5-27A0-4FA0-8269-453B6E59341C}" destId="{4267FE81-CFFF-494C-B34D-CC76AE5DCD22}" srcOrd="1" destOrd="0" presId="urn:microsoft.com/office/officeart/2008/layout/HorizontalMultiLevelHierarchy"/>
    <dgm:cxn modelId="{3606EB85-85A0-4DE0-A564-6E8670CCBCC0}" type="presParOf" srcId="{DAE73A20-21A5-46E1-8BFF-830D7D0C7F49}" destId="{11F1C8E6-BE82-439A-9F87-9F3F55EAEB2F}" srcOrd="4" destOrd="0" presId="urn:microsoft.com/office/officeart/2008/layout/HorizontalMultiLevelHierarchy"/>
    <dgm:cxn modelId="{D78686E8-4325-4F1F-86AF-B1CBF7E504F5}" type="presParOf" srcId="{11F1C8E6-BE82-439A-9F87-9F3F55EAEB2F}" destId="{07045AE4-4ACE-4BB0-BA24-8B84D69BDB0E}" srcOrd="0" destOrd="0" presId="urn:microsoft.com/office/officeart/2008/layout/HorizontalMultiLevelHierarchy"/>
    <dgm:cxn modelId="{1DA202C1-1E4E-4C76-8B1A-8C1FDCC080F5}" type="presParOf" srcId="{DAE73A20-21A5-46E1-8BFF-830D7D0C7F49}" destId="{543F8AC7-E48B-45FE-9BD1-9D6747E97AF5}" srcOrd="5" destOrd="0" presId="urn:microsoft.com/office/officeart/2008/layout/HorizontalMultiLevelHierarchy"/>
    <dgm:cxn modelId="{EBA308C8-1A5E-4EFB-AE62-B67EFDBDE24F}" type="presParOf" srcId="{543F8AC7-E48B-45FE-9BD1-9D6747E97AF5}" destId="{462D5815-4BEF-4125-A4A4-7365644A303D}" srcOrd="0" destOrd="0" presId="urn:microsoft.com/office/officeart/2008/layout/HorizontalMultiLevelHierarchy"/>
    <dgm:cxn modelId="{9EBA0868-6DED-46CA-A011-FB942349B9F3}" type="presParOf" srcId="{543F8AC7-E48B-45FE-9BD1-9D6747E97AF5}" destId="{133A156C-8F31-4DFB-A453-2158FC2A6C50}" srcOrd="1" destOrd="0" presId="urn:microsoft.com/office/officeart/2008/layout/HorizontalMultiLevelHierarchy"/>
    <dgm:cxn modelId="{FA1981E3-96D0-4823-9B41-70F347BF25F2}" type="presParOf" srcId="{DAE73A20-21A5-46E1-8BFF-830D7D0C7F49}" destId="{1C646B56-989E-46A5-AF6F-8285FB28EBBF}" srcOrd="6" destOrd="0" presId="urn:microsoft.com/office/officeart/2008/layout/HorizontalMultiLevelHierarchy"/>
    <dgm:cxn modelId="{F3A91BAF-A778-4C04-8B0E-B941D39B1400}" type="presParOf" srcId="{1C646B56-989E-46A5-AF6F-8285FB28EBBF}" destId="{283F56E6-D084-4CE8-A7F5-9FB68F0FA074}" srcOrd="0" destOrd="0" presId="urn:microsoft.com/office/officeart/2008/layout/HorizontalMultiLevelHierarchy"/>
    <dgm:cxn modelId="{423EC985-CFD8-4ED8-B27D-16703066FC62}" type="presParOf" srcId="{DAE73A20-21A5-46E1-8BFF-830D7D0C7F49}" destId="{94FE336F-774A-410B-A5E9-281414D017DF}" srcOrd="7" destOrd="0" presId="urn:microsoft.com/office/officeart/2008/layout/HorizontalMultiLevelHierarchy"/>
    <dgm:cxn modelId="{0EA677A5-5208-408E-9647-0EB2C13B7BA2}" type="presParOf" srcId="{94FE336F-774A-410B-A5E9-281414D017DF}" destId="{315A3073-A996-4B6E-A565-E75D3E8AD2F1}" srcOrd="0" destOrd="0" presId="urn:microsoft.com/office/officeart/2008/layout/HorizontalMultiLevelHierarchy"/>
    <dgm:cxn modelId="{CD1D5D21-3974-425B-9661-666B134D0E2E}" type="presParOf" srcId="{94FE336F-774A-410B-A5E9-281414D017DF}" destId="{34D18C80-E994-4A68-906B-1C9614A86DF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tx1"/>
              </a:solidFill>
            </a:rPr>
            <a:t> situations professionnelles</a:t>
          </a:r>
        </a:p>
        <a:p>
          <a:r>
            <a:rPr lang="fr-FR" sz="1200" b="1" dirty="0" smtClean="0">
              <a:solidFill>
                <a:schemeClr val="tx1"/>
              </a:solidFill>
            </a:rPr>
            <a:t>(deux à trois)</a:t>
          </a:r>
          <a:endParaRPr lang="fr-FR" sz="1200" b="1" dirty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F360C98-86E2-44E3-871A-034F53AF2560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Quand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au cours de l’année civile de l’examen </a:t>
          </a:r>
        </a:p>
      </dgm:t>
    </dgm:pt>
    <dgm:pt modelId="{614F8766-7DE5-4D2A-BD9F-1BE9C598AD83}" type="par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E0E1EBD-EA34-43B5-B406-E8D15B553680}" type="sib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Chaque période de formation</a:t>
          </a:r>
          <a:endParaRPr lang="fr-FR" sz="1200" b="1" strike="sngStrike" baseline="0" dirty="0">
            <a:solidFill>
              <a:srgbClr val="FF0000"/>
            </a:solidFill>
          </a:endParaRPr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</a:t>
          </a:r>
          <a:r>
            <a:rPr lang="fr-FR" sz="1200" b="1" dirty="0" smtClean="0">
              <a:solidFill>
                <a:schemeClr val="tx1"/>
              </a:solidFill>
            </a:rPr>
            <a:t>conjointement par le tuteur …et l’équipe pédagogique .. le cas échéant du candidat</a:t>
          </a:r>
          <a:endParaRPr lang="fr-FR" sz="1200" b="1" dirty="0">
            <a:solidFill>
              <a:schemeClr val="tx1"/>
            </a:solidFill>
          </a:endParaRPr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bilans individuels … tâches et activités … pour chacune des compétences visées.</a:t>
          </a:r>
          <a:endParaRPr lang="fr-FR" sz="1200" b="1" dirty="0">
            <a:solidFill>
              <a:schemeClr val="tx1"/>
            </a:solidFill>
          </a:endParaRP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5" custScaleX="1295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8EF9024-9FA4-4A66-BDD2-1FBE1F47345C}" type="pres">
      <dgm:prSet presAssocID="{EF360C98-86E2-44E3-871A-034F53AF25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E8D846-96E1-4604-8686-51D228FBCAA1}" type="pres">
      <dgm:prSet presAssocID="{FE0E1EBD-EA34-43B5-B406-E8D15B55368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3FF9F79-27E3-4EA7-AC3C-32B2E6AF7B38}" type="pres">
      <dgm:prSet presAssocID="{FE0E1EBD-EA34-43B5-B406-E8D15B55368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3" presStyleCnt="5" custScaleX="995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A1CCD8-645F-48B7-9E07-85063F7031C5}" type="presOf" srcId="{B9B0863D-9CB5-4F14-ACB1-400E50B491FA}" destId="{BFB79F78-4CAD-4AFD-9EFD-1C74580931E7}" srcOrd="0" destOrd="0" presId="urn:microsoft.com/office/officeart/2005/8/layout/process1"/>
    <dgm:cxn modelId="{E23A34BA-6ADC-40FC-9D91-F4AFB3D9E5B7}" srcId="{ED2F65D4-2C4E-4FCC-808C-FA3B6764953E}" destId="{B9B0863D-9CB5-4F14-ACB1-400E50B491FA}" srcOrd="2" destOrd="0" parTransId="{4A256602-A359-4A68-910C-6F277E3DABB5}" sibTransId="{1FFF7A79-4F4A-4C4F-87B1-567DA3D2594B}"/>
    <dgm:cxn modelId="{D5502385-169F-41C0-BEE4-EB8F11C47669}" type="presOf" srcId="{A67BB12A-0888-4D80-9AA8-5B7E747F1F68}" destId="{6D43EE13-D238-4A1A-B156-2DFE87C2203F}" srcOrd="0" destOrd="0" presId="urn:microsoft.com/office/officeart/2005/8/layout/process1"/>
    <dgm:cxn modelId="{AC393161-D323-401D-9798-FF3BCF5C01E6}" srcId="{ED2F65D4-2C4E-4FCC-808C-FA3B6764953E}" destId="{0DB32EA2-F2FC-423E-88CD-58B47DBBF0C0}" srcOrd="3" destOrd="0" parTransId="{06059350-0738-43D0-AD27-7EF043E77671}" sibTransId="{A67BB12A-0888-4D80-9AA8-5B7E747F1F68}"/>
    <dgm:cxn modelId="{B2E835BC-1AF8-4539-BF63-119289167AA9}" type="presOf" srcId="{0DB32EA2-F2FC-423E-88CD-58B47DBBF0C0}" destId="{DCD17B5C-7524-48E6-AF93-4F81D8A6E13E}" srcOrd="0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4E2D322C-A5C1-4339-9134-25FD8F992B9B}" type="presOf" srcId="{ED2F65D4-2C4E-4FCC-808C-FA3B6764953E}" destId="{CCA5F225-F826-48B9-803E-6E4A35D70ED0}" srcOrd="0" destOrd="0" presId="urn:microsoft.com/office/officeart/2005/8/layout/process1"/>
    <dgm:cxn modelId="{5DAAA294-DC7D-4896-8E2A-F626CF2F9A5C}" type="presOf" srcId="{FE0E1EBD-EA34-43B5-B406-E8D15B553680}" destId="{61E8D846-96E1-4604-8686-51D228FBCAA1}" srcOrd="0" destOrd="0" presId="urn:microsoft.com/office/officeart/2005/8/layout/process1"/>
    <dgm:cxn modelId="{988A58AB-8B2B-4F33-97B8-D974F0A3D7F5}" srcId="{ED2F65D4-2C4E-4FCC-808C-FA3B6764953E}" destId="{F05119CB-DD7E-42C6-83EB-9912422773A9}" srcOrd="4" destOrd="0" parTransId="{CA3DD96F-5424-4818-9FA3-5C3959181701}" sibTransId="{178F47A0-5AFF-4FC7-8A25-2A81C0783FA0}"/>
    <dgm:cxn modelId="{4BF93D85-162D-4593-A950-8B5FDD00A54C}" type="presOf" srcId="{A67BB12A-0888-4D80-9AA8-5B7E747F1F68}" destId="{44A5B7D9-E24B-4CA7-BEF1-85916FB0C642}" srcOrd="1" destOrd="0" presId="urn:microsoft.com/office/officeart/2005/8/layout/process1"/>
    <dgm:cxn modelId="{CA1BE3B0-FAED-47AF-B02D-EF2DCFBA044C}" type="presOf" srcId="{8031A5F0-8DEF-40DA-959E-6303D16C4506}" destId="{E936B2D4-4115-4E26-BB91-829195BB14EA}" srcOrd="0" destOrd="0" presId="urn:microsoft.com/office/officeart/2005/8/layout/process1"/>
    <dgm:cxn modelId="{319EC98D-E10E-4267-9B51-E94AB2043DBF}" type="presOf" srcId="{1FFF7A79-4F4A-4C4F-87B1-567DA3D2594B}" destId="{BEB9BBF4-6ECF-4F77-8707-4D25295FACEA}" srcOrd="1" destOrd="0" presId="urn:microsoft.com/office/officeart/2005/8/layout/process1"/>
    <dgm:cxn modelId="{A29D42DD-FAE3-433E-A666-EB903477DABC}" type="presOf" srcId="{86B2596B-360C-4D5F-A158-91104AC94B70}" destId="{99519559-6B3C-4FA5-A95B-72949C68979F}" srcOrd="0" destOrd="0" presId="urn:microsoft.com/office/officeart/2005/8/layout/process1"/>
    <dgm:cxn modelId="{A1E4CC78-EF4C-4B0D-BB48-7D23B860F0FA}" type="presOf" srcId="{F05119CB-DD7E-42C6-83EB-9912422773A9}" destId="{1124316E-A513-4C7F-AFC3-FD02F3872E37}" srcOrd="0" destOrd="0" presId="urn:microsoft.com/office/officeart/2005/8/layout/process1"/>
    <dgm:cxn modelId="{3DA54750-8781-4C1F-9547-3C8FF0A1E368}" type="presOf" srcId="{FE0E1EBD-EA34-43B5-B406-E8D15B553680}" destId="{83FF9F79-27E3-4EA7-AC3C-32B2E6AF7B38}" srcOrd="1" destOrd="0" presId="urn:microsoft.com/office/officeart/2005/8/layout/process1"/>
    <dgm:cxn modelId="{E269D67D-ABA0-4971-8E56-B88F2FF653BC}" srcId="{ED2F65D4-2C4E-4FCC-808C-FA3B6764953E}" destId="{EF360C98-86E2-44E3-871A-034F53AF2560}" srcOrd="1" destOrd="0" parTransId="{614F8766-7DE5-4D2A-BD9F-1BE9C598AD83}" sibTransId="{FE0E1EBD-EA34-43B5-B406-E8D15B553680}"/>
    <dgm:cxn modelId="{B537B275-0B41-4CE5-BEDB-E7BBAFCAFE8C}" type="presOf" srcId="{8031A5F0-8DEF-40DA-959E-6303D16C4506}" destId="{694E3568-E114-40DF-AD3D-B69B8B5AE7D6}" srcOrd="1" destOrd="0" presId="urn:microsoft.com/office/officeart/2005/8/layout/process1"/>
    <dgm:cxn modelId="{125AB6BE-F40B-4BD1-87D0-1A4D00CEB9AC}" type="presOf" srcId="{1FFF7A79-4F4A-4C4F-87B1-567DA3D2594B}" destId="{59FE23DF-6778-457F-84C4-3C531990755E}" srcOrd="0" destOrd="0" presId="urn:microsoft.com/office/officeart/2005/8/layout/process1"/>
    <dgm:cxn modelId="{16AC2578-1017-4BF5-9B25-A82C16DC5B1C}" type="presOf" srcId="{EF360C98-86E2-44E3-871A-034F53AF2560}" destId="{18EF9024-9FA4-4A66-BDD2-1FBE1F47345C}" srcOrd="0" destOrd="0" presId="urn:microsoft.com/office/officeart/2005/8/layout/process1"/>
    <dgm:cxn modelId="{0CC81753-F6CB-406D-ADED-FADADDA6B690}" type="presParOf" srcId="{CCA5F225-F826-48B9-803E-6E4A35D70ED0}" destId="{99519559-6B3C-4FA5-A95B-72949C68979F}" srcOrd="0" destOrd="0" presId="urn:microsoft.com/office/officeart/2005/8/layout/process1"/>
    <dgm:cxn modelId="{65DD5A0D-496E-4164-81D7-195EC0382531}" type="presParOf" srcId="{CCA5F225-F826-48B9-803E-6E4A35D70ED0}" destId="{E936B2D4-4115-4E26-BB91-829195BB14EA}" srcOrd="1" destOrd="0" presId="urn:microsoft.com/office/officeart/2005/8/layout/process1"/>
    <dgm:cxn modelId="{6CF8724C-E910-4412-8002-AAD3987B5F94}" type="presParOf" srcId="{E936B2D4-4115-4E26-BB91-829195BB14EA}" destId="{694E3568-E114-40DF-AD3D-B69B8B5AE7D6}" srcOrd="0" destOrd="0" presId="urn:microsoft.com/office/officeart/2005/8/layout/process1"/>
    <dgm:cxn modelId="{B17BF67E-D8D8-460A-B42A-0021CD524944}" type="presParOf" srcId="{CCA5F225-F826-48B9-803E-6E4A35D70ED0}" destId="{18EF9024-9FA4-4A66-BDD2-1FBE1F47345C}" srcOrd="2" destOrd="0" presId="urn:microsoft.com/office/officeart/2005/8/layout/process1"/>
    <dgm:cxn modelId="{C8CFB821-A3D4-4E9A-9549-A6B065F5EF59}" type="presParOf" srcId="{CCA5F225-F826-48B9-803E-6E4A35D70ED0}" destId="{61E8D846-96E1-4604-8686-51D228FBCAA1}" srcOrd="3" destOrd="0" presId="urn:microsoft.com/office/officeart/2005/8/layout/process1"/>
    <dgm:cxn modelId="{4744B3D6-9130-4E7E-AA9B-CC0000ED8169}" type="presParOf" srcId="{61E8D846-96E1-4604-8686-51D228FBCAA1}" destId="{83FF9F79-27E3-4EA7-AC3C-32B2E6AF7B38}" srcOrd="0" destOrd="0" presId="urn:microsoft.com/office/officeart/2005/8/layout/process1"/>
    <dgm:cxn modelId="{F9B230E6-103E-4B99-9CBD-2830D9396642}" type="presParOf" srcId="{CCA5F225-F826-48B9-803E-6E4A35D70ED0}" destId="{BFB79F78-4CAD-4AFD-9EFD-1C74580931E7}" srcOrd="4" destOrd="0" presId="urn:microsoft.com/office/officeart/2005/8/layout/process1"/>
    <dgm:cxn modelId="{DB60931B-CD04-49E9-8F86-50B0900F175A}" type="presParOf" srcId="{CCA5F225-F826-48B9-803E-6E4A35D70ED0}" destId="{59FE23DF-6778-457F-84C4-3C531990755E}" srcOrd="5" destOrd="0" presId="urn:microsoft.com/office/officeart/2005/8/layout/process1"/>
    <dgm:cxn modelId="{919E0154-A5D0-4491-892A-6D06C8F945CF}" type="presParOf" srcId="{59FE23DF-6778-457F-84C4-3C531990755E}" destId="{BEB9BBF4-6ECF-4F77-8707-4D25295FACEA}" srcOrd="0" destOrd="0" presId="urn:microsoft.com/office/officeart/2005/8/layout/process1"/>
    <dgm:cxn modelId="{207B74F3-3E04-4D16-BB86-B86E8E71451D}" type="presParOf" srcId="{CCA5F225-F826-48B9-803E-6E4A35D70ED0}" destId="{DCD17B5C-7524-48E6-AF93-4F81D8A6E13E}" srcOrd="6" destOrd="0" presId="urn:microsoft.com/office/officeart/2005/8/layout/process1"/>
    <dgm:cxn modelId="{E6DF059F-0376-4276-B686-E7AAB8AF0F9A}" type="presParOf" srcId="{CCA5F225-F826-48B9-803E-6E4A35D70ED0}" destId="{6D43EE13-D238-4A1A-B156-2DFE87C2203F}" srcOrd="7" destOrd="0" presId="urn:microsoft.com/office/officeart/2005/8/layout/process1"/>
    <dgm:cxn modelId="{C6FFF992-7E2E-4E99-9208-ECEC7CDB788B}" type="presParOf" srcId="{6D43EE13-D238-4A1A-B156-2DFE87C2203F}" destId="{44A5B7D9-E24B-4CA7-BEF1-85916FB0C642}" srcOrd="0" destOrd="0" presId="urn:microsoft.com/office/officeart/2005/8/layout/process1"/>
    <dgm:cxn modelId="{0FCA7983-0B71-4112-B857-399FF8B973D0}" type="presParOf" srcId="{CCA5F225-F826-48B9-803E-6E4A35D70ED0}" destId="{1124316E-A513-4C7F-AFC3-FD02F3872E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tx1"/>
              </a:solidFill>
            </a:rPr>
            <a:t> épreuve pratique d’une durée de 3 h (dont 30 minutes conseillées pour la lecture du dossier) </a:t>
          </a:r>
          <a:endParaRPr lang="fr-FR" sz="1200" b="1" dirty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dans un établissement public formant à un baccalauréat professionnel « Technicien(ne) en Chaudronnerie Industrielle ». 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</a:t>
          </a:r>
        </a:p>
        <a:p>
          <a:r>
            <a:rPr lang="fr-FR" sz="1200" b="1" dirty="0" smtClean="0">
              <a:solidFill>
                <a:schemeClr val="tx1"/>
              </a:solidFill>
            </a:rPr>
            <a:t>deux professeurs des enseignements professionnels et d’un professionnel.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Dossiers fournis aux candidats</a:t>
          </a:r>
          <a:endParaRPr lang="fr-FR" sz="1200" b="1" dirty="0">
            <a:solidFill>
              <a:schemeClr val="tx1"/>
            </a:solidFill>
          </a:endParaRP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2" presStyleCnt="3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28B390-6267-4655-8A5C-60D52848E9C7}" type="presOf" srcId="{86B2596B-360C-4D5F-A158-91104AC94B70}" destId="{99519559-6B3C-4FA5-A95B-72949C68979F}" srcOrd="0" destOrd="0" presId="urn:microsoft.com/office/officeart/2005/8/layout/process1"/>
    <dgm:cxn modelId="{C960D698-7403-4315-ADF9-63D3D330DAF1}" type="presOf" srcId="{ED2F65D4-2C4E-4FCC-808C-FA3B6764953E}" destId="{CCA5F225-F826-48B9-803E-6E4A35D70ED0}" srcOrd="0" destOrd="0" presId="urn:microsoft.com/office/officeart/2005/8/layout/process1"/>
    <dgm:cxn modelId="{46C4BFA6-0BF7-4F3C-A1C3-1F8580D5CA18}" type="presOf" srcId="{0DB32EA2-F2FC-423E-88CD-58B47DBBF0C0}" destId="{DCD17B5C-7524-48E6-AF93-4F81D8A6E13E}" srcOrd="0" destOrd="0" presId="urn:microsoft.com/office/officeart/2005/8/layout/process1"/>
    <dgm:cxn modelId="{D16954B5-5BDB-4A79-B4F1-A4792D41C7F7}" type="presOf" srcId="{F05119CB-DD7E-42C6-83EB-9912422773A9}" destId="{1124316E-A513-4C7F-AFC3-FD02F3872E37}" srcOrd="0" destOrd="0" presId="urn:microsoft.com/office/officeart/2005/8/layout/process1"/>
    <dgm:cxn modelId="{E536E9C8-8A9E-4248-B5C6-1910C7421024}" type="presOf" srcId="{8031A5F0-8DEF-40DA-959E-6303D16C4506}" destId="{E936B2D4-4115-4E26-BB91-829195BB14EA}" srcOrd="0" destOrd="0" presId="urn:microsoft.com/office/officeart/2005/8/layout/process1"/>
    <dgm:cxn modelId="{E23A34BA-6ADC-40FC-9D91-F4AFB3D9E5B7}" srcId="{ED2F65D4-2C4E-4FCC-808C-FA3B6764953E}" destId="{B9B0863D-9CB5-4F14-ACB1-400E50B491FA}" srcOrd="1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2" destOrd="0" parTransId="{06059350-0738-43D0-AD27-7EF043E77671}" sibTransId="{A67BB12A-0888-4D80-9AA8-5B7E747F1F68}"/>
    <dgm:cxn modelId="{24238D3B-58BA-4B02-B5D5-CB07A7DECE59}" type="presOf" srcId="{A67BB12A-0888-4D80-9AA8-5B7E747F1F68}" destId="{6D43EE13-D238-4A1A-B156-2DFE87C2203F}" srcOrd="0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BCE7CC10-D7C6-4162-B6C2-05EB71649F99}" type="presOf" srcId="{1FFF7A79-4F4A-4C4F-87B1-567DA3D2594B}" destId="{BEB9BBF4-6ECF-4F77-8707-4D25295FACEA}" srcOrd="1" destOrd="0" presId="urn:microsoft.com/office/officeart/2005/8/layout/process1"/>
    <dgm:cxn modelId="{2DA8A727-A657-406D-BF05-356C306F4C43}" type="presOf" srcId="{1FFF7A79-4F4A-4C4F-87B1-567DA3D2594B}" destId="{59FE23DF-6778-457F-84C4-3C531990755E}" srcOrd="0" destOrd="0" presId="urn:microsoft.com/office/officeart/2005/8/layout/process1"/>
    <dgm:cxn modelId="{988A58AB-8B2B-4F33-97B8-D974F0A3D7F5}" srcId="{ED2F65D4-2C4E-4FCC-808C-FA3B6764953E}" destId="{F05119CB-DD7E-42C6-83EB-9912422773A9}" srcOrd="3" destOrd="0" parTransId="{CA3DD96F-5424-4818-9FA3-5C3959181701}" sibTransId="{178F47A0-5AFF-4FC7-8A25-2A81C0783FA0}"/>
    <dgm:cxn modelId="{07115CEB-E333-4E70-BD33-1064F28F5501}" type="presOf" srcId="{A67BB12A-0888-4D80-9AA8-5B7E747F1F68}" destId="{44A5B7D9-E24B-4CA7-BEF1-85916FB0C642}" srcOrd="1" destOrd="0" presId="urn:microsoft.com/office/officeart/2005/8/layout/process1"/>
    <dgm:cxn modelId="{A222CED9-34B2-4C8C-9859-EF3EC5EAB02A}" type="presOf" srcId="{8031A5F0-8DEF-40DA-959E-6303D16C4506}" destId="{694E3568-E114-40DF-AD3D-B69B8B5AE7D6}" srcOrd="1" destOrd="0" presId="urn:microsoft.com/office/officeart/2005/8/layout/process1"/>
    <dgm:cxn modelId="{20C41839-85E0-408D-93ED-5A244AD2435F}" type="presOf" srcId="{B9B0863D-9CB5-4F14-ACB1-400E50B491FA}" destId="{BFB79F78-4CAD-4AFD-9EFD-1C74580931E7}" srcOrd="0" destOrd="0" presId="urn:microsoft.com/office/officeart/2005/8/layout/process1"/>
    <dgm:cxn modelId="{C593A8CA-CAA9-4D23-9C16-870D92B1267A}" type="presParOf" srcId="{CCA5F225-F826-48B9-803E-6E4A35D70ED0}" destId="{99519559-6B3C-4FA5-A95B-72949C68979F}" srcOrd="0" destOrd="0" presId="urn:microsoft.com/office/officeart/2005/8/layout/process1"/>
    <dgm:cxn modelId="{F92895B5-96AF-4355-B371-3E7E213A1E44}" type="presParOf" srcId="{CCA5F225-F826-48B9-803E-6E4A35D70ED0}" destId="{E936B2D4-4115-4E26-BB91-829195BB14EA}" srcOrd="1" destOrd="0" presId="urn:microsoft.com/office/officeart/2005/8/layout/process1"/>
    <dgm:cxn modelId="{F66DAAAE-9C13-40C8-B90A-7D09AEB387EA}" type="presParOf" srcId="{E936B2D4-4115-4E26-BB91-829195BB14EA}" destId="{694E3568-E114-40DF-AD3D-B69B8B5AE7D6}" srcOrd="0" destOrd="0" presId="urn:microsoft.com/office/officeart/2005/8/layout/process1"/>
    <dgm:cxn modelId="{17EFE9E6-07A5-4F6B-A805-72071EBCD53D}" type="presParOf" srcId="{CCA5F225-F826-48B9-803E-6E4A35D70ED0}" destId="{BFB79F78-4CAD-4AFD-9EFD-1C74580931E7}" srcOrd="2" destOrd="0" presId="urn:microsoft.com/office/officeart/2005/8/layout/process1"/>
    <dgm:cxn modelId="{5BEE906D-F1B4-4454-9947-181B66B69476}" type="presParOf" srcId="{CCA5F225-F826-48B9-803E-6E4A35D70ED0}" destId="{59FE23DF-6778-457F-84C4-3C531990755E}" srcOrd="3" destOrd="0" presId="urn:microsoft.com/office/officeart/2005/8/layout/process1"/>
    <dgm:cxn modelId="{6230D0F5-DE8F-411B-8115-6ED873DCE8B9}" type="presParOf" srcId="{59FE23DF-6778-457F-84C4-3C531990755E}" destId="{BEB9BBF4-6ECF-4F77-8707-4D25295FACEA}" srcOrd="0" destOrd="0" presId="urn:microsoft.com/office/officeart/2005/8/layout/process1"/>
    <dgm:cxn modelId="{B11AB93C-3642-4649-8B42-51D17939B20D}" type="presParOf" srcId="{CCA5F225-F826-48B9-803E-6E4A35D70ED0}" destId="{DCD17B5C-7524-48E6-AF93-4F81D8A6E13E}" srcOrd="4" destOrd="0" presId="urn:microsoft.com/office/officeart/2005/8/layout/process1"/>
    <dgm:cxn modelId="{D602E550-2B96-4CCF-B0F0-305142A10CB3}" type="presParOf" srcId="{CCA5F225-F826-48B9-803E-6E4A35D70ED0}" destId="{6D43EE13-D238-4A1A-B156-2DFE87C2203F}" srcOrd="5" destOrd="0" presId="urn:microsoft.com/office/officeart/2005/8/layout/process1"/>
    <dgm:cxn modelId="{896EB1E5-FD54-4D80-BCA8-E4E4F96ED92B}" type="presParOf" srcId="{6D43EE13-D238-4A1A-B156-2DFE87C2203F}" destId="{44A5B7D9-E24B-4CA7-BEF1-85916FB0C642}" srcOrd="0" destOrd="0" presId="urn:microsoft.com/office/officeart/2005/8/layout/process1"/>
    <dgm:cxn modelId="{F64D5FE2-8383-428D-9D50-C5E318743B11}" type="presParOf" srcId="{CCA5F225-F826-48B9-803E-6E4A35D70ED0}" destId="{1124316E-A513-4C7F-AFC3-FD02F3872E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3AC3C7-318B-45B9-9789-C4B7662F4922}" type="doc">
      <dgm:prSet loTypeId="urn:microsoft.com/office/officeart/2005/8/layout/hList6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3B783691-2321-4CE2-803C-03D7E1D84F63}">
      <dgm:prSet phldrT="[Texte]"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Activité</a:t>
          </a:r>
          <a:endParaRPr lang="fr-FR" sz="2400" b="1" dirty="0">
            <a:solidFill>
              <a:schemeClr val="tx1"/>
            </a:solidFill>
          </a:endParaRPr>
        </a:p>
      </dgm:t>
    </dgm:pt>
    <dgm:pt modelId="{B01B80F6-420F-4820-AC98-B2EF885E830A}" type="parTrans" cxnId="{B1E8F0FE-DF5B-452D-A6D2-5E47A311CDE7}">
      <dgm:prSet/>
      <dgm:spPr/>
      <dgm:t>
        <a:bodyPr/>
        <a:lstStyle/>
        <a:p>
          <a:endParaRPr lang="fr-FR"/>
        </a:p>
      </dgm:t>
    </dgm:pt>
    <dgm:pt modelId="{CB64FD71-3EFD-4719-9EDA-52CCA38A9D2C}" type="sibTrans" cxnId="{B1E8F0FE-DF5B-452D-A6D2-5E47A311CDE7}">
      <dgm:prSet/>
      <dgm:spPr/>
      <dgm:t>
        <a:bodyPr/>
        <a:lstStyle/>
        <a:p>
          <a:endParaRPr lang="fr-FR"/>
        </a:p>
      </dgm:t>
    </dgm:pt>
    <dgm:pt modelId="{4A42E6FD-1DDE-4350-8FAE-7647BBBD5442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</a:rPr>
            <a:t>Bloc de Compétences</a:t>
          </a:r>
          <a:endParaRPr lang="fr-FR" sz="2200" b="1" dirty="0">
            <a:solidFill>
              <a:schemeClr val="tx1"/>
            </a:solidFill>
          </a:endParaRPr>
        </a:p>
      </dgm:t>
    </dgm:pt>
    <dgm:pt modelId="{0E8A2E89-2E23-4CB5-B0A7-846B01843993}" type="parTrans" cxnId="{2ADFB8B4-2A83-482F-AE31-97107F8A134D}">
      <dgm:prSet/>
      <dgm:spPr/>
      <dgm:t>
        <a:bodyPr/>
        <a:lstStyle/>
        <a:p>
          <a:endParaRPr lang="fr-FR"/>
        </a:p>
      </dgm:t>
    </dgm:pt>
    <dgm:pt modelId="{693C5A97-6375-4989-8991-196910A52382}" type="sibTrans" cxnId="{2ADFB8B4-2A83-482F-AE31-97107F8A134D}">
      <dgm:prSet/>
      <dgm:spPr/>
      <dgm:t>
        <a:bodyPr/>
        <a:lstStyle/>
        <a:p>
          <a:endParaRPr lang="fr-FR"/>
        </a:p>
      </dgm:t>
    </dgm:pt>
    <dgm:pt modelId="{0B957E0F-4DBF-4FED-83D1-F8736BDE2E0B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C2</a:t>
          </a:r>
          <a:r>
            <a:rPr lang="fr-FR" sz="1400" dirty="0" smtClean="0">
              <a:solidFill>
                <a:schemeClr val="tx1"/>
              </a:solidFill>
            </a:rPr>
            <a:t> : formuler et transmettre des informations, communiquer sous forme écrite et orale.</a:t>
          </a:r>
          <a:endParaRPr lang="fr-FR" sz="1400" dirty="0">
            <a:solidFill>
              <a:schemeClr val="tx1"/>
            </a:solidFill>
          </a:endParaRPr>
        </a:p>
      </dgm:t>
    </dgm:pt>
    <dgm:pt modelId="{024B420B-F925-42A5-9A7B-A9F407AAA480}" type="parTrans" cxnId="{85968914-DF41-4611-BC20-50D837D3FBF7}">
      <dgm:prSet/>
      <dgm:spPr/>
      <dgm:t>
        <a:bodyPr/>
        <a:lstStyle/>
        <a:p>
          <a:endParaRPr lang="fr-FR"/>
        </a:p>
      </dgm:t>
    </dgm:pt>
    <dgm:pt modelId="{C06CDC6E-D561-4C75-8875-426E20889A03}" type="sibTrans" cxnId="{85968914-DF41-4611-BC20-50D837D3FBF7}">
      <dgm:prSet/>
      <dgm:spPr/>
      <dgm:t>
        <a:bodyPr/>
        <a:lstStyle/>
        <a:p>
          <a:endParaRPr lang="fr-FR"/>
        </a:p>
      </dgm:t>
    </dgm:pt>
    <dgm:pt modelId="{CA39A4E8-CA16-4C69-86A7-7FD906657D0F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</a:rPr>
            <a:t>Épreuve</a:t>
          </a:r>
          <a:endParaRPr lang="fr-FR" sz="2200" b="1" dirty="0">
            <a:solidFill>
              <a:schemeClr val="tx1"/>
            </a:solidFill>
          </a:endParaRPr>
        </a:p>
      </dgm:t>
    </dgm:pt>
    <dgm:pt modelId="{3B273ABF-3C61-4F0F-AF27-5629D6CB633E}" type="parTrans" cxnId="{B7510EA3-7A3D-4168-95B5-20C2C7EF5932}">
      <dgm:prSet/>
      <dgm:spPr/>
      <dgm:t>
        <a:bodyPr/>
        <a:lstStyle/>
        <a:p>
          <a:endParaRPr lang="fr-FR"/>
        </a:p>
      </dgm:t>
    </dgm:pt>
    <dgm:pt modelId="{F3EEA772-8368-4271-9FEC-F68D8B32D3D5}" type="sibTrans" cxnId="{B7510EA3-7A3D-4168-95B5-20C2C7EF5932}">
      <dgm:prSet/>
      <dgm:spPr/>
      <dgm:t>
        <a:bodyPr/>
        <a:lstStyle/>
        <a:p>
          <a:endParaRPr lang="fr-FR"/>
        </a:p>
      </dgm:t>
    </dgm:pt>
    <dgm:pt modelId="{00A16254-045C-4284-B68D-476A50084C2F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E 31</a:t>
          </a:r>
          <a:endParaRPr lang="fr-FR" sz="1600" b="1" dirty="0">
            <a:solidFill>
              <a:schemeClr val="tx1"/>
            </a:solidFill>
          </a:endParaRPr>
        </a:p>
      </dgm:t>
    </dgm:pt>
    <dgm:pt modelId="{104AC7EE-AC4F-4702-BA13-80B3035642F1}" type="parTrans" cxnId="{2F7D852E-5DA0-45BA-A275-C58631D373D3}">
      <dgm:prSet/>
      <dgm:spPr/>
      <dgm:t>
        <a:bodyPr/>
        <a:lstStyle/>
        <a:p>
          <a:endParaRPr lang="fr-FR"/>
        </a:p>
      </dgm:t>
    </dgm:pt>
    <dgm:pt modelId="{6F5A6A2B-3555-4831-B986-1D752CD9464F}" type="sibTrans" cxnId="{2F7D852E-5DA0-45BA-A275-C58631D373D3}">
      <dgm:prSet/>
      <dgm:spPr/>
      <dgm:t>
        <a:bodyPr/>
        <a:lstStyle/>
        <a:p>
          <a:endParaRPr lang="fr-FR"/>
        </a:p>
      </dgm:t>
    </dgm:pt>
    <dgm:pt modelId="{132FCED5-0739-4330-8D4D-03583219A98B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A2</a:t>
          </a:r>
          <a:endParaRPr lang="fr-FR" sz="1600" b="1" dirty="0">
            <a:solidFill>
              <a:schemeClr val="tx1"/>
            </a:solidFill>
          </a:endParaRPr>
        </a:p>
      </dgm:t>
    </dgm:pt>
    <dgm:pt modelId="{489C1CEB-FA9D-4A41-98BF-178C541B14B9}" type="sibTrans" cxnId="{8AE354E7-2866-4594-9F66-E813BC5A4DD1}">
      <dgm:prSet/>
      <dgm:spPr/>
      <dgm:t>
        <a:bodyPr/>
        <a:lstStyle/>
        <a:p>
          <a:endParaRPr lang="fr-FR"/>
        </a:p>
      </dgm:t>
    </dgm:pt>
    <dgm:pt modelId="{10946EDA-F4D3-4D7A-AE54-B30CC82C2E4E}" type="parTrans" cxnId="{8AE354E7-2866-4594-9F66-E813BC5A4DD1}">
      <dgm:prSet/>
      <dgm:spPr/>
      <dgm:t>
        <a:bodyPr/>
        <a:lstStyle/>
        <a:p>
          <a:endParaRPr lang="fr-FR"/>
        </a:p>
      </dgm:t>
    </dgm:pt>
    <dgm:pt modelId="{82246A22-AB17-42E4-96FB-FEF6E95F6AFD}">
      <dgm:prSet/>
      <dgm:spPr/>
      <dgm:t>
        <a:bodyPr/>
        <a:lstStyle/>
        <a:p>
          <a:r>
            <a:rPr lang="fr-FR" sz="1500" b="0" dirty="0" smtClean="0">
              <a:solidFill>
                <a:schemeClr val="tx1"/>
              </a:solidFill>
            </a:rPr>
            <a:t>Coefficient : 6</a:t>
          </a:r>
        </a:p>
      </dgm:t>
    </dgm:pt>
    <dgm:pt modelId="{0503A95B-5F63-4C08-B028-7F1850E210E2}" type="parTrans" cxnId="{F5B20C95-1201-4317-AE06-6795192243FF}">
      <dgm:prSet/>
      <dgm:spPr/>
      <dgm:t>
        <a:bodyPr/>
        <a:lstStyle/>
        <a:p>
          <a:endParaRPr lang="fr-FR"/>
        </a:p>
      </dgm:t>
    </dgm:pt>
    <dgm:pt modelId="{A34D1E95-C6E9-45EA-964A-A8B8760C9B56}" type="sibTrans" cxnId="{F5B20C95-1201-4317-AE06-6795192243FF}">
      <dgm:prSet/>
      <dgm:spPr/>
      <dgm:t>
        <a:bodyPr/>
        <a:lstStyle/>
        <a:p>
          <a:endParaRPr lang="fr-FR"/>
        </a:p>
      </dgm:t>
    </dgm:pt>
    <dgm:pt modelId="{F0FB8B9A-4D2B-4DFF-958A-75A9B01FD853}">
      <dgm:prSet phldrT="[Texte]" custT="1"/>
      <dgm:spPr/>
      <dgm:t>
        <a:bodyPr/>
        <a:lstStyle/>
        <a:p>
          <a:pPr algn="l"/>
          <a:r>
            <a:rPr lang="fr-FR" sz="1400" b="0" i="0" dirty="0" smtClean="0">
              <a:solidFill>
                <a:schemeClr val="tx1"/>
              </a:solidFill>
            </a:rPr>
            <a:t>Fabrication de tout ou partie d’un ensemble chaudronné</a:t>
          </a:r>
          <a:endParaRPr lang="fr-FR" sz="1400" b="0" i="0" dirty="0">
            <a:solidFill>
              <a:schemeClr val="tx1"/>
            </a:solidFill>
          </a:endParaRPr>
        </a:p>
      </dgm:t>
    </dgm:pt>
    <dgm:pt modelId="{48FCB692-652C-4403-86E0-6A42A626752D}" type="sibTrans" cxnId="{F11D3174-C8A4-4535-AA61-F8BDB34F4C73}">
      <dgm:prSet/>
      <dgm:spPr/>
      <dgm:t>
        <a:bodyPr/>
        <a:lstStyle/>
        <a:p>
          <a:endParaRPr lang="fr-FR"/>
        </a:p>
      </dgm:t>
    </dgm:pt>
    <dgm:pt modelId="{A92DC941-8CF0-4C2C-A393-66DC803FC8D7}" type="parTrans" cxnId="{F11D3174-C8A4-4535-AA61-F8BDB34F4C73}">
      <dgm:prSet/>
      <dgm:spPr/>
      <dgm:t>
        <a:bodyPr/>
        <a:lstStyle/>
        <a:p>
          <a:endParaRPr lang="fr-FR"/>
        </a:p>
      </dgm:t>
    </dgm:pt>
    <dgm:pt modelId="{E8015C4F-64C4-422D-9C25-103313A34978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C8 :</a:t>
          </a:r>
          <a:r>
            <a:rPr lang="fr-FR" sz="1400" b="0" dirty="0" smtClean="0">
              <a:solidFill>
                <a:schemeClr val="tx1"/>
              </a:solidFill>
            </a:rPr>
            <a:t> …</a:t>
          </a:r>
          <a:endParaRPr lang="fr-FR" sz="1400" b="0" dirty="0">
            <a:solidFill>
              <a:schemeClr val="tx1"/>
            </a:solidFill>
          </a:endParaRPr>
        </a:p>
      </dgm:t>
    </dgm:pt>
    <dgm:pt modelId="{BA0CCB53-4ECE-4FBA-AE59-F80703400E58}" type="parTrans" cxnId="{DFA40F0E-B1AD-4298-BB1F-A23DA1F02118}">
      <dgm:prSet/>
      <dgm:spPr/>
      <dgm:t>
        <a:bodyPr/>
        <a:lstStyle/>
        <a:p>
          <a:endParaRPr lang="fr-FR"/>
        </a:p>
      </dgm:t>
    </dgm:pt>
    <dgm:pt modelId="{0470B5D0-C4EA-4789-8385-50C3482590E3}" type="sibTrans" cxnId="{DFA40F0E-B1AD-4298-BB1F-A23DA1F02118}">
      <dgm:prSet/>
      <dgm:spPr/>
      <dgm:t>
        <a:bodyPr/>
        <a:lstStyle/>
        <a:p>
          <a:endParaRPr lang="fr-FR"/>
        </a:p>
      </dgm:t>
    </dgm:pt>
    <dgm:pt modelId="{094864D9-A212-4C2A-9CB3-329D03B523E3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C12 : </a:t>
          </a:r>
          <a:r>
            <a:rPr lang="fr-FR" sz="1400" b="0" dirty="0" smtClean="0">
              <a:solidFill>
                <a:schemeClr val="tx1"/>
              </a:solidFill>
            </a:rPr>
            <a:t>…</a:t>
          </a:r>
          <a:endParaRPr lang="fr-FR" sz="1400" b="0" dirty="0">
            <a:solidFill>
              <a:schemeClr val="tx1"/>
            </a:solidFill>
          </a:endParaRPr>
        </a:p>
      </dgm:t>
    </dgm:pt>
    <dgm:pt modelId="{21EEF018-5618-4A23-87BB-62C7F565A514}" type="parTrans" cxnId="{739B0DF5-B518-4767-96E2-4A1610BD5BCB}">
      <dgm:prSet/>
      <dgm:spPr/>
      <dgm:t>
        <a:bodyPr/>
        <a:lstStyle/>
        <a:p>
          <a:endParaRPr lang="fr-FR"/>
        </a:p>
      </dgm:t>
    </dgm:pt>
    <dgm:pt modelId="{36FDA9E1-7051-4C79-8689-8AB94BD0A7B5}" type="sibTrans" cxnId="{739B0DF5-B518-4767-96E2-4A1610BD5BCB}">
      <dgm:prSet/>
      <dgm:spPr/>
      <dgm:t>
        <a:bodyPr/>
        <a:lstStyle/>
        <a:p>
          <a:endParaRPr lang="fr-FR"/>
        </a:p>
      </dgm:t>
    </dgm:pt>
    <dgm:pt modelId="{6ECD6ADF-5125-4AED-B9A1-F9258FC91C91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C13 : </a:t>
          </a:r>
          <a:r>
            <a:rPr lang="fr-FR" sz="1400" b="0" dirty="0" smtClean="0">
              <a:solidFill>
                <a:schemeClr val="tx1"/>
              </a:solidFill>
            </a:rPr>
            <a:t>…</a:t>
          </a:r>
          <a:endParaRPr lang="fr-FR" sz="1400" b="0" dirty="0">
            <a:solidFill>
              <a:schemeClr val="tx1"/>
            </a:solidFill>
          </a:endParaRPr>
        </a:p>
      </dgm:t>
    </dgm:pt>
    <dgm:pt modelId="{852AB9DA-B3EA-42B1-ACBC-0E8B86982EE2}" type="parTrans" cxnId="{EB320809-5567-4478-9134-E4D231452036}">
      <dgm:prSet/>
      <dgm:spPr/>
      <dgm:t>
        <a:bodyPr/>
        <a:lstStyle/>
        <a:p>
          <a:endParaRPr lang="fr-FR"/>
        </a:p>
      </dgm:t>
    </dgm:pt>
    <dgm:pt modelId="{3F2868B4-B957-4F89-B4D4-274A18DD848D}" type="sibTrans" cxnId="{EB320809-5567-4478-9134-E4D231452036}">
      <dgm:prSet/>
      <dgm:spPr/>
      <dgm:t>
        <a:bodyPr/>
        <a:lstStyle/>
        <a:p>
          <a:endParaRPr lang="fr-FR"/>
        </a:p>
      </dgm:t>
    </dgm:pt>
    <dgm:pt modelId="{719DB04B-845C-4515-BD92-28C683463C84}">
      <dgm:prSet phldrT="[Texte]" custT="1"/>
      <dgm:spPr/>
      <dgm:t>
        <a:bodyPr/>
        <a:lstStyle/>
        <a:p>
          <a:pPr algn="l"/>
          <a:r>
            <a:rPr lang="fr-FR" sz="1400" b="0" dirty="0" smtClean="0">
              <a:solidFill>
                <a:schemeClr val="tx1"/>
              </a:solidFill>
            </a:rPr>
            <a:t>Fabrication d'un ensemble chaudronné</a:t>
          </a:r>
          <a:endParaRPr lang="fr-FR" sz="1400" b="0" dirty="0">
            <a:solidFill>
              <a:schemeClr val="tx1"/>
            </a:solidFill>
          </a:endParaRPr>
        </a:p>
      </dgm:t>
    </dgm:pt>
    <dgm:pt modelId="{58BA9F0F-7A60-4E25-B58F-C28ACC63A589}" type="parTrans" cxnId="{7D91A294-034B-4288-BE36-D5EFE4ED6D8D}">
      <dgm:prSet/>
      <dgm:spPr/>
      <dgm:t>
        <a:bodyPr/>
        <a:lstStyle/>
        <a:p>
          <a:endParaRPr lang="fr-FR"/>
        </a:p>
      </dgm:t>
    </dgm:pt>
    <dgm:pt modelId="{FEE45EE8-2CAE-4C11-B555-491137A984B1}" type="sibTrans" cxnId="{7D91A294-034B-4288-BE36-D5EFE4ED6D8D}">
      <dgm:prSet/>
      <dgm:spPr/>
      <dgm:t>
        <a:bodyPr/>
        <a:lstStyle/>
        <a:p>
          <a:endParaRPr lang="fr-FR"/>
        </a:p>
      </dgm:t>
    </dgm:pt>
    <dgm:pt modelId="{CC75B9A9-B23C-4B95-8DEA-06A3EA06758D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C6 : </a:t>
          </a:r>
          <a:r>
            <a:rPr lang="fr-FR" sz="1400" dirty="0" smtClean="0">
              <a:solidFill>
                <a:schemeClr val="tx1"/>
              </a:solidFill>
            </a:rPr>
            <a:t>configurer et régler les postes de travail.</a:t>
          </a:r>
          <a:endParaRPr lang="fr-FR" sz="1400" b="0" dirty="0">
            <a:solidFill>
              <a:schemeClr val="tx1"/>
            </a:solidFill>
          </a:endParaRPr>
        </a:p>
      </dgm:t>
    </dgm:pt>
    <dgm:pt modelId="{AE542DE9-4FB7-4F7A-84B4-D0F6748A8C38}" type="parTrans" cxnId="{98D85393-191C-4076-8328-A49FC5C90205}">
      <dgm:prSet/>
      <dgm:spPr/>
      <dgm:t>
        <a:bodyPr/>
        <a:lstStyle/>
        <a:p>
          <a:endParaRPr lang="fr-FR"/>
        </a:p>
      </dgm:t>
    </dgm:pt>
    <dgm:pt modelId="{8B0B1D7F-B823-41A3-84F1-02367F772504}" type="sibTrans" cxnId="{98D85393-191C-4076-8328-A49FC5C90205}">
      <dgm:prSet/>
      <dgm:spPr/>
      <dgm:t>
        <a:bodyPr/>
        <a:lstStyle/>
        <a:p>
          <a:endParaRPr lang="fr-FR"/>
        </a:p>
      </dgm:t>
    </dgm:pt>
    <dgm:pt modelId="{889B4EFB-E6E6-4EA2-A08F-E8C82A1F3060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C7 : </a:t>
          </a:r>
          <a:r>
            <a:rPr lang="fr-FR" sz="1400" dirty="0" smtClean="0">
              <a:solidFill>
                <a:schemeClr val="tx1"/>
              </a:solidFill>
            </a:rPr>
            <a:t>…</a:t>
          </a:r>
          <a:endParaRPr lang="fr-FR" sz="1400" dirty="0">
            <a:solidFill>
              <a:schemeClr val="tx1"/>
            </a:solidFill>
          </a:endParaRPr>
        </a:p>
      </dgm:t>
    </dgm:pt>
    <dgm:pt modelId="{9580BA6F-DD71-47B1-A7FC-0E5E2CD24FB3}" type="parTrans" cxnId="{9DB15A23-EDF9-40C7-962A-896B64A8A727}">
      <dgm:prSet/>
      <dgm:spPr/>
      <dgm:t>
        <a:bodyPr/>
        <a:lstStyle/>
        <a:p>
          <a:endParaRPr lang="fr-FR"/>
        </a:p>
      </dgm:t>
    </dgm:pt>
    <dgm:pt modelId="{401DD8DE-6D09-4492-AC85-B5E8E4C42398}" type="sibTrans" cxnId="{9DB15A23-EDF9-40C7-962A-896B64A8A727}">
      <dgm:prSet/>
      <dgm:spPr/>
      <dgm:t>
        <a:bodyPr/>
        <a:lstStyle/>
        <a:p>
          <a:endParaRPr lang="fr-FR"/>
        </a:p>
      </dgm:t>
    </dgm:pt>
    <dgm:pt modelId="{9E2BA204-093C-4B90-971A-328E602059E7}" type="pres">
      <dgm:prSet presAssocID="{763AC3C7-318B-45B9-9789-C4B7662F4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57F08E-D806-4BB1-8917-68E63410E2B5}" type="pres">
      <dgm:prSet presAssocID="{3B783691-2321-4CE2-803C-03D7E1D84F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EE622C-0A58-41D1-A300-BD1721260A69}" type="pres">
      <dgm:prSet presAssocID="{CB64FD71-3EFD-4719-9EDA-52CCA38A9D2C}" presName="sibTrans" presStyleCnt="0"/>
      <dgm:spPr/>
    </dgm:pt>
    <dgm:pt modelId="{003A7CD4-388E-481D-A9AC-9C13BFD8BCFC}" type="pres">
      <dgm:prSet presAssocID="{4A42E6FD-1DDE-4350-8FAE-7647BBBD54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F186FA-47FC-4123-83BD-00D0B045CC4F}" type="pres">
      <dgm:prSet presAssocID="{693C5A97-6375-4989-8991-196910A52382}" presName="sibTrans" presStyleCnt="0"/>
      <dgm:spPr/>
    </dgm:pt>
    <dgm:pt modelId="{6A93E1E6-12B7-4842-8822-03E12CADADC6}" type="pres">
      <dgm:prSet presAssocID="{CA39A4E8-CA16-4C69-86A7-7FD906657D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B6A105-70FF-4BBE-8F10-17DF877D3B02}" type="presOf" srcId="{132FCED5-0739-4330-8D4D-03583219A98B}" destId="{9657F08E-D806-4BB1-8917-68E63410E2B5}" srcOrd="0" destOrd="1" presId="urn:microsoft.com/office/officeart/2005/8/layout/hList6"/>
    <dgm:cxn modelId="{A43768B6-CCD3-4B59-88ED-9C4C43E937F4}" type="presOf" srcId="{00A16254-045C-4284-B68D-476A50084C2F}" destId="{6A93E1E6-12B7-4842-8822-03E12CADADC6}" srcOrd="0" destOrd="1" presId="urn:microsoft.com/office/officeart/2005/8/layout/hList6"/>
    <dgm:cxn modelId="{436A8C06-3EF9-4955-9D5F-70E778363023}" type="presOf" srcId="{3B783691-2321-4CE2-803C-03D7E1D84F63}" destId="{9657F08E-D806-4BB1-8917-68E63410E2B5}" srcOrd="0" destOrd="0" presId="urn:microsoft.com/office/officeart/2005/8/layout/hList6"/>
    <dgm:cxn modelId="{15FD8343-C025-4100-917D-70C5640FE39B}" type="presOf" srcId="{CA39A4E8-CA16-4C69-86A7-7FD906657D0F}" destId="{6A93E1E6-12B7-4842-8822-03E12CADADC6}" srcOrd="0" destOrd="0" presId="urn:microsoft.com/office/officeart/2005/8/layout/hList6"/>
    <dgm:cxn modelId="{739B0DF5-B518-4767-96E2-4A1610BD5BCB}" srcId="{4A42E6FD-1DDE-4350-8FAE-7647BBBD5442}" destId="{094864D9-A212-4C2A-9CB3-329D03B523E3}" srcOrd="4" destOrd="0" parTransId="{21EEF018-5618-4A23-87BB-62C7F565A514}" sibTransId="{36FDA9E1-7051-4C79-8689-8AB94BD0A7B5}"/>
    <dgm:cxn modelId="{7D91A294-034B-4288-BE36-D5EFE4ED6D8D}" srcId="{CA39A4E8-CA16-4C69-86A7-7FD906657D0F}" destId="{719DB04B-845C-4515-BD92-28C683463C84}" srcOrd="1" destOrd="0" parTransId="{58BA9F0F-7A60-4E25-B58F-C28ACC63A589}" sibTransId="{FEE45EE8-2CAE-4C11-B555-491137A984B1}"/>
    <dgm:cxn modelId="{7FDD6C8C-21E2-4D8C-B810-734774243E51}" type="presOf" srcId="{719DB04B-845C-4515-BD92-28C683463C84}" destId="{6A93E1E6-12B7-4842-8822-03E12CADADC6}" srcOrd="0" destOrd="2" presId="urn:microsoft.com/office/officeart/2005/8/layout/hList6"/>
    <dgm:cxn modelId="{75C5F4D8-D699-4C1F-B05E-37B97B54614F}" type="presOf" srcId="{094864D9-A212-4C2A-9CB3-329D03B523E3}" destId="{003A7CD4-388E-481D-A9AC-9C13BFD8BCFC}" srcOrd="0" destOrd="5" presId="urn:microsoft.com/office/officeart/2005/8/layout/hList6"/>
    <dgm:cxn modelId="{4C3A6E5B-72CE-4240-AE35-B8BDE32C18D0}" type="presOf" srcId="{4A42E6FD-1DDE-4350-8FAE-7647BBBD5442}" destId="{003A7CD4-388E-481D-A9AC-9C13BFD8BCFC}" srcOrd="0" destOrd="0" presId="urn:microsoft.com/office/officeart/2005/8/layout/hList6"/>
    <dgm:cxn modelId="{F11D3174-C8A4-4535-AA61-F8BDB34F4C73}" srcId="{3B783691-2321-4CE2-803C-03D7E1D84F63}" destId="{F0FB8B9A-4D2B-4DFF-958A-75A9B01FD853}" srcOrd="1" destOrd="0" parTransId="{A92DC941-8CF0-4C2C-A393-66DC803FC8D7}" sibTransId="{48FCB692-652C-4403-86E0-6A42A626752D}"/>
    <dgm:cxn modelId="{85968914-DF41-4611-BC20-50D837D3FBF7}" srcId="{4A42E6FD-1DDE-4350-8FAE-7647BBBD5442}" destId="{0B957E0F-4DBF-4FED-83D1-F8736BDE2E0B}" srcOrd="0" destOrd="0" parTransId="{024B420B-F925-42A5-9A7B-A9F407AAA480}" sibTransId="{C06CDC6E-D561-4C75-8875-426E20889A03}"/>
    <dgm:cxn modelId="{2FA1C307-C106-477F-B4E9-E31FA9788A43}" type="presOf" srcId="{763AC3C7-318B-45B9-9789-C4B7662F4922}" destId="{9E2BA204-093C-4B90-971A-328E602059E7}" srcOrd="0" destOrd="0" presId="urn:microsoft.com/office/officeart/2005/8/layout/hList6"/>
    <dgm:cxn modelId="{21075F0B-7C94-4814-9336-F53EFA68C993}" type="presOf" srcId="{82246A22-AB17-42E4-96FB-FEF6E95F6AFD}" destId="{6A93E1E6-12B7-4842-8822-03E12CADADC6}" srcOrd="0" destOrd="3" presId="urn:microsoft.com/office/officeart/2005/8/layout/hList6"/>
    <dgm:cxn modelId="{98D85393-191C-4076-8328-A49FC5C90205}" srcId="{4A42E6FD-1DDE-4350-8FAE-7647BBBD5442}" destId="{CC75B9A9-B23C-4B95-8DEA-06A3EA06758D}" srcOrd="1" destOrd="0" parTransId="{AE542DE9-4FB7-4F7A-84B4-D0F6748A8C38}" sibTransId="{8B0B1D7F-B823-41A3-84F1-02367F772504}"/>
    <dgm:cxn modelId="{DFA40F0E-B1AD-4298-BB1F-A23DA1F02118}" srcId="{4A42E6FD-1DDE-4350-8FAE-7647BBBD5442}" destId="{E8015C4F-64C4-422D-9C25-103313A34978}" srcOrd="3" destOrd="0" parTransId="{BA0CCB53-4ECE-4FBA-AE59-F80703400E58}" sibTransId="{0470B5D0-C4EA-4789-8385-50C3482590E3}"/>
    <dgm:cxn modelId="{B1E8F0FE-DF5B-452D-A6D2-5E47A311CDE7}" srcId="{763AC3C7-318B-45B9-9789-C4B7662F4922}" destId="{3B783691-2321-4CE2-803C-03D7E1D84F63}" srcOrd="0" destOrd="0" parTransId="{B01B80F6-420F-4820-AC98-B2EF885E830A}" sibTransId="{CB64FD71-3EFD-4719-9EDA-52CCA38A9D2C}"/>
    <dgm:cxn modelId="{C933F2C0-3C82-4195-A23E-6B83E6B018E8}" type="presOf" srcId="{889B4EFB-E6E6-4EA2-A08F-E8C82A1F3060}" destId="{003A7CD4-388E-481D-A9AC-9C13BFD8BCFC}" srcOrd="0" destOrd="3" presId="urn:microsoft.com/office/officeart/2005/8/layout/hList6"/>
    <dgm:cxn modelId="{2ADFB8B4-2A83-482F-AE31-97107F8A134D}" srcId="{763AC3C7-318B-45B9-9789-C4B7662F4922}" destId="{4A42E6FD-1DDE-4350-8FAE-7647BBBD5442}" srcOrd="1" destOrd="0" parTransId="{0E8A2E89-2E23-4CB5-B0A7-846B01843993}" sibTransId="{693C5A97-6375-4989-8991-196910A52382}"/>
    <dgm:cxn modelId="{06C19319-E50B-4C7E-A597-4AE99CD68ABD}" type="presOf" srcId="{E8015C4F-64C4-422D-9C25-103313A34978}" destId="{003A7CD4-388E-481D-A9AC-9C13BFD8BCFC}" srcOrd="0" destOrd="4" presId="urn:microsoft.com/office/officeart/2005/8/layout/hList6"/>
    <dgm:cxn modelId="{B7510EA3-7A3D-4168-95B5-20C2C7EF5932}" srcId="{763AC3C7-318B-45B9-9789-C4B7662F4922}" destId="{CA39A4E8-CA16-4C69-86A7-7FD906657D0F}" srcOrd="2" destOrd="0" parTransId="{3B273ABF-3C61-4F0F-AF27-5629D6CB633E}" sibTransId="{F3EEA772-8368-4271-9FEC-F68D8B32D3D5}"/>
    <dgm:cxn modelId="{52665C4B-84C3-4813-A83C-450C5A72075B}" type="presOf" srcId="{6ECD6ADF-5125-4AED-B9A1-F9258FC91C91}" destId="{003A7CD4-388E-481D-A9AC-9C13BFD8BCFC}" srcOrd="0" destOrd="6" presId="urn:microsoft.com/office/officeart/2005/8/layout/hList6"/>
    <dgm:cxn modelId="{7E041C03-3C72-4C70-B7DD-4494C7A5A4BF}" type="presOf" srcId="{CC75B9A9-B23C-4B95-8DEA-06A3EA06758D}" destId="{003A7CD4-388E-481D-A9AC-9C13BFD8BCFC}" srcOrd="0" destOrd="2" presId="urn:microsoft.com/office/officeart/2005/8/layout/hList6"/>
    <dgm:cxn modelId="{5AEDDC73-4F9B-4A03-AE5E-26DC0C2F8E13}" type="presOf" srcId="{0B957E0F-4DBF-4FED-83D1-F8736BDE2E0B}" destId="{003A7CD4-388E-481D-A9AC-9C13BFD8BCFC}" srcOrd="0" destOrd="1" presId="urn:microsoft.com/office/officeart/2005/8/layout/hList6"/>
    <dgm:cxn modelId="{AA3E0D5F-1302-4A0D-9A21-9C90CEC929CB}" type="presOf" srcId="{F0FB8B9A-4D2B-4DFF-958A-75A9B01FD853}" destId="{9657F08E-D806-4BB1-8917-68E63410E2B5}" srcOrd="0" destOrd="2" presId="urn:microsoft.com/office/officeart/2005/8/layout/hList6"/>
    <dgm:cxn modelId="{EB320809-5567-4478-9134-E4D231452036}" srcId="{4A42E6FD-1DDE-4350-8FAE-7647BBBD5442}" destId="{6ECD6ADF-5125-4AED-B9A1-F9258FC91C91}" srcOrd="5" destOrd="0" parTransId="{852AB9DA-B3EA-42B1-ACBC-0E8B86982EE2}" sibTransId="{3F2868B4-B957-4F89-B4D4-274A18DD848D}"/>
    <dgm:cxn modelId="{2F7D852E-5DA0-45BA-A275-C58631D373D3}" srcId="{CA39A4E8-CA16-4C69-86A7-7FD906657D0F}" destId="{00A16254-045C-4284-B68D-476A50084C2F}" srcOrd="0" destOrd="0" parTransId="{104AC7EE-AC4F-4702-BA13-80B3035642F1}" sibTransId="{6F5A6A2B-3555-4831-B986-1D752CD9464F}"/>
    <dgm:cxn modelId="{F5B20C95-1201-4317-AE06-6795192243FF}" srcId="{CA39A4E8-CA16-4C69-86A7-7FD906657D0F}" destId="{82246A22-AB17-42E4-96FB-FEF6E95F6AFD}" srcOrd="2" destOrd="0" parTransId="{0503A95B-5F63-4C08-B028-7F1850E210E2}" sibTransId="{A34D1E95-C6E9-45EA-964A-A8B8760C9B56}"/>
    <dgm:cxn modelId="{9DB15A23-EDF9-40C7-962A-896B64A8A727}" srcId="{4A42E6FD-1DDE-4350-8FAE-7647BBBD5442}" destId="{889B4EFB-E6E6-4EA2-A08F-E8C82A1F3060}" srcOrd="2" destOrd="0" parTransId="{9580BA6F-DD71-47B1-A7FC-0E5E2CD24FB3}" sibTransId="{401DD8DE-6D09-4492-AC85-B5E8E4C42398}"/>
    <dgm:cxn modelId="{8AE354E7-2866-4594-9F66-E813BC5A4DD1}" srcId="{3B783691-2321-4CE2-803C-03D7E1D84F63}" destId="{132FCED5-0739-4330-8D4D-03583219A98B}" srcOrd="0" destOrd="0" parTransId="{10946EDA-F4D3-4D7A-AE54-B30CC82C2E4E}" sibTransId="{489C1CEB-FA9D-4A41-98BF-178C541B14B9}"/>
    <dgm:cxn modelId="{9E3DD4E6-D914-4021-B500-E3903D1C0C86}" type="presParOf" srcId="{9E2BA204-093C-4B90-971A-328E602059E7}" destId="{9657F08E-D806-4BB1-8917-68E63410E2B5}" srcOrd="0" destOrd="0" presId="urn:microsoft.com/office/officeart/2005/8/layout/hList6"/>
    <dgm:cxn modelId="{9DC5058E-479E-4290-BCD6-99C4617DC06F}" type="presParOf" srcId="{9E2BA204-093C-4B90-971A-328E602059E7}" destId="{0AEE622C-0A58-41D1-A300-BD1721260A69}" srcOrd="1" destOrd="0" presId="urn:microsoft.com/office/officeart/2005/8/layout/hList6"/>
    <dgm:cxn modelId="{7021E4A0-33A6-4316-B12F-C02274AD4C03}" type="presParOf" srcId="{9E2BA204-093C-4B90-971A-328E602059E7}" destId="{003A7CD4-388E-481D-A9AC-9C13BFD8BCFC}" srcOrd="2" destOrd="0" presId="urn:microsoft.com/office/officeart/2005/8/layout/hList6"/>
    <dgm:cxn modelId="{E435FC20-17F9-424C-A31B-2E40F0830A7D}" type="presParOf" srcId="{9E2BA204-093C-4B90-971A-328E602059E7}" destId="{B5F186FA-47FC-4123-83BD-00D0B045CC4F}" srcOrd="3" destOrd="0" presId="urn:microsoft.com/office/officeart/2005/8/layout/hList6"/>
    <dgm:cxn modelId="{8A3F0942-22E2-498B-9E0B-7A0306E60DFD}" type="presParOf" srcId="{9E2BA204-093C-4B90-971A-328E602059E7}" destId="{6A93E1E6-12B7-4842-8822-03E12CADADC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4F083A-1910-4E52-BA72-EEB1C8B5D68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01EC033-AAD0-440F-87B5-511B05C88594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2400" smtClean="0"/>
            <a:t>Contenu de la sous-épreuve E 31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1" smtClean="0"/>
            <a:t>Fabrication d'un ensemble chaudronné    </a:t>
          </a:r>
          <a:endParaRPr lang="fr-FR" sz="1600" dirty="0"/>
        </a:p>
      </dgm:t>
    </dgm:pt>
    <dgm:pt modelId="{FAB02658-DAA5-42D4-B19B-2B9FD7370EDE}" type="parTrans" cxnId="{E30AB354-2539-4DC2-AA47-74DD74FB4591}">
      <dgm:prSet/>
      <dgm:spPr/>
      <dgm:t>
        <a:bodyPr/>
        <a:lstStyle/>
        <a:p>
          <a:endParaRPr lang="fr-FR"/>
        </a:p>
      </dgm:t>
    </dgm:pt>
    <dgm:pt modelId="{B832BF3B-4A06-4D93-9C30-4E6A0C1751C6}" type="sibTrans" cxnId="{E30AB354-2539-4DC2-AA47-74DD74FB4591}">
      <dgm:prSet/>
      <dgm:spPr/>
      <dgm:t>
        <a:bodyPr/>
        <a:lstStyle/>
        <a:p>
          <a:endParaRPr lang="fr-FR"/>
        </a:p>
      </dgm:t>
    </dgm:pt>
    <dgm:pt modelId="{7E591C87-6C5D-440A-9ED6-63188F72B5E6}">
      <dgm:prSet phldrT="[Texte]" custT="1"/>
      <dgm:spPr/>
      <dgm:t>
        <a:bodyPr/>
        <a:lstStyle/>
        <a:p>
          <a:pPr algn="l">
            <a:spcAft>
              <a:spcPct val="35000"/>
            </a:spcAft>
          </a:pPr>
          <a:r>
            <a:rPr lang="fr-FR" sz="1600" b="1" u="sng" dirty="0" smtClean="0"/>
            <a:t>La deuxième situation</a:t>
          </a:r>
          <a:r>
            <a:rPr lang="fr-FR" sz="1600" b="0" dirty="0" smtClean="0"/>
            <a:t>, comptant pour 3/4 de la note, s’appuie sur une réalisation en centre de formation et en mode projet. Le dossier sujet est un </a:t>
          </a:r>
          <a:r>
            <a:rPr lang="fr-FR" sz="1600" b="0" u="sng" dirty="0" smtClean="0"/>
            <a:t>dossier technique numérique </a:t>
          </a:r>
          <a:r>
            <a:rPr lang="fr-FR" sz="1600" b="0" dirty="0" smtClean="0"/>
            <a:t>relatif à un projet réel, à caractère industriel, de réalisation de tout ou partie d’un (ou plusieurs) ensemble(s) chaudronné(s), en lien avec le niveau de qualification visé par le diplôme.</a:t>
          </a:r>
        </a:p>
        <a:p>
          <a:pPr algn="l">
            <a:spcAft>
              <a:spcPts val="0"/>
            </a:spcAft>
          </a:pPr>
          <a:r>
            <a:rPr lang="fr-FR" sz="1600" b="1" dirty="0" smtClean="0"/>
            <a:t>Les documents fournis au candidat pourront être tout ou partie :</a:t>
          </a:r>
        </a:p>
        <a:p>
          <a:pPr algn="l">
            <a:spcAft>
              <a:spcPts val="0"/>
            </a:spcAft>
          </a:pPr>
          <a:r>
            <a:rPr lang="fr-FR" sz="1600" b="0" dirty="0" smtClean="0"/>
            <a:t>- </a:t>
          </a:r>
          <a:r>
            <a:rPr lang="fr-FR" sz="1600" dirty="0" smtClean="0"/>
            <a:t>du dossier de fabrication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-de la maquette numérique 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… ;</a:t>
          </a:r>
        </a:p>
        <a:p>
          <a:pPr algn="l">
            <a:spcAft>
              <a:spcPts val="0"/>
            </a:spcAft>
          </a:pPr>
          <a:r>
            <a:rPr lang="fr-FR" sz="1600" b="1" dirty="0" smtClean="0"/>
            <a:t>Les moyens matériels fournis au candidat seront :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le parc machines traditionnel et à commande numérique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les logiciels (chaîne numérique) ;</a:t>
          </a:r>
        </a:p>
        <a:p>
          <a:pPr algn="l">
            <a:spcAft>
              <a:spcPct val="35000"/>
            </a:spcAft>
          </a:pPr>
          <a:r>
            <a:rPr lang="fr-FR" sz="1600" dirty="0" smtClean="0"/>
            <a:t>- … ;</a:t>
          </a:r>
          <a:r>
            <a:rPr lang="fr-FR" sz="1600" b="0" dirty="0" smtClean="0"/>
            <a:t> </a:t>
          </a:r>
          <a:endParaRPr lang="fr-FR" sz="1600" b="0" dirty="0"/>
        </a:p>
      </dgm:t>
    </dgm:pt>
    <dgm:pt modelId="{CABBD2B5-7B8A-44FA-BC00-C9DC78620A8D}" type="parTrans" cxnId="{D945E8A0-CA65-4EB9-BB94-AACFF97605EC}">
      <dgm:prSet/>
      <dgm:spPr/>
      <dgm:t>
        <a:bodyPr/>
        <a:lstStyle/>
        <a:p>
          <a:endParaRPr lang="fr-FR"/>
        </a:p>
      </dgm:t>
    </dgm:pt>
    <dgm:pt modelId="{51467DDB-8C9A-47B4-BDF4-893B218E4BC9}" type="sibTrans" cxnId="{D945E8A0-CA65-4EB9-BB94-AACFF97605EC}">
      <dgm:prSet/>
      <dgm:spPr/>
      <dgm:t>
        <a:bodyPr/>
        <a:lstStyle/>
        <a:p>
          <a:endParaRPr lang="fr-FR"/>
        </a:p>
      </dgm:t>
    </dgm:pt>
    <dgm:pt modelId="{B32B023F-02B3-4878-B5A8-81283A482CE1}">
      <dgm:prSet custT="1"/>
      <dgm:spPr/>
      <dgm:t>
        <a:bodyPr/>
        <a:lstStyle/>
        <a:p>
          <a:pPr algn="l"/>
          <a:r>
            <a:rPr lang="fr-FR" sz="1600" b="1" u="sng" dirty="0" smtClean="0"/>
            <a:t>La première situation</a:t>
          </a:r>
          <a:r>
            <a:rPr lang="fr-FR" sz="1600" b="0" dirty="0" smtClean="0"/>
            <a:t>, comptant pour 1/4 de la note, s’appuie sur un dossier de 30 pages maximum …de ses activités effectuées en entreprise lors des PFMP. Le dossier d’activités est composé de deux parties.</a:t>
          </a:r>
        </a:p>
        <a:p>
          <a:pPr algn="l"/>
          <a:r>
            <a:rPr lang="fr-FR" sz="1600" b="0" dirty="0" smtClean="0"/>
            <a:t>- </a:t>
          </a:r>
          <a:r>
            <a:rPr lang="fr-FR" sz="1600" b="1" dirty="0" smtClean="0"/>
            <a:t>A</a:t>
          </a:r>
          <a:r>
            <a:rPr lang="fr-FR" sz="1600" b="0" dirty="0" smtClean="0"/>
            <a:t> - Les activités professionnelles exercées pendant la période de formation en entreprise.</a:t>
          </a:r>
        </a:p>
        <a:p>
          <a:pPr algn="l"/>
          <a:r>
            <a:rPr lang="fr-FR" sz="1600" b="0" dirty="0" smtClean="0"/>
            <a:t>- </a:t>
          </a:r>
          <a:r>
            <a:rPr lang="fr-FR" sz="1600" b="1" dirty="0" smtClean="0"/>
            <a:t>B</a:t>
          </a:r>
          <a:r>
            <a:rPr lang="fr-FR" sz="1600" b="0" dirty="0" smtClean="0"/>
            <a:t> - L’étude de cas. </a:t>
          </a:r>
        </a:p>
      </dgm:t>
    </dgm:pt>
    <dgm:pt modelId="{D90AD45D-294A-48D3-A902-74EFC1AD975E}" type="parTrans" cxnId="{7AE6C806-A935-46AB-A78A-BCB3D3E2A91C}">
      <dgm:prSet/>
      <dgm:spPr/>
      <dgm:t>
        <a:bodyPr/>
        <a:lstStyle/>
        <a:p>
          <a:endParaRPr lang="fr-FR"/>
        </a:p>
      </dgm:t>
    </dgm:pt>
    <dgm:pt modelId="{99A7596F-33DE-4F6D-8F21-DAD93FAE6C57}" type="sibTrans" cxnId="{7AE6C806-A935-46AB-A78A-BCB3D3E2A91C}">
      <dgm:prSet/>
      <dgm:spPr/>
      <dgm:t>
        <a:bodyPr/>
        <a:lstStyle/>
        <a:p>
          <a:endParaRPr lang="fr-FR"/>
        </a:p>
      </dgm:t>
    </dgm:pt>
    <dgm:pt modelId="{B74F2A54-5DF8-45A3-A589-51D18B5904DA}">
      <dgm:prSet phldrT="[Texte]" custT="1"/>
      <dgm:spPr/>
      <dgm:t>
        <a:bodyPr/>
        <a:lstStyle/>
        <a:p>
          <a:pPr algn="l"/>
          <a:r>
            <a:rPr lang="fr-FR" sz="1600" b="0" dirty="0" smtClean="0"/>
            <a:t>Pour cette sous-épreuve </a:t>
          </a:r>
          <a:r>
            <a:rPr lang="fr-FR" sz="1600" b="1" dirty="0" smtClean="0"/>
            <a:t>E31</a:t>
          </a:r>
          <a:r>
            <a:rPr lang="fr-FR" sz="1600" b="0" dirty="0" smtClean="0"/>
            <a:t>, les candidats seront placés en situation de réaliser tout ou partie des tâches relatives à l’activité </a:t>
          </a:r>
        </a:p>
        <a:p>
          <a:pPr algn="l"/>
          <a:r>
            <a:rPr lang="fr-FR" sz="1600" b="1" dirty="0" smtClean="0"/>
            <a:t>A2 : fabrication de tout ou partie d'un ensemble chaudronné.</a:t>
          </a:r>
          <a:endParaRPr lang="fr-FR" sz="1600" b="1" dirty="0"/>
        </a:p>
      </dgm:t>
    </dgm:pt>
    <dgm:pt modelId="{9457C15C-141D-4593-B44E-BADD7575CC5E}" type="parTrans" cxnId="{2C27F10D-FE6D-4C78-8F35-18FB528414F6}">
      <dgm:prSet/>
      <dgm:spPr/>
      <dgm:t>
        <a:bodyPr/>
        <a:lstStyle/>
        <a:p>
          <a:endParaRPr lang="fr-FR"/>
        </a:p>
      </dgm:t>
    </dgm:pt>
    <dgm:pt modelId="{9FD7E770-789F-4955-B6B5-F9E58B2A3D60}" type="sibTrans" cxnId="{2C27F10D-FE6D-4C78-8F35-18FB528414F6}">
      <dgm:prSet/>
      <dgm:spPr/>
      <dgm:t>
        <a:bodyPr/>
        <a:lstStyle/>
        <a:p>
          <a:endParaRPr lang="fr-FR"/>
        </a:p>
      </dgm:t>
    </dgm:pt>
    <dgm:pt modelId="{CAE98DC8-1337-4FD3-ABB9-52A11D1E022B}" type="pres">
      <dgm:prSet presAssocID="{AD4F083A-1910-4E52-BA72-EEB1C8B5D6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38CBB4-254A-49A6-9510-217270748C59}" type="pres">
      <dgm:prSet presAssocID="{201EC033-AAD0-440F-87B5-511B05C88594}" presName="root1" presStyleCnt="0"/>
      <dgm:spPr/>
      <dgm:t>
        <a:bodyPr/>
        <a:lstStyle/>
        <a:p>
          <a:endParaRPr lang="fr-FR"/>
        </a:p>
      </dgm:t>
    </dgm:pt>
    <dgm:pt modelId="{01E25066-F908-404B-A329-DE4C87617EF5}" type="pres">
      <dgm:prSet presAssocID="{201EC033-AAD0-440F-87B5-511B05C88594}" presName="LevelOneTextNode" presStyleLbl="node0" presStyleIdx="0" presStyleCnt="1" custScaleX="130490" custScaleY="1601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E73A20-21A5-46E1-8BFF-830D7D0C7F49}" type="pres">
      <dgm:prSet presAssocID="{201EC033-AAD0-440F-87B5-511B05C88594}" presName="level2hierChild" presStyleCnt="0"/>
      <dgm:spPr/>
      <dgm:t>
        <a:bodyPr/>
        <a:lstStyle/>
        <a:p>
          <a:endParaRPr lang="fr-FR"/>
        </a:p>
      </dgm:t>
    </dgm:pt>
    <dgm:pt modelId="{8749133F-3CFC-4715-8210-1D120F9EAA32}" type="pres">
      <dgm:prSet presAssocID="{D90AD45D-294A-48D3-A902-74EFC1AD975E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7197144B-26E7-4562-9730-68D8C6519AE9}" type="pres">
      <dgm:prSet presAssocID="{D90AD45D-294A-48D3-A902-74EFC1AD975E}" presName="connTx" presStyleLbl="parChTrans1D2" presStyleIdx="0" presStyleCnt="3"/>
      <dgm:spPr/>
      <dgm:t>
        <a:bodyPr/>
        <a:lstStyle/>
        <a:p>
          <a:endParaRPr lang="fr-FR"/>
        </a:p>
      </dgm:t>
    </dgm:pt>
    <dgm:pt modelId="{BFFA6762-F5D9-4277-9CB8-1EE3886A9266}" type="pres">
      <dgm:prSet presAssocID="{B32B023F-02B3-4878-B5A8-81283A482CE1}" presName="root2" presStyleCnt="0"/>
      <dgm:spPr/>
      <dgm:t>
        <a:bodyPr/>
        <a:lstStyle/>
        <a:p>
          <a:endParaRPr lang="fr-FR"/>
        </a:p>
      </dgm:t>
    </dgm:pt>
    <dgm:pt modelId="{6A9211BD-8E28-40E2-A4EA-FDEA990F06C7}" type="pres">
      <dgm:prSet presAssocID="{B32B023F-02B3-4878-B5A8-81283A482CE1}" presName="LevelTwoTextNode" presStyleLbl="node2" presStyleIdx="0" presStyleCnt="3" custScaleX="439225" custScaleY="315115" custLinFactNeighborX="1532" custLinFactNeighborY="-19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5101AD-E349-4477-9E7B-A0A79CA6C35E}" type="pres">
      <dgm:prSet presAssocID="{B32B023F-02B3-4878-B5A8-81283A482CE1}" presName="level3hierChild" presStyleCnt="0"/>
      <dgm:spPr/>
      <dgm:t>
        <a:bodyPr/>
        <a:lstStyle/>
        <a:p>
          <a:endParaRPr lang="fr-FR"/>
        </a:p>
      </dgm:t>
    </dgm:pt>
    <dgm:pt modelId="{11F1C8E6-BE82-439A-9F87-9F3F55EAEB2F}" type="pres">
      <dgm:prSet presAssocID="{CABBD2B5-7B8A-44FA-BC00-C9DC78620A8D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07045AE4-4ACE-4BB0-BA24-8B84D69BDB0E}" type="pres">
      <dgm:prSet presAssocID="{CABBD2B5-7B8A-44FA-BC00-C9DC78620A8D}" presName="connTx" presStyleLbl="parChTrans1D2" presStyleIdx="1" presStyleCnt="3"/>
      <dgm:spPr/>
      <dgm:t>
        <a:bodyPr/>
        <a:lstStyle/>
        <a:p>
          <a:endParaRPr lang="fr-FR"/>
        </a:p>
      </dgm:t>
    </dgm:pt>
    <dgm:pt modelId="{543F8AC7-E48B-45FE-9BD1-9D6747E97AF5}" type="pres">
      <dgm:prSet presAssocID="{7E591C87-6C5D-440A-9ED6-63188F72B5E6}" presName="root2" presStyleCnt="0"/>
      <dgm:spPr/>
      <dgm:t>
        <a:bodyPr/>
        <a:lstStyle/>
        <a:p>
          <a:endParaRPr lang="fr-FR"/>
        </a:p>
      </dgm:t>
    </dgm:pt>
    <dgm:pt modelId="{462D5815-4BEF-4125-A4A4-7365644A303D}" type="pres">
      <dgm:prSet presAssocID="{7E591C87-6C5D-440A-9ED6-63188F72B5E6}" presName="LevelTwoTextNode" presStyleLbl="node2" presStyleIdx="1" presStyleCnt="3" custScaleX="441708" custScaleY="566778" custLinFactNeighborX="1089" custLinFactNeighborY="-23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3A156C-8F31-4DFB-A453-2158FC2A6C50}" type="pres">
      <dgm:prSet presAssocID="{7E591C87-6C5D-440A-9ED6-63188F72B5E6}" presName="level3hierChild" presStyleCnt="0"/>
      <dgm:spPr/>
      <dgm:t>
        <a:bodyPr/>
        <a:lstStyle/>
        <a:p>
          <a:endParaRPr lang="fr-FR"/>
        </a:p>
      </dgm:t>
    </dgm:pt>
    <dgm:pt modelId="{56FF6BE8-76AB-44F1-8BB5-283697A16426}" type="pres">
      <dgm:prSet presAssocID="{9457C15C-141D-4593-B44E-BADD7575CC5E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1BE6D94D-CE08-4317-80B7-9C67C4D924DB}" type="pres">
      <dgm:prSet presAssocID="{9457C15C-141D-4593-B44E-BADD7575CC5E}" presName="connTx" presStyleLbl="parChTrans1D2" presStyleIdx="2" presStyleCnt="3"/>
      <dgm:spPr/>
      <dgm:t>
        <a:bodyPr/>
        <a:lstStyle/>
        <a:p>
          <a:endParaRPr lang="fr-FR"/>
        </a:p>
      </dgm:t>
    </dgm:pt>
    <dgm:pt modelId="{B7A656F4-F808-4D9C-B3B0-6E00C28AC1CC}" type="pres">
      <dgm:prSet presAssocID="{B74F2A54-5DF8-45A3-A589-51D18B5904DA}" presName="root2" presStyleCnt="0"/>
      <dgm:spPr/>
      <dgm:t>
        <a:bodyPr/>
        <a:lstStyle/>
        <a:p>
          <a:endParaRPr lang="fr-FR"/>
        </a:p>
      </dgm:t>
    </dgm:pt>
    <dgm:pt modelId="{1724B7AB-982F-4F42-A65D-46B91FB4367B}" type="pres">
      <dgm:prSet presAssocID="{B74F2A54-5DF8-45A3-A589-51D18B5904DA}" presName="LevelTwoTextNode" presStyleLbl="node2" presStyleIdx="2" presStyleCnt="3" custScaleX="443982" custScaleY="147962" custLinFactNeighborX="409" custLinFactNeighborY="-28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E24A286-8C81-417C-B648-35E5A6EA19B7}" type="pres">
      <dgm:prSet presAssocID="{B74F2A54-5DF8-45A3-A589-51D18B5904DA}" presName="level3hierChild" presStyleCnt="0"/>
      <dgm:spPr/>
      <dgm:t>
        <a:bodyPr/>
        <a:lstStyle/>
        <a:p>
          <a:endParaRPr lang="fr-FR"/>
        </a:p>
      </dgm:t>
    </dgm:pt>
  </dgm:ptLst>
  <dgm:cxnLst>
    <dgm:cxn modelId="{6BDFD2D5-D19D-4B97-B917-FDA943D23FF8}" type="presOf" srcId="{B74F2A54-5DF8-45A3-A589-51D18B5904DA}" destId="{1724B7AB-982F-4F42-A65D-46B91FB4367B}" srcOrd="0" destOrd="0" presId="urn:microsoft.com/office/officeart/2008/layout/HorizontalMultiLevelHierarchy"/>
    <dgm:cxn modelId="{EFD2919F-4716-44D9-A790-5CA939EECFAD}" type="presOf" srcId="{D90AD45D-294A-48D3-A902-74EFC1AD975E}" destId="{8749133F-3CFC-4715-8210-1D120F9EAA32}" srcOrd="0" destOrd="0" presId="urn:microsoft.com/office/officeart/2008/layout/HorizontalMultiLevelHierarchy"/>
    <dgm:cxn modelId="{886CA27F-7DA2-4011-8784-5FD3F76E3DBB}" type="presOf" srcId="{CABBD2B5-7B8A-44FA-BC00-C9DC78620A8D}" destId="{11F1C8E6-BE82-439A-9F87-9F3F55EAEB2F}" srcOrd="0" destOrd="0" presId="urn:microsoft.com/office/officeart/2008/layout/HorizontalMultiLevelHierarchy"/>
    <dgm:cxn modelId="{27C3A352-9C8D-4C4B-A0DA-F0A91CA3BF0D}" type="presOf" srcId="{D90AD45D-294A-48D3-A902-74EFC1AD975E}" destId="{7197144B-26E7-4562-9730-68D8C6519AE9}" srcOrd="1" destOrd="0" presId="urn:microsoft.com/office/officeart/2008/layout/HorizontalMultiLevelHierarchy"/>
    <dgm:cxn modelId="{EBD01EAE-1476-4AE3-9C89-8C9817BF5744}" type="presOf" srcId="{AD4F083A-1910-4E52-BA72-EEB1C8B5D68E}" destId="{CAE98DC8-1337-4FD3-ABB9-52A11D1E022B}" srcOrd="0" destOrd="0" presId="urn:microsoft.com/office/officeart/2008/layout/HorizontalMultiLevelHierarchy"/>
    <dgm:cxn modelId="{7A2CCB3A-C0BF-481E-AC89-E7F5B14A29F0}" type="presOf" srcId="{B32B023F-02B3-4878-B5A8-81283A482CE1}" destId="{6A9211BD-8E28-40E2-A4EA-FDEA990F06C7}" srcOrd="0" destOrd="0" presId="urn:microsoft.com/office/officeart/2008/layout/HorizontalMultiLevelHierarchy"/>
    <dgm:cxn modelId="{E30AB354-2539-4DC2-AA47-74DD74FB4591}" srcId="{AD4F083A-1910-4E52-BA72-EEB1C8B5D68E}" destId="{201EC033-AAD0-440F-87B5-511B05C88594}" srcOrd="0" destOrd="0" parTransId="{FAB02658-DAA5-42D4-B19B-2B9FD7370EDE}" sibTransId="{B832BF3B-4A06-4D93-9C30-4E6A0C1751C6}"/>
    <dgm:cxn modelId="{1931EB17-6466-42FB-B212-5156F3D3EA12}" type="presOf" srcId="{201EC033-AAD0-440F-87B5-511B05C88594}" destId="{01E25066-F908-404B-A329-DE4C87617EF5}" srcOrd="0" destOrd="0" presId="urn:microsoft.com/office/officeart/2008/layout/HorizontalMultiLevelHierarchy"/>
    <dgm:cxn modelId="{7AE6C806-A935-46AB-A78A-BCB3D3E2A91C}" srcId="{201EC033-AAD0-440F-87B5-511B05C88594}" destId="{B32B023F-02B3-4878-B5A8-81283A482CE1}" srcOrd="0" destOrd="0" parTransId="{D90AD45D-294A-48D3-A902-74EFC1AD975E}" sibTransId="{99A7596F-33DE-4F6D-8F21-DAD93FAE6C57}"/>
    <dgm:cxn modelId="{2C27F10D-FE6D-4C78-8F35-18FB528414F6}" srcId="{201EC033-AAD0-440F-87B5-511B05C88594}" destId="{B74F2A54-5DF8-45A3-A589-51D18B5904DA}" srcOrd="2" destOrd="0" parTransId="{9457C15C-141D-4593-B44E-BADD7575CC5E}" sibTransId="{9FD7E770-789F-4955-B6B5-F9E58B2A3D60}"/>
    <dgm:cxn modelId="{85ABE256-EE03-482E-8ED8-361F13CE060E}" type="presOf" srcId="{9457C15C-141D-4593-B44E-BADD7575CC5E}" destId="{56FF6BE8-76AB-44F1-8BB5-283697A16426}" srcOrd="0" destOrd="0" presId="urn:microsoft.com/office/officeart/2008/layout/HorizontalMultiLevelHierarchy"/>
    <dgm:cxn modelId="{8B971FD7-CCE0-4682-B148-CF91AE65D964}" type="presOf" srcId="{9457C15C-141D-4593-B44E-BADD7575CC5E}" destId="{1BE6D94D-CE08-4317-80B7-9C67C4D924DB}" srcOrd="1" destOrd="0" presId="urn:microsoft.com/office/officeart/2008/layout/HorizontalMultiLevelHierarchy"/>
    <dgm:cxn modelId="{E070904B-5D85-4783-B48F-7CF40A49B887}" type="presOf" srcId="{CABBD2B5-7B8A-44FA-BC00-C9DC78620A8D}" destId="{07045AE4-4ACE-4BB0-BA24-8B84D69BDB0E}" srcOrd="1" destOrd="0" presId="urn:microsoft.com/office/officeart/2008/layout/HorizontalMultiLevelHierarchy"/>
    <dgm:cxn modelId="{7708158D-65F2-41BC-921B-AC7A7BB941B8}" type="presOf" srcId="{7E591C87-6C5D-440A-9ED6-63188F72B5E6}" destId="{462D5815-4BEF-4125-A4A4-7365644A303D}" srcOrd="0" destOrd="0" presId="urn:microsoft.com/office/officeart/2008/layout/HorizontalMultiLevelHierarchy"/>
    <dgm:cxn modelId="{D945E8A0-CA65-4EB9-BB94-AACFF97605EC}" srcId="{201EC033-AAD0-440F-87B5-511B05C88594}" destId="{7E591C87-6C5D-440A-9ED6-63188F72B5E6}" srcOrd="1" destOrd="0" parTransId="{CABBD2B5-7B8A-44FA-BC00-C9DC78620A8D}" sibTransId="{51467DDB-8C9A-47B4-BDF4-893B218E4BC9}"/>
    <dgm:cxn modelId="{DD43FBF2-AB4B-4183-8106-39BC83152ECA}" type="presParOf" srcId="{CAE98DC8-1337-4FD3-ABB9-52A11D1E022B}" destId="{4438CBB4-254A-49A6-9510-217270748C59}" srcOrd="0" destOrd="0" presId="urn:microsoft.com/office/officeart/2008/layout/HorizontalMultiLevelHierarchy"/>
    <dgm:cxn modelId="{4A7EB0B5-9681-46BF-8A01-3CE52EC7BC38}" type="presParOf" srcId="{4438CBB4-254A-49A6-9510-217270748C59}" destId="{01E25066-F908-404B-A329-DE4C87617EF5}" srcOrd="0" destOrd="0" presId="urn:microsoft.com/office/officeart/2008/layout/HorizontalMultiLevelHierarchy"/>
    <dgm:cxn modelId="{09B8616A-0CF8-49F3-BB8F-CF2E9105506D}" type="presParOf" srcId="{4438CBB4-254A-49A6-9510-217270748C59}" destId="{DAE73A20-21A5-46E1-8BFF-830D7D0C7F49}" srcOrd="1" destOrd="0" presId="urn:microsoft.com/office/officeart/2008/layout/HorizontalMultiLevelHierarchy"/>
    <dgm:cxn modelId="{2BEABC7B-5C33-4305-B844-22313B98E215}" type="presParOf" srcId="{DAE73A20-21A5-46E1-8BFF-830D7D0C7F49}" destId="{8749133F-3CFC-4715-8210-1D120F9EAA32}" srcOrd="0" destOrd="0" presId="urn:microsoft.com/office/officeart/2008/layout/HorizontalMultiLevelHierarchy"/>
    <dgm:cxn modelId="{FCFBEA35-F75E-4AD1-AD0F-B0131988B5C6}" type="presParOf" srcId="{8749133F-3CFC-4715-8210-1D120F9EAA32}" destId="{7197144B-26E7-4562-9730-68D8C6519AE9}" srcOrd="0" destOrd="0" presId="urn:microsoft.com/office/officeart/2008/layout/HorizontalMultiLevelHierarchy"/>
    <dgm:cxn modelId="{D5C5DD44-F789-43C7-89AD-94F63CA9FC42}" type="presParOf" srcId="{DAE73A20-21A5-46E1-8BFF-830D7D0C7F49}" destId="{BFFA6762-F5D9-4277-9CB8-1EE3886A9266}" srcOrd="1" destOrd="0" presId="urn:microsoft.com/office/officeart/2008/layout/HorizontalMultiLevelHierarchy"/>
    <dgm:cxn modelId="{6F8A6834-0C10-46B0-807D-A4D06CEC4D11}" type="presParOf" srcId="{BFFA6762-F5D9-4277-9CB8-1EE3886A9266}" destId="{6A9211BD-8E28-40E2-A4EA-FDEA990F06C7}" srcOrd="0" destOrd="0" presId="urn:microsoft.com/office/officeart/2008/layout/HorizontalMultiLevelHierarchy"/>
    <dgm:cxn modelId="{FE04C161-50E0-4978-904A-41BB8AFA30F7}" type="presParOf" srcId="{BFFA6762-F5D9-4277-9CB8-1EE3886A9266}" destId="{115101AD-E349-4477-9E7B-A0A79CA6C35E}" srcOrd="1" destOrd="0" presId="urn:microsoft.com/office/officeart/2008/layout/HorizontalMultiLevelHierarchy"/>
    <dgm:cxn modelId="{AE137643-0222-49AB-BCEA-13577C02D08E}" type="presParOf" srcId="{DAE73A20-21A5-46E1-8BFF-830D7D0C7F49}" destId="{11F1C8E6-BE82-439A-9F87-9F3F55EAEB2F}" srcOrd="2" destOrd="0" presId="urn:microsoft.com/office/officeart/2008/layout/HorizontalMultiLevelHierarchy"/>
    <dgm:cxn modelId="{AF05BCD7-18D3-4708-875F-6BE1E9781A8E}" type="presParOf" srcId="{11F1C8E6-BE82-439A-9F87-9F3F55EAEB2F}" destId="{07045AE4-4ACE-4BB0-BA24-8B84D69BDB0E}" srcOrd="0" destOrd="0" presId="urn:microsoft.com/office/officeart/2008/layout/HorizontalMultiLevelHierarchy"/>
    <dgm:cxn modelId="{BBC05F92-A180-4D4D-9260-69D15A499F38}" type="presParOf" srcId="{DAE73A20-21A5-46E1-8BFF-830D7D0C7F49}" destId="{543F8AC7-E48B-45FE-9BD1-9D6747E97AF5}" srcOrd="3" destOrd="0" presId="urn:microsoft.com/office/officeart/2008/layout/HorizontalMultiLevelHierarchy"/>
    <dgm:cxn modelId="{C0F9B6A2-AD8D-4345-8E6B-793F1CA2FEA4}" type="presParOf" srcId="{543F8AC7-E48B-45FE-9BD1-9D6747E97AF5}" destId="{462D5815-4BEF-4125-A4A4-7365644A303D}" srcOrd="0" destOrd="0" presId="urn:microsoft.com/office/officeart/2008/layout/HorizontalMultiLevelHierarchy"/>
    <dgm:cxn modelId="{CA053161-FBB0-4227-952C-C5AEC74761F6}" type="presParOf" srcId="{543F8AC7-E48B-45FE-9BD1-9D6747E97AF5}" destId="{133A156C-8F31-4DFB-A453-2158FC2A6C50}" srcOrd="1" destOrd="0" presId="urn:microsoft.com/office/officeart/2008/layout/HorizontalMultiLevelHierarchy"/>
    <dgm:cxn modelId="{DB343773-7934-4347-91FA-D91760B667FC}" type="presParOf" srcId="{DAE73A20-21A5-46E1-8BFF-830D7D0C7F49}" destId="{56FF6BE8-76AB-44F1-8BB5-283697A16426}" srcOrd="4" destOrd="0" presId="urn:microsoft.com/office/officeart/2008/layout/HorizontalMultiLevelHierarchy"/>
    <dgm:cxn modelId="{048271DB-BB2C-430E-80A3-3FB0BDF9B0B4}" type="presParOf" srcId="{56FF6BE8-76AB-44F1-8BB5-283697A16426}" destId="{1BE6D94D-CE08-4317-80B7-9C67C4D924DB}" srcOrd="0" destOrd="0" presId="urn:microsoft.com/office/officeart/2008/layout/HorizontalMultiLevelHierarchy"/>
    <dgm:cxn modelId="{0D82E522-4C7C-40D0-A7EB-83984975A119}" type="presParOf" srcId="{DAE73A20-21A5-46E1-8BFF-830D7D0C7F49}" destId="{B7A656F4-F808-4D9C-B3B0-6E00C28AC1CC}" srcOrd="5" destOrd="0" presId="urn:microsoft.com/office/officeart/2008/layout/HorizontalMultiLevelHierarchy"/>
    <dgm:cxn modelId="{643D3701-7C5D-4BA1-8B57-F472C8FFEA0F}" type="presParOf" srcId="{B7A656F4-F808-4D9C-B3B0-6E00C28AC1CC}" destId="{1724B7AB-982F-4F42-A65D-46B91FB4367B}" srcOrd="0" destOrd="0" presId="urn:microsoft.com/office/officeart/2008/layout/HorizontalMultiLevelHierarchy"/>
    <dgm:cxn modelId="{F1ADD745-C3E0-48B6-B90D-7A84AC8CEDFA}" type="presParOf" srcId="{B7A656F4-F808-4D9C-B3B0-6E00C28AC1CC}" destId="{FE24A286-8C81-417C-B648-35E5A6EA19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1</a:t>
          </a:r>
        </a:p>
        <a:p>
          <a:r>
            <a:rPr lang="fr-FR" sz="1200" b="1" u="none" dirty="0" smtClean="0">
              <a:solidFill>
                <a:schemeClr val="tx1"/>
              </a:solidFill>
            </a:rPr>
            <a:t>C2 – C8</a:t>
          </a:r>
          <a:r>
            <a:rPr lang="fr-FR" sz="1200" b="1" dirty="0" smtClean="0">
              <a:solidFill>
                <a:schemeClr val="tx1"/>
              </a:solidFill>
            </a:rPr>
            <a:t> </a:t>
          </a:r>
        </a:p>
        <a:p>
          <a:r>
            <a:rPr lang="fr-FR" sz="1200" b="1" dirty="0" smtClean="0">
              <a:solidFill>
                <a:schemeClr val="tx1"/>
              </a:solidFill>
            </a:rPr>
            <a:t>dossier de synthèse d’activités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2</a:t>
          </a:r>
        </a:p>
        <a:p>
          <a:r>
            <a:rPr lang="fr-FR" sz="1200" b="1" u="none" dirty="0" smtClean="0">
              <a:solidFill>
                <a:schemeClr val="tx1"/>
              </a:solidFill>
            </a:rPr>
            <a:t>C6 – C7 – C12 – C13</a:t>
          </a:r>
          <a:endParaRPr lang="fr-FR" sz="1200" b="1" dirty="0" smtClean="0">
            <a:solidFill>
              <a:schemeClr val="tx1"/>
            </a:solidFill>
          </a:endParaRPr>
        </a:p>
        <a:p>
          <a:r>
            <a:rPr lang="fr-FR" sz="1200" b="1" dirty="0" smtClean="0">
              <a:solidFill>
                <a:schemeClr val="tx1"/>
              </a:solidFill>
            </a:rPr>
            <a:t>Projet de 70 h</a:t>
          </a:r>
          <a:endParaRPr lang="fr-FR" sz="1200" b="1" dirty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F360C98-86E2-44E3-871A-034F53AF2560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Quand :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1</a:t>
          </a:r>
        </a:p>
        <a:p>
          <a:r>
            <a:rPr lang="fr-FR" sz="1200" b="1" dirty="0" smtClean="0">
              <a:solidFill>
                <a:schemeClr val="tx1"/>
              </a:solidFill>
            </a:rPr>
            <a:t>dernier semestre de la formation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2    </a:t>
          </a:r>
          <a:r>
            <a:rPr lang="fr-FR" sz="1200" b="1" dirty="0" smtClean="0">
              <a:solidFill>
                <a:schemeClr val="tx1"/>
              </a:solidFill>
            </a:rPr>
            <a:t>dernier trimestre de la formation</a:t>
          </a:r>
        </a:p>
      </dgm:t>
    </dgm:pt>
    <dgm:pt modelId="{614F8766-7DE5-4D2A-BD9F-1BE9C598AD83}" type="par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E0E1EBD-EA34-43B5-B406-E8D15B553680}" type="sib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1</a:t>
          </a:r>
        </a:p>
        <a:p>
          <a:r>
            <a:rPr lang="fr-FR" sz="1200" b="1" dirty="0" smtClean="0">
              <a:solidFill>
                <a:schemeClr val="tx1"/>
              </a:solidFill>
            </a:rPr>
            <a:t>en centre de formation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2</a:t>
          </a:r>
          <a:r>
            <a:rPr lang="fr-FR" sz="1200" b="1" dirty="0" smtClean="0">
              <a:solidFill>
                <a:schemeClr val="tx1"/>
              </a:solidFill>
            </a:rPr>
            <a:t>  </a:t>
          </a:r>
        </a:p>
        <a:p>
          <a:r>
            <a:rPr lang="fr-FR" sz="1200" b="1" dirty="0" smtClean="0">
              <a:solidFill>
                <a:schemeClr val="tx1"/>
              </a:solidFill>
            </a:rPr>
            <a:t>  en centre de formation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1</a:t>
          </a:r>
          <a:r>
            <a:rPr lang="fr-FR" sz="1200" b="1" u="none" dirty="0" smtClean="0">
              <a:solidFill>
                <a:schemeClr val="tx1"/>
              </a:solidFill>
            </a:rPr>
            <a:t> </a:t>
          </a:r>
        </a:p>
        <a:p>
          <a:r>
            <a:rPr lang="fr-FR" sz="1200" b="1" dirty="0" smtClean="0">
              <a:solidFill>
                <a:schemeClr val="tx1"/>
              </a:solidFill>
            </a:rPr>
            <a:t>un enseignant du domaine professionnel … et du tuteur ou un représentant …</a:t>
          </a:r>
          <a:r>
            <a:rPr lang="fr-FR" sz="1200" b="1" u="none" dirty="0" smtClean="0">
              <a:solidFill>
                <a:schemeClr val="tx1"/>
              </a:solidFill>
            </a:rPr>
            <a:t>         </a:t>
          </a:r>
          <a:endParaRPr lang="fr-FR" sz="1200" b="1" dirty="0" smtClean="0">
            <a:solidFill>
              <a:schemeClr val="tx1"/>
            </a:solidFill>
          </a:endParaRPr>
        </a:p>
        <a:p>
          <a:r>
            <a:rPr lang="fr-FR" sz="1200" b="1" u="sng" dirty="0" smtClean="0">
              <a:solidFill>
                <a:schemeClr val="tx1"/>
              </a:solidFill>
            </a:rPr>
            <a:t>Partie 2</a:t>
          </a:r>
          <a:r>
            <a:rPr lang="fr-FR" sz="1200" b="1" dirty="0" smtClean="0">
              <a:solidFill>
                <a:schemeClr val="tx1"/>
              </a:solidFill>
            </a:rPr>
            <a:t>              équipe pédagogique (représentant entreprise)</a:t>
          </a:r>
          <a:endParaRPr lang="fr-FR" sz="1200" b="1" dirty="0">
            <a:solidFill>
              <a:schemeClr val="tx1"/>
            </a:solidFill>
          </a:endParaRPr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1</a:t>
          </a:r>
          <a:r>
            <a:rPr lang="fr-FR" sz="1200" b="1" dirty="0" smtClean="0">
              <a:solidFill>
                <a:schemeClr val="tx1"/>
              </a:solidFill>
            </a:rPr>
            <a:t>           Exposé de 30 mn (10 + 20)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2</a:t>
          </a:r>
          <a:r>
            <a:rPr lang="fr-FR" sz="1200" b="1" dirty="0" smtClean="0">
              <a:solidFill>
                <a:schemeClr val="tx1"/>
              </a:solidFill>
            </a:rPr>
            <a:t>                en cours de projet et d’une revue de projet de 20 mn (10 + 10)</a:t>
          </a:r>
          <a:endParaRPr lang="fr-FR" sz="1200" b="1" dirty="0">
            <a:solidFill>
              <a:schemeClr val="tx1"/>
            </a:solidFill>
          </a:endParaRP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5" custLinFactNeighborX="-16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8EF9024-9FA4-4A66-BDD2-1FBE1F47345C}" type="pres">
      <dgm:prSet presAssocID="{EF360C98-86E2-44E3-871A-034F53AF2560}" presName="node" presStyleLbl="node1" presStyleIdx="1" presStyleCnt="5" custLinFactNeighborX="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E8D846-96E1-4604-8686-51D228FBCAA1}" type="pres">
      <dgm:prSet presAssocID="{FE0E1EBD-EA34-43B5-B406-E8D15B55368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3FF9F79-27E3-4EA7-AC3C-32B2E6AF7B38}" type="pres">
      <dgm:prSet presAssocID="{FE0E1EBD-EA34-43B5-B406-E8D15B55368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2" presStyleCnt="5" custLinFactNeighborX="-1434" custLinFactNeighborY="-15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A2C00E-AE83-4CAA-AB14-8C873406C85A}" type="presOf" srcId="{EF360C98-86E2-44E3-871A-034F53AF2560}" destId="{18EF9024-9FA4-4A66-BDD2-1FBE1F47345C}" srcOrd="0" destOrd="0" presId="urn:microsoft.com/office/officeart/2005/8/layout/process1"/>
    <dgm:cxn modelId="{79F1A654-1B41-428D-BE62-B1E71EF5F6F7}" type="presOf" srcId="{8031A5F0-8DEF-40DA-959E-6303D16C4506}" destId="{E936B2D4-4115-4E26-BB91-829195BB14EA}" srcOrd="0" destOrd="0" presId="urn:microsoft.com/office/officeart/2005/8/layout/process1"/>
    <dgm:cxn modelId="{363AB432-F682-4C47-A329-3EFD7720C7C2}" type="presOf" srcId="{B9B0863D-9CB5-4F14-ACB1-400E50B491FA}" destId="{BFB79F78-4CAD-4AFD-9EFD-1C74580931E7}" srcOrd="0" destOrd="0" presId="urn:microsoft.com/office/officeart/2005/8/layout/process1"/>
    <dgm:cxn modelId="{4F3E6DDD-30D7-4E8B-8487-75153F16C790}" type="presOf" srcId="{FE0E1EBD-EA34-43B5-B406-E8D15B553680}" destId="{83FF9F79-27E3-4EA7-AC3C-32B2E6AF7B38}" srcOrd="1" destOrd="0" presId="urn:microsoft.com/office/officeart/2005/8/layout/process1"/>
    <dgm:cxn modelId="{702F5F85-2115-47F2-BCFE-01DAAC9EC682}" type="presOf" srcId="{86B2596B-360C-4D5F-A158-91104AC94B70}" destId="{99519559-6B3C-4FA5-A95B-72949C68979F}" srcOrd="0" destOrd="0" presId="urn:microsoft.com/office/officeart/2005/8/layout/process1"/>
    <dgm:cxn modelId="{E23A34BA-6ADC-40FC-9D91-F4AFB3D9E5B7}" srcId="{ED2F65D4-2C4E-4FCC-808C-FA3B6764953E}" destId="{B9B0863D-9CB5-4F14-ACB1-400E50B491FA}" srcOrd="2" destOrd="0" parTransId="{4A256602-A359-4A68-910C-6F277E3DABB5}" sibTransId="{1FFF7A79-4F4A-4C4F-87B1-567DA3D2594B}"/>
    <dgm:cxn modelId="{2BA682D1-E44C-4762-900E-69FDC17770D6}" type="presOf" srcId="{FE0E1EBD-EA34-43B5-B406-E8D15B553680}" destId="{61E8D846-96E1-4604-8686-51D228FBCAA1}" srcOrd="0" destOrd="0" presId="urn:microsoft.com/office/officeart/2005/8/layout/process1"/>
    <dgm:cxn modelId="{AC393161-D323-401D-9798-FF3BCF5C01E6}" srcId="{ED2F65D4-2C4E-4FCC-808C-FA3B6764953E}" destId="{0DB32EA2-F2FC-423E-88CD-58B47DBBF0C0}" srcOrd="3" destOrd="0" parTransId="{06059350-0738-43D0-AD27-7EF043E77671}" sibTransId="{A67BB12A-0888-4D80-9AA8-5B7E747F1F68}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2A157244-C62E-4671-9A2C-98F6F1967F9B}" type="presOf" srcId="{A67BB12A-0888-4D80-9AA8-5B7E747F1F68}" destId="{44A5B7D9-E24B-4CA7-BEF1-85916FB0C642}" srcOrd="1" destOrd="0" presId="urn:microsoft.com/office/officeart/2005/8/layout/process1"/>
    <dgm:cxn modelId="{988A58AB-8B2B-4F33-97B8-D974F0A3D7F5}" srcId="{ED2F65D4-2C4E-4FCC-808C-FA3B6764953E}" destId="{F05119CB-DD7E-42C6-83EB-9912422773A9}" srcOrd="4" destOrd="0" parTransId="{CA3DD96F-5424-4818-9FA3-5C3959181701}" sibTransId="{178F47A0-5AFF-4FC7-8A25-2A81C0783FA0}"/>
    <dgm:cxn modelId="{3FE90D32-7C75-4445-8749-933CDE7FF4F7}" type="presOf" srcId="{1FFF7A79-4F4A-4C4F-87B1-567DA3D2594B}" destId="{BEB9BBF4-6ECF-4F77-8707-4D25295FACEA}" srcOrd="1" destOrd="0" presId="urn:microsoft.com/office/officeart/2005/8/layout/process1"/>
    <dgm:cxn modelId="{94461ACD-287C-493D-9273-DF090CE626DF}" type="presOf" srcId="{1FFF7A79-4F4A-4C4F-87B1-567DA3D2594B}" destId="{59FE23DF-6778-457F-84C4-3C531990755E}" srcOrd="0" destOrd="0" presId="urn:microsoft.com/office/officeart/2005/8/layout/process1"/>
    <dgm:cxn modelId="{D1E24FDE-8402-4A52-B247-2BED87F5F2D8}" type="presOf" srcId="{ED2F65D4-2C4E-4FCC-808C-FA3B6764953E}" destId="{CCA5F225-F826-48B9-803E-6E4A35D70ED0}" srcOrd="0" destOrd="0" presId="urn:microsoft.com/office/officeart/2005/8/layout/process1"/>
    <dgm:cxn modelId="{E269D67D-ABA0-4971-8E56-B88F2FF653BC}" srcId="{ED2F65D4-2C4E-4FCC-808C-FA3B6764953E}" destId="{EF360C98-86E2-44E3-871A-034F53AF2560}" srcOrd="1" destOrd="0" parTransId="{614F8766-7DE5-4D2A-BD9F-1BE9C598AD83}" sibTransId="{FE0E1EBD-EA34-43B5-B406-E8D15B553680}"/>
    <dgm:cxn modelId="{5A9A3A78-32FF-4EE9-A85D-A5C925C10601}" type="presOf" srcId="{0DB32EA2-F2FC-423E-88CD-58B47DBBF0C0}" destId="{DCD17B5C-7524-48E6-AF93-4F81D8A6E13E}" srcOrd="0" destOrd="0" presId="urn:microsoft.com/office/officeart/2005/8/layout/process1"/>
    <dgm:cxn modelId="{6FBA4663-1ADF-44CE-A0D6-EADE8AD427E1}" type="presOf" srcId="{8031A5F0-8DEF-40DA-959E-6303D16C4506}" destId="{694E3568-E114-40DF-AD3D-B69B8B5AE7D6}" srcOrd="1" destOrd="0" presId="urn:microsoft.com/office/officeart/2005/8/layout/process1"/>
    <dgm:cxn modelId="{923973A9-B490-4F22-8772-9C37A75B3719}" type="presOf" srcId="{F05119CB-DD7E-42C6-83EB-9912422773A9}" destId="{1124316E-A513-4C7F-AFC3-FD02F3872E37}" srcOrd="0" destOrd="0" presId="urn:microsoft.com/office/officeart/2005/8/layout/process1"/>
    <dgm:cxn modelId="{9738FABE-A828-401A-B915-77A6265C56CC}" type="presOf" srcId="{A67BB12A-0888-4D80-9AA8-5B7E747F1F68}" destId="{6D43EE13-D238-4A1A-B156-2DFE87C2203F}" srcOrd="0" destOrd="0" presId="urn:microsoft.com/office/officeart/2005/8/layout/process1"/>
    <dgm:cxn modelId="{12F62BEB-C861-4ECD-88CF-5509B39EF989}" type="presParOf" srcId="{CCA5F225-F826-48B9-803E-6E4A35D70ED0}" destId="{99519559-6B3C-4FA5-A95B-72949C68979F}" srcOrd="0" destOrd="0" presId="urn:microsoft.com/office/officeart/2005/8/layout/process1"/>
    <dgm:cxn modelId="{3B5F5BBA-BB79-40A4-8BD6-DD9CB0E15FF3}" type="presParOf" srcId="{CCA5F225-F826-48B9-803E-6E4A35D70ED0}" destId="{E936B2D4-4115-4E26-BB91-829195BB14EA}" srcOrd="1" destOrd="0" presId="urn:microsoft.com/office/officeart/2005/8/layout/process1"/>
    <dgm:cxn modelId="{4553EDB3-5F11-4A47-916D-B8A7E4D64584}" type="presParOf" srcId="{E936B2D4-4115-4E26-BB91-829195BB14EA}" destId="{694E3568-E114-40DF-AD3D-B69B8B5AE7D6}" srcOrd="0" destOrd="0" presId="urn:microsoft.com/office/officeart/2005/8/layout/process1"/>
    <dgm:cxn modelId="{DF9FA1CF-AE41-485F-B487-36621ED377CD}" type="presParOf" srcId="{CCA5F225-F826-48B9-803E-6E4A35D70ED0}" destId="{18EF9024-9FA4-4A66-BDD2-1FBE1F47345C}" srcOrd="2" destOrd="0" presId="urn:microsoft.com/office/officeart/2005/8/layout/process1"/>
    <dgm:cxn modelId="{1210EE98-10BB-47CA-B92E-C21D75A2993E}" type="presParOf" srcId="{CCA5F225-F826-48B9-803E-6E4A35D70ED0}" destId="{61E8D846-96E1-4604-8686-51D228FBCAA1}" srcOrd="3" destOrd="0" presId="urn:microsoft.com/office/officeart/2005/8/layout/process1"/>
    <dgm:cxn modelId="{ABA3725A-2819-4CAE-BA5C-A83CFB8E8ABA}" type="presParOf" srcId="{61E8D846-96E1-4604-8686-51D228FBCAA1}" destId="{83FF9F79-27E3-4EA7-AC3C-32B2E6AF7B38}" srcOrd="0" destOrd="0" presId="urn:microsoft.com/office/officeart/2005/8/layout/process1"/>
    <dgm:cxn modelId="{28B1454C-0DCC-46BE-8D5C-E8683AF19CC7}" type="presParOf" srcId="{CCA5F225-F826-48B9-803E-6E4A35D70ED0}" destId="{BFB79F78-4CAD-4AFD-9EFD-1C74580931E7}" srcOrd="4" destOrd="0" presId="urn:microsoft.com/office/officeart/2005/8/layout/process1"/>
    <dgm:cxn modelId="{5F882B85-E0C1-4ECC-B865-ADC30DE60FC0}" type="presParOf" srcId="{CCA5F225-F826-48B9-803E-6E4A35D70ED0}" destId="{59FE23DF-6778-457F-84C4-3C531990755E}" srcOrd="5" destOrd="0" presId="urn:microsoft.com/office/officeart/2005/8/layout/process1"/>
    <dgm:cxn modelId="{70BDAE20-099E-4717-862E-BA81704F2DFD}" type="presParOf" srcId="{59FE23DF-6778-457F-84C4-3C531990755E}" destId="{BEB9BBF4-6ECF-4F77-8707-4D25295FACEA}" srcOrd="0" destOrd="0" presId="urn:microsoft.com/office/officeart/2005/8/layout/process1"/>
    <dgm:cxn modelId="{CB4A848E-AAA3-4AE6-ABAA-7339EF718EA7}" type="presParOf" srcId="{CCA5F225-F826-48B9-803E-6E4A35D70ED0}" destId="{DCD17B5C-7524-48E6-AF93-4F81D8A6E13E}" srcOrd="6" destOrd="0" presId="urn:microsoft.com/office/officeart/2005/8/layout/process1"/>
    <dgm:cxn modelId="{87200185-0596-437B-B1B6-52F2B6182A23}" type="presParOf" srcId="{CCA5F225-F826-48B9-803E-6E4A35D70ED0}" destId="{6D43EE13-D238-4A1A-B156-2DFE87C2203F}" srcOrd="7" destOrd="0" presId="urn:microsoft.com/office/officeart/2005/8/layout/process1"/>
    <dgm:cxn modelId="{D3B32583-23D0-419E-A9D7-0F109B5110AC}" type="presParOf" srcId="{6D43EE13-D238-4A1A-B156-2DFE87C2203F}" destId="{44A5B7D9-E24B-4CA7-BEF1-85916FB0C642}" srcOrd="0" destOrd="0" presId="urn:microsoft.com/office/officeart/2005/8/layout/process1"/>
    <dgm:cxn modelId="{8EB30DCB-B488-4F44-AE20-4C9C524B65E5}" type="presParOf" srcId="{CCA5F225-F826-48B9-803E-6E4A35D70ED0}" destId="{1124316E-A513-4C7F-AFC3-FD02F3872E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tx1"/>
              </a:solidFill>
            </a:rPr>
            <a:t>Partie 1</a:t>
          </a:r>
        </a:p>
        <a:p>
          <a:r>
            <a:rPr lang="fr-FR" sz="1200" b="1" u="none" dirty="0" smtClean="0">
              <a:solidFill>
                <a:schemeClr val="tx1"/>
              </a:solidFill>
            </a:rPr>
            <a:t>C2 – C8</a:t>
          </a:r>
          <a:r>
            <a:rPr lang="fr-FR" sz="1200" b="1" dirty="0" smtClean="0">
              <a:solidFill>
                <a:schemeClr val="tx1"/>
              </a:solidFill>
            </a:rPr>
            <a:t> </a:t>
          </a:r>
        </a:p>
        <a:p>
          <a:r>
            <a:rPr lang="fr-FR" sz="1200" b="1" dirty="0" smtClean="0">
              <a:solidFill>
                <a:schemeClr val="tx1"/>
              </a:solidFill>
            </a:rPr>
            <a:t>dossier de synthèse d’activités</a:t>
          </a:r>
        </a:p>
        <a:p>
          <a:r>
            <a:rPr lang="fr-FR" sz="1200" b="1" dirty="0" smtClean="0">
              <a:solidFill>
                <a:schemeClr val="tx1"/>
              </a:solidFill>
            </a:rPr>
            <a:t>Partie 2</a:t>
          </a:r>
        </a:p>
        <a:p>
          <a:r>
            <a:rPr lang="fr-FR" sz="1200" b="1" u="none" dirty="0" smtClean="0">
              <a:solidFill>
                <a:schemeClr val="tx1"/>
              </a:solidFill>
            </a:rPr>
            <a:t>C6 – C7 – C12 – C13</a:t>
          </a:r>
          <a:endParaRPr lang="fr-FR" sz="1200" b="1" dirty="0" smtClean="0">
            <a:solidFill>
              <a:schemeClr val="tx1"/>
            </a:solidFill>
          </a:endParaRPr>
        </a:p>
        <a:p>
          <a:r>
            <a:rPr lang="fr-FR" sz="1200" b="1" dirty="0" smtClean="0">
              <a:solidFill>
                <a:schemeClr val="tx1"/>
              </a:solidFill>
            </a:rPr>
            <a:t> Projet de 70 h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       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                               </a:t>
          </a:r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     </a:t>
          </a:r>
        </a:p>
        <a:p>
          <a:r>
            <a:rPr lang="fr-FR" sz="1200" b="1" dirty="0" smtClean="0">
              <a:solidFill>
                <a:schemeClr val="tx1"/>
              </a:solidFill>
            </a:rPr>
            <a:t>deux professeurs des enseignements professionnels et d’un professionnel</a:t>
          </a:r>
          <a:endParaRPr lang="fr-FR" sz="1200" b="1" dirty="0">
            <a:solidFill>
              <a:schemeClr val="tx1"/>
            </a:solidFill>
          </a:endParaRPr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   </a:t>
          </a:r>
        </a:p>
        <a:p>
          <a:r>
            <a:rPr lang="fr-FR" sz="1200" b="1" dirty="0" smtClean="0">
              <a:solidFill>
                <a:schemeClr val="tx1"/>
              </a:solidFill>
            </a:rPr>
            <a:t>Partie 1           </a:t>
          </a:r>
        </a:p>
        <a:p>
          <a:r>
            <a:rPr lang="fr-FR" sz="1200" b="1" dirty="0" smtClean="0">
              <a:solidFill>
                <a:schemeClr val="tx1"/>
              </a:solidFill>
            </a:rPr>
            <a:t>Présentation de 30 mn (10 + 20)</a:t>
          </a:r>
        </a:p>
        <a:p>
          <a:r>
            <a:rPr lang="fr-FR" sz="1200" b="1" dirty="0" smtClean="0">
              <a:solidFill>
                <a:schemeClr val="tx1"/>
              </a:solidFill>
            </a:rPr>
            <a:t>Partie 2             </a:t>
          </a:r>
        </a:p>
        <a:p>
          <a:r>
            <a:rPr lang="fr-FR" sz="1200" b="1" dirty="0" smtClean="0">
              <a:solidFill>
                <a:schemeClr val="tx1"/>
              </a:solidFill>
            </a:rPr>
            <a:t>   Soutenance oral de 45 mn (15 + 30)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2" presStyleCnt="3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77AA119-2CE6-4F5C-AD6E-AB71D22F313A}" type="presOf" srcId="{ED2F65D4-2C4E-4FCC-808C-FA3B6764953E}" destId="{CCA5F225-F826-48B9-803E-6E4A35D70ED0}" srcOrd="0" destOrd="0" presId="urn:microsoft.com/office/officeart/2005/8/layout/process1"/>
    <dgm:cxn modelId="{BCCBB4F1-B5EF-4D8D-897D-C7FEC4EE09D0}" type="presOf" srcId="{A67BB12A-0888-4D80-9AA8-5B7E747F1F68}" destId="{6D43EE13-D238-4A1A-B156-2DFE87C2203F}" srcOrd="0" destOrd="0" presId="urn:microsoft.com/office/officeart/2005/8/layout/process1"/>
    <dgm:cxn modelId="{9D33F0D0-854B-4F25-A7B1-DE38C239572C}" type="presOf" srcId="{B9B0863D-9CB5-4F14-ACB1-400E50B491FA}" destId="{BFB79F78-4CAD-4AFD-9EFD-1C74580931E7}" srcOrd="0" destOrd="0" presId="urn:microsoft.com/office/officeart/2005/8/layout/process1"/>
    <dgm:cxn modelId="{E23A34BA-6ADC-40FC-9D91-F4AFB3D9E5B7}" srcId="{ED2F65D4-2C4E-4FCC-808C-FA3B6764953E}" destId="{B9B0863D-9CB5-4F14-ACB1-400E50B491FA}" srcOrd="1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2" destOrd="0" parTransId="{06059350-0738-43D0-AD27-7EF043E77671}" sibTransId="{A67BB12A-0888-4D80-9AA8-5B7E747F1F68}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9E37961D-17BF-4756-8FA1-B841A6FA17A3}" type="presOf" srcId="{F05119CB-DD7E-42C6-83EB-9912422773A9}" destId="{1124316E-A513-4C7F-AFC3-FD02F3872E37}" srcOrd="0" destOrd="0" presId="urn:microsoft.com/office/officeart/2005/8/layout/process1"/>
    <dgm:cxn modelId="{988A58AB-8B2B-4F33-97B8-D974F0A3D7F5}" srcId="{ED2F65D4-2C4E-4FCC-808C-FA3B6764953E}" destId="{F05119CB-DD7E-42C6-83EB-9912422773A9}" srcOrd="3" destOrd="0" parTransId="{CA3DD96F-5424-4818-9FA3-5C3959181701}" sibTransId="{178F47A0-5AFF-4FC7-8A25-2A81C0783FA0}"/>
    <dgm:cxn modelId="{66D4EFFA-7F08-43D0-A019-887871A4AFBD}" type="presOf" srcId="{8031A5F0-8DEF-40DA-959E-6303D16C4506}" destId="{E936B2D4-4115-4E26-BB91-829195BB14EA}" srcOrd="0" destOrd="0" presId="urn:microsoft.com/office/officeart/2005/8/layout/process1"/>
    <dgm:cxn modelId="{84BDD53A-9223-4AD8-825C-7EAEEF20229F}" type="presOf" srcId="{1FFF7A79-4F4A-4C4F-87B1-567DA3D2594B}" destId="{BEB9BBF4-6ECF-4F77-8707-4D25295FACEA}" srcOrd="1" destOrd="0" presId="urn:microsoft.com/office/officeart/2005/8/layout/process1"/>
    <dgm:cxn modelId="{990024CA-43AB-4B93-AF22-74762ECC98A3}" type="presOf" srcId="{86B2596B-360C-4D5F-A158-91104AC94B70}" destId="{99519559-6B3C-4FA5-A95B-72949C68979F}" srcOrd="0" destOrd="0" presId="urn:microsoft.com/office/officeart/2005/8/layout/process1"/>
    <dgm:cxn modelId="{C8B88A0D-56F8-4D50-9EAE-23ABAF563EA2}" type="presOf" srcId="{0DB32EA2-F2FC-423E-88CD-58B47DBBF0C0}" destId="{DCD17B5C-7524-48E6-AF93-4F81D8A6E13E}" srcOrd="0" destOrd="0" presId="urn:microsoft.com/office/officeart/2005/8/layout/process1"/>
    <dgm:cxn modelId="{491E21DF-7D63-4E43-A732-59845503459B}" type="presOf" srcId="{8031A5F0-8DEF-40DA-959E-6303D16C4506}" destId="{694E3568-E114-40DF-AD3D-B69B8B5AE7D6}" srcOrd="1" destOrd="0" presId="urn:microsoft.com/office/officeart/2005/8/layout/process1"/>
    <dgm:cxn modelId="{DC6E714E-B93D-48FB-9140-126F856B06E9}" type="presOf" srcId="{1FFF7A79-4F4A-4C4F-87B1-567DA3D2594B}" destId="{59FE23DF-6778-457F-84C4-3C531990755E}" srcOrd="0" destOrd="0" presId="urn:microsoft.com/office/officeart/2005/8/layout/process1"/>
    <dgm:cxn modelId="{064DAED8-3E3E-4703-9AE8-4AD5540C9515}" type="presOf" srcId="{A67BB12A-0888-4D80-9AA8-5B7E747F1F68}" destId="{44A5B7D9-E24B-4CA7-BEF1-85916FB0C642}" srcOrd="1" destOrd="0" presId="urn:microsoft.com/office/officeart/2005/8/layout/process1"/>
    <dgm:cxn modelId="{51A073DB-F1F9-462A-91C0-21512A96F40D}" type="presParOf" srcId="{CCA5F225-F826-48B9-803E-6E4A35D70ED0}" destId="{99519559-6B3C-4FA5-A95B-72949C68979F}" srcOrd="0" destOrd="0" presId="urn:microsoft.com/office/officeart/2005/8/layout/process1"/>
    <dgm:cxn modelId="{25E1C480-5631-4CE4-909A-2E356B964237}" type="presParOf" srcId="{CCA5F225-F826-48B9-803E-6E4A35D70ED0}" destId="{E936B2D4-4115-4E26-BB91-829195BB14EA}" srcOrd="1" destOrd="0" presId="urn:microsoft.com/office/officeart/2005/8/layout/process1"/>
    <dgm:cxn modelId="{B4485BFC-B202-41FF-8587-7AFB56B9C422}" type="presParOf" srcId="{E936B2D4-4115-4E26-BB91-829195BB14EA}" destId="{694E3568-E114-40DF-AD3D-B69B8B5AE7D6}" srcOrd="0" destOrd="0" presId="urn:microsoft.com/office/officeart/2005/8/layout/process1"/>
    <dgm:cxn modelId="{69E4D949-B84A-4368-8630-775CBC6B440A}" type="presParOf" srcId="{CCA5F225-F826-48B9-803E-6E4A35D70ED0}" destId="{BFB79F78-4CAD-4AFD-9EFD-1C74580931E7}" srcOrd="2" destOrd="0" presId="urn:microsoft.com/office/officeart/2005/8/layout/process1"/>
    <dgm:cxn modelId="{2D3FF44C-C0C0-4EDE-9F24-9BC10D90747B}" type="presParOf" srcId="{CCA5F225-F826-48B9-803E-6E4A35D70ED0}" destId="{59FE23DF-6778-457F-84C4-3C531990755E}" srcOrd="3" destOrd="0" presId="urn:microsoft.com/office/officeart/2005/8/layout/process1"/>
    <dgm:cxn modelId="{C2CFFA5F-356E-4AB2-85EE-92797E5C8795}" type="presParOf" srcId="{59FE23DF-6778-457F-84C4-3C531990755E}" destId="{BEB9BBF4-6ECF-4F77-8707-4D25295FACEA}" srcOrd="0" destOrd="0" presId="urn:microsoft.com/office/officeart/2005/8/layout/process1"/>
    <dgm:cxn modelId="{BA417D5E-3496-4EEB-9C99-D2C7CCF7F31D}" type="presParOf" srcId="{CCA5F225-F826-48B9-803E-6E4A35D70ED0}" destId="{DCD17B5C-7524-48E6-AF93-4F81D8A6E13E}" srcOrd="4" destOrd="0" presId="urn:microsoft.com/office/officeart/2005/8/layout/process1"/>
    <dgm:cxn modelId="{4FEFCFD8-BBA0-46CC-B99F-A0C778ACEB62}" type="presParOf" srcId="{CCA5F225-F826-48B9-803E-6E4A35D70ED0}" destId="{6D43EE13-D238-4A1A-B156-2DFE87C2203F}" srcOrd="5" destOrd="0" presId="urn:microsoft.com/office/officeart/2005/8/layout/process1"/>
    <dgm:cxn modelId="{BF581448-484E-4D2D-89B4-712D8D645F09}" type="presParOf" srcId="{6D43EE13-D238-4A1A-B156-2DFE87C2203F}" destId="{44A5B7D9-E24B-4CA7-BEF1-85916FB0C642}" srcOrd="0" destOrd="0" presId="urn:microsoft.com/office/officeart/2005/8/layout/process1"/>
    <dgm:cxn modelId="{D4330D9D-29D7-49C7-83DF-48290BCA4804}" type="presParOf" srcId="{CCA5F225-F826-48B9-803E-6E4A35D70ED0}" destId="{1124316E-A513-4C7F-AFC3-FD02F3872E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63AC3C7-318B-45B9-9789-C4B7662F4922}" type="doc">
      <dgm:prSet loTypeId="urn:microsoft.com/office/officeart/2005/8/layout/hList6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3B783691-2321-4CE2-803C-03D7E1D84F63}">
      <dgm:prSet phldrT="[Texte]"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Activité</a:t>
          </a:r>
          <a:endParaRPr lang="fr-FR" sz="2400" b="1" dirty="0">
            <a:solidFill>
              <a:schemeClr val="tx1"/>
            </a:solidFill>
          </a:endParaRPr>
        </a:p>
      </dgm:t>
    </dgm:pt>
    <dgm:pt modelId="{B01B80F6-420F-4820-AC98-B2EF885E830A}" type="parTrans" cxnId="{B1E8F0FE-DF5B-452D-A6D2-5E47A311CDE7}">
      <dgm:prSet/>
      <dgm:spPr/>
      <dgm:t>
        <a:bodyPr/>
        <a:lstStyle/>
        <a:p>
          <a:endParaRPr lang="fr-FR"/>
        </a:p>
      </dgm:t>
    </dgm:pt>
    <dgm:pt modelId="{CB64FD71-3EFD-4719-9EDA-52CCA38A9D2C}" type="sibTrans" cxnId="{B1E8F0FE-DF5B-452D-A6D2-5E47A311CDE7}">
      <dgm:prSet/>
      <dgm:spPr/>
      <dgm:t>
        <a:bodyPr/>
        <a:lstStyle/>
        <a:p>
          <a:endParaRPr lang="fr-FR"/>
        </a:p>
      </dgm:t>
    </dgm:pt>
    <dgm:pt modelId="{4A42E6FD-1DDE-4350-8FAE-7647BBBD5442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</a:rPr>
            <a:t>Bloc de Compétences</a:t>
          </a:r>
          <a:endParaRPr lang="fr-FR" sz="2200" b="1" dirty="0">
            <a:solidFill>
              <a:schemeClr val="tx1"/>
            </a:solidFill>
          </a:endParaRPr>
        </a:p>
      </dgm:t>
    </dgm:pt>
    <dgm:pt modelId="{0E8A2E89-2E23-4CB5-B0A7-846B01843993}" type="parTrans" cxnId="{2ADFB8B4-2A83-482F-AE31-97107F8A134D}">
      <dgm:prSet/>
      <dgm:spPr/>
      <dgm:t>
        <a:bodyPr/>
        <a:lstStyle/>
        <a:p>
          <a:endParaRPr lang="fr-FR"/>
        </a:p>
      </dgm:t>
    </dgm:pt>
    <dgm:pt modelId="{693C5A97-6375-4989-8991-196910A52382}" type="sibTrans" cxnId="{2ADFB8B4-2A83-482F-AE31-97107F8A134D}">
      <dgm:prSet/>
      <dgm:spPr/>
      <dgm:t>
        <a:bodyPr/>
        <a:lstStyle/>
        <a:p>
          <a:endParaRPr lang="fr-FR"/>
        </a:p>
      </dgm:t>
    </dgm:pt>
    <dgm:pt modelId="{0B957E0F-4DBF-4FED-83D1-F8736BDE2E0B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C3</a:t>
          </a:r>
          <a:r>
            <a:rPr lang="fr-FR" sz="1400" dirty="0" smtClean="0">
              <a:solidFill>
                <a:schemeClr val="tx1"/>
              </a:solidFill>
            </a:rPr>
            <a:t> : s’impliquer dans un groupe.</a:t>
          </a:r>
          <a:endParaRPr lang="fr-FR" sz="1400" dirty="0">
            <a:solidFill>
              <a:schemeClr val="tx1"/>
            </a:solidFill>
          </a:endParaRPr>
        </a:p>
      </dgm:t>
    </dgm:pt>
    <dgm:pt modelId="{024B420B-F925-42A5-9A7B-A9F407AAA480}" type="parTrans" cxnId="{85968914-DF41-4611-BC20-50D837D3FBF7}">
      <dgm:prSet/>
      <dgm:spPr/>
      <dgm:t>
        <a:bodyPr/>
        <a:lstStyle/>
        <a:p>
          <a:endParaRPr lang="fr-FR"/>
        </a:p>
      </dgm:t>
    </dgm:pt>
    <dgm:pt modelId="{C06CDC6E-D561-4C75-8875-426E20889A03}" type="sibTrans" cxnId="{85968914-DF41-4611-BC20-50D837D3FBF7}">
      <dgm:prSet/>
      <dgm:spPr/>
      <dgm:t>
        <a:bodyPr/>
        <a:lstStyle/>
        <a:p>
          <a:endParaRPr lang="fr-FR"/>
        </a:p>
      </dgm:t>
    </dgm:pt>
    <dgm:pt modelId="{CA39A4E8-CA16-4C69-86A7-7FD906657D0F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</a:rPr>
            <a:t>Épreuve</a:t>
          </a:r>
          <a:endParaRPr lang="fr-FR" sz="2200" b="1" dirty="0">
            <a:solidFill>
              <a:schemeClr val="tx1"/>
            </a:solidFill>
          </a:endParaRPr>
        </a:p>
      </dgm:t>
    </dgm:pt>
    <dgm:pt modelId="{3B273ABF-3C61-4F0F-AF27-5629D6CB633E}" type="parTrans" cxnId="{B7510EA3-7A3D-4168-95B5-20C2C7EF5932}">
      <dgm:prSet/>
      <dgm:spPr/>
      <dgm:t>
        <a:bodyPr/>
        <a:lstStyle/>
        <a:p>
          <a:endParaRPr lang="fr-FR"/>
        </a:p>
      </dgm:t>
    </dgm:pt>
    <dgm:pt modelId="{F3EEA772-8368-4271-9FEC-F68D8B32D3D5}" type="sibTrans" cxnId="{B7510EA3-7A3D-4168-95B5-20C2C7EF5932}">
      <dgm:prSet/>
      <dgm:spPr/>
      <dgm:t>
        <a:bodyPr/>
        <a:lstStyle/>
        <a:p>
          <a:endParaRPr lang="fr-FR"/>
        </a:p>
      </dgm:t>
    </dgm:pt>
    <dgm:pt modelId="{00A16254-045C-4284-B68D-476A50084C2F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E 32</a:t>
          </a:r>
          <a:endParaRPr lang="fr-FR" sz="1600" b="1" dirty="0">
            <a:solidFill>
              <a:schemeClr val="tx1"/>
            </a:solidFill>
          </a:endParaRPr>
        </a:p>
      </dgm:t>
    </dgm:pt>
    <dgm:pt modelId="{104AC7EE-AC4F-4702-BA13-80B3035642F1}" type="parTrans" cxnId="{2F7D852E-5DA0-45BA-A275-C58631D373D3}">
      <dgm:prSet/>
      <dgm:spPr/>
      <dgm:t>
        <a:bodyPr/>
        <a:lstStyle/>
        <a:p>
          <a:endParaRPr lang="fr-FR"/>
        </a:p>
      </dgm:t>
    </dgm:pt>
    <dgm:pt modelId="{6F5A6A2B-3555-4831-B986-1D752CD9464F}" type="sibTrans" cxnId="{2F7D852E-5DA0-45BA-A275-C58631D373D3}">
      <dgm:prSet/>
      <dgm:spPr/>
      <dgm:t>
        <a:bodyPr/>
        <a:lstStyle/>
        <a:p>
          <a:endParaRPr lang="fr-FR"/>
        </a:p>
      </dgm:t>
    </dgm:pt>
    <dgm:pt modelId="{132FCED5-0739-4330-8D4D-03583219A98B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A3</a:t>
          </a:r>
          <a:endParaRPr lang="fr-FR" sz="1600" b="1" dirty="0">
            <a:solidFill>
              <a:schemeClr val="tx1"/>
            </a:solidFill>
          </a:endParaRPr>
        </a:p>
      </dgm:t>
    </dgm:pt>
    <dgm:pt modelId="{489C1CEB-FA9D-4A41-98BF-178C541B14B9}" type="sibTrans" cxnId="{8AE354E7-2866-4594-9F66-E813BC5A4DD1}">
      <dgm:prSet/>
      <dgm:spPr/>
      <dgm:t>
        <a:bodyPr/>
        <a:lstStyle/>
        <a:p>
          <a:endParaRPr lang="fr-FR"/>
        </a:p>
      </dgm:t>
    </dgm:pt>
    <dgm:pt modelId="{10946EDA-F4D3-4D7A-AE54-B30CC82C2E4E}" type="parTrans" cxnId="{8AE354E7-2866-4594-9F66-E813BC5A4DD1}">
      <dgm:prSet/>
      <dgm:spPr/>
      <dgm:t>
        <a:bodyPr/>
        <a:lstStyle/>
        <a:p>
          <a:endParaRPr lang="fr-FR"/>
        </a:p>
      </dgm:t>
    </dgm:pt>
    <dgm:pt modelId="{82246A22-AB17-42E4-96FB-FEF6E95F6AFD}">
      <dgm:prSet/>
      <dgm:spPr/>
      <dgm:t>
        <a:bodyPr/>
        <a:lstStyle/>
        <a:p>
          <a:r>
            <a:rPr lang="fr-FR" sz="1500" b="0" dirty="0" smtClean="0">
              <a:solidFill>
                <a:schemeClr val="tx1"/>
              </a:solidFill>
            </a:rPr>
            <a:t>Coefficient : 4</a:t>
          </a:r>
        </a:p>
      </dgm:t>
    </dgm:pt>
    <dgm:pt modelId="{0503A95B-5F63-4C08-B028-7F1850E210E2}" type="parTrans" cxnId="{F5B20C95-1201-4317-AE06-6795192243FF}">
      <dgm:prSet/>
      <dgm:spPr/>
      <dgm:t>
        <a:bodyPr/>
        <a:lstStyle/>
        <a:p>
          <a:endParaRPr lang="fr-FR"/>
        </a:p>
      </dgm:t>
    </dgm:pt>
    <dgm:pt modelId="{A34D1E95-C6E9-45EA-964A-A8B8760C9B56}" type="sibTrans" cxnId="{F5B20C95-1201-4317-AE06-6795192243FF}">
      <dgm:prSet/>
      <dgm:spPr/>
      <dgm:t>
        <a:bodyPr/>
        <a:lstStyle/>
        <a:p>
          <a:endParaRPr lang="fr-FR"/>
        </a:p>
      </dgm:t>
    </dgm:pt>
    <dgm:pt modelId="{57B2A2F9-74DC-41A9-9FE3-BE95DEE575F3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C9 : </a:t>
          </a:r>
          <a:r>
            <a:rPr lang="fr-FR" sz="1400" dirty="0" smtClean="0">
              <a:solidFill>
                <a:schemeClr val="tx1"/>
              </a:solidFill>
            </a:rPr>
            <a:t>exploiter un planning de fabrication.</a:t>
          </a:r>
          <a:endParaRPr lang="fr-FR" sz="1400" dirty="0">
            <a:solidFill>
              <a:schemeClr val="tx1"/>
            </a:solidFill>
          </a:endParaRPr>
        </a:p>
      </dgm:t>
    </dgm:pt>
    <dgm:pt modelId="{35F5BE8F-A4FB-4490-A5BC-CFC2693D06F9}" type="parTrans" cxnId="{77CAA2E9-9989-4638-AC95-B96294A95E97}">
      <dgm:prSet/>
      <dgm:spPr/>
      <dgm:t>
        <a:bodyPr/>
        <a:lstStyle/>
        <a:p>
          <a:endParaRPr lang="fr-FR"/>
        </a:p>
      </dgm:t>
    </dgm:pt>
    <dgm:pt modelId="{C8EA0CE9-44CC-4678-B12A-F7672BB444DF}" type="sibTrans" cxnId="{77CAA2E9-9989-4638-AC95-B96294A95E97}">
      <dgm:prSet/>
      <dgm:spPr/>
      <dgm:t>
        <a:bodyPr/>
        <a:lstStyle/>
        <a:p>
          <a:endParaRPr lang="fr-FR"/>
        </a:p>
      </dgm:t>
    </dgm:pt>
    <dgm:pt modelId="{A6B2EAE6-2A23-4CC1-9D9F-0B4D244B6032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C13 : </a:t>
          </a:r>
          <a:r>
            <a:rPr lang="fr-FR" sz="1400" dirty="0" smtClean="0">
              <a:solidFill>
                <a:schemeClr val="tx1"/>
              </a:solidFill>
            </a:rPr>
            <a:t>réhabiliter tout ou partie d’un ensemble chaudronné sur chantier.</a:t>
          </a:r>
          <a:endParaRPr lang="fr-FR" sz="1400" dirty="0">
            <a:solidFill>
              <a:schemeClr val="tx1"/>
            </a:solidFill>
          </a:endParaRPr>
        </a:p>
      </dgm:t>
    </dgm:pt>
    <dgm:pt modelId="{367883B1-1C33-42C6-9B44-211C95E3E26F}" type="parTrans" cxnId="{43BEA0BA-2D7E-4ABE-9D30-2E32CC890372}">
      <dgm:prSet/>
      <dgm:spPr/>
      <dgm:t>
        <a:bodyPr/>
        <a:lstStyle/>
        <a:p>
          <a:endParaRPr lang="fr-FR"/>
        </a:p>
      </dgm:t>
    </dgm:pt>
    <dgm:pt modelId="{E08CA1BB-F689-4072-8E0D-377F5867E51A}" type="sibTrans" cxnId="{43BEA0BA-2D7E-4ABE-9D30-2E32CC890372}">
      <dgm:prSet/>
      <dgm:spPr/>
      <dgm:t>
        <a:bodyPr/>
        <a:lstStyle/>
        <a:p>
          <a:endParaRPr lang="fr-FR"/>
        </a:p>
      </dgm:t>
    </dgm:pt>
    <dgm:pt modelId="{EED8125C-FA71-42F8-8814-243BEEBB390F}">
      <dgm:prSet phldrT="[Texte]" custT="1"/>
      <dgm:spPr/>
      <dgm:t>
        <a:bodyPr/>
        <a:lstStyle/>
        <a:p>
          <a:pPr algn="l"/>
          <a:r>
            <a:rPr lang="fr-FR" sz="1400" b="0" dirty="0" smtClean="0">
              <a:solidFill>
                <a:schemeClr val="tx1"/>
              </a:solidFill>
            </a:rPr>
            <a:t>Réhabilitation sur chantier d'un ou plusieurs ensembles chaudronnés</a:t>
          </a:r>
          <a:endParaRPr lang="fr-FR" sz="1400" b="0" dirty="0">
            <a:solidFill>
              <a:schemeClr val="tx1"/>
            </a:solidFill>
          </a:endParaRPr>
        </a:p>
      </dgm:t>
    </dgm:pt>
    <dgm:pt modelId="{566C43B8-49E9-4AA6-8026-1EA75A8CC029}" type="parTrans" cxnId="{B79BEA6D-224E-454B-A33A-0640B30576F7}">
      <dgm:prSet/>
      <dgm:spPr/>
      <dgm:t>
        <a:bodyPr/>
        <a:lstStyle/>
        <a:p>
          <a:endParaRPr lang="fr-FR"/>
        </a:p>
      </dgm:t>
    </dgm:pt>
    <dgm:pt modelId="{7F8B6A76-C1C5-40E4-B8A3-D65B7F7B5B91}" type="sibTrans" cxnId="{B79BEA6D-224E-454B-A33A-0640B30576F7}">
      <dgm:prSet/>
      <dgm:spPr/>
      <dgm:t>
        <a:bodyPr/>
        <a:lstStyle/>
        <a:p>
          <a:endParaRPr lang="fr-FR"/>
        </a:p>
      </dgm:t>
    </dgm:pt>
    <dgm:pt modelId="{F064EAD6-0647-49F0-8C5D-7B8DEECCCE9F}">
      <dgm:prSet phldrT="[Texte]" custT="1"/>
      <dgm:spPr/>
      <dgm:t>
        <a:bodyPr/>
        <a:lstStyle/>
        <a:p>
          <a:pPr algn="l"/>
          <a:r>
            <a:rPr lang="fr-FR" sz="1400" b="0" dirty="0" smtClean="0">
              <a:solidFill>
                <a:schemeClr val="tx1"/>
              </a:solidFill>
            </a:rPr>
            <a:t>Réhabilitation sur chantier d’un ensemble chaudronné</a:t>
          </a:r>
          <a:endParaRPr lang="fr-FR" sz="1400" b="0" dirty="0">
            <a:solidFill>
              <a:schemeClr val="tx1"/>
            </a:solidFill>
          </a:endParaRPr>
        </a:p>
      </dgm:t>
    </dgm:pt>
    <dgm:pt modelId="{14A15839-5757-4EA0-A019-31D8E7879D4C}" type="parTrans" cxnId="{46C2385F-2B59-45D0-9C2C-9EC6159D533C}">
      <dgm:prSet/>
      <dgm:spPr/>
      <dgm:t>
        <a:bodyPr/>
        <a:lstStyle/>
        <a:p>
          <a:endParaRPr lang="fr-FR"/>
        </a:p>
      </dgm:t>
    </dgm:pt>
    <dgm:pt modelId="{D8647706-A03D-46CA-9BE7-F130C9A54759}" type="sibTrans" cxnId="{46C2385F-2B59-45D0-9C2C-9EC6159D533C}">
      <dgm:prSet/>
      <dgm:spPr/>
      <dgm:t>
        <a:bodyPr/>
        <a:lstStyle/>
        <a:p>
          <a:endParaRPr lang="fr-FR"/>
        </a:p>
      </dgm:t>
    </dgm:pt>
    <dgm:pt modelId="{31F6D3E2-65E9-412B-BCA6-ADB58D209A07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C11 : …</a:t>
          </a:r>
          <a:endParaRPr lang="fr-FR" sz="1400" b="1" dirty="0">
            <a:solidFill>
              <a:schemeClr val="tx1"/>
            </a:solidFill>
          </a:endParaRPr>
        </a:p>
      </dgm:t>
    </dgm:pt>
    <dgm:pt modelId="{5422F01D-0580-44C3-B348-C334D061D844}" type="parTrans" cxnId="{8F9ADF85-9516-41D1-9000-E725D9E48485}">
      <dgm:prSet/>
      <dgm:spPr/>
      <dgm:t>
        <a:bodyPr/>
        <a:lstStyle/>
        <a:p>
          <a:endParaRPr lang="fr-FR"/>
        </a:p>
      </dgm:t>
    </dgm:pt>
    <dgm:pt modelId="{2137804B-0823-4D7B-8328-7EFE30B74519}" type="sibTrans" cxnId="{8F9ADF85-9516-41D1-9000-E725D9E48485}">
      <dgm:prSet/>
      <dgm:spPr/>
      <dgm:t>
        <a:bodyPr/>
        <a:lstStyle/>
        <a:p>
          <a:endParaRPr lang="fr-FR"/>
        </a:p>
      </dgm:t>
    </dgm:pt>
    <dgm:pt modelId="{9E2BA204-093C-4B90-971A-328E602059E7}" type="pres">
      <dgm:prSet presAssocID="{763AC3C7-318B-45B9-9789-C4B7662F4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57F08E-D806-4BB1-8917-68E63410E2B5}" type="pres">
      <dgm:prSet presAssocID="{3B783691-2321-4CE2-803C-03D7E1D84F63}" presName="node" presStyleLbl="node1" presStyleIdx="0" presStyleCnt="3" custLinFactX="-3753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EE622C-0A58-41D1-A300-BD1721260A69}" type="pres">
      <dgm:prSet presAssocID="{CB64FD71-3EFD-4719-9EDA-52CCA38A9D2C}" presName="sibTrans" presStyleCnt="0"/>
      <dgm:spPr/>
    </dgm:pt>
    <dgm:pt modelId="{003A7CD4-388E-481D-A9AC-9C13BFD8BCFC}" type="pres">
      <dgm:prSet presAssocID="{4A42E6FD-1DDE-4350-8FAE-7647BBBD54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F186FA-47FC-4123-83BD-00D0B045CC4F}" type="pres">
      <dgm:prSet presAssocID="{693C5A97-6375-4989-8991-196910A52382}" presName="sibTrans" presStyleCnt="0"/>
      <dgm:spPr/>
    </dgm:pt>
    <dgm:pt modelId="{6A93E1E6-12B7-4842-8822-03E12CADADC6}" type="pres">
      <dgm:prSet presAssocID="{CA39A4E8-CA16-4C69-86A7-7FD906657D0F}" presName="node" presStyleLbl="node1" presStyleIdx="2" presStyleCnt="3" custLinFactNeighborX="11009" custLinFactNeighborY="-11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8B11B7-E5E9-4169-BAC4-F3368B860C63}" type="presOf" srcId="{0B957E0F-4DBF-4FED-83D1-F8736BDE2E0B}" destId="{003A7CD4-388E-481D-A9AC-9C13BFD8BCFC}" srcOrd="0" destOrd="1" presId="urn:microsoft.com/office/officeart/2005/8/layout/hList6"/>
    <dgm:cxn modelId="{B1E8F0FE-DF5B-452D-A6D2-5E47A311CDE7}" srcId="{763AC3C7-318B-45B9-9789-C4B7662F4922}" destId="{3B783691-2321-4CE2-803C-03D7E1D84F63}" srcOrd="0" destOrd="0" parTransId="{B01B80F6-420F-4820-AC98-B2EF885E830A}" sibTransId="{CB64FD71-3EFD-4719-9EDA-52CCA38A9D2C}"/>
    <dgm:cxn modelId="{2A8978C6-73F1-442C-8378-166588F7600A}" type="presOf" srcId="{132FCED5-0739-4330-8D4D-03583219A98B}" destId="{9657F08E-D806-4BB1-8917-68E63410E2B5}" srcOrd="0" destOrd="1" presId="urn:microsoft.com/office/officeart/2005/8/layout/hList6"/>
    <dgm:cxn modelId="{EFB16642-4973-4117-B9F5-15338CBC0687}" type="presOf" srcId="{763AC3C7-318B-45B9-9789-C4B7662F4922}" destId="{9E2BA204-093C-4B90-971A-328E602059E7}" srcOrd="0" destOrd="0" presId="urn:microsoft.com/office/officeart/2005/8/layout/hList6"/>
    <dgm:cxn modelId="{8F9ADF85-9516-41D1-9000-E725D9E48485}" srcId="{4A42E6FD-1DDE-4350-8FAE-7647BBBD5442}" destId="{31F6D3E2-65E9-412B-BCA6-ADB58D209A07}" srcOrd="3" destOrd="0" parTransId="{5422F01D-0580-44C3-B348-C334D061D844}" sibTransId="{2137804B-0823-4D7B-8328-7EFE30B74519}"/>
    <dgm:cxn modelId="{B79BEA6D-224E-454B-A33A-0640B30576F7}" srcId="{3B783691-2321-4CE2-803C-03D7E1D84F63}" destId="{EED8125C-FA71-42F8-8814-243BEEBB390F}" srcOrd="1" destOrd="0" parTransId="{566C43B8-49E9-4AA6-8026-1EA75A8CC029}" sibTransId="{7F8B6A76-C1C5-40E4-B8A3-D65B7F7B5B91}"/>
    <dgm:cxn modelId="{43BEA0BA-2D7E-4ABE-9D30-2E32CC890372}" srcId="{4A42E6FD-1DDE-4350-8FAE-7647BBBD5442}" destId="{A6B2EAE6-2A23-4CC1-9D9F-0B4D244B6032}" srcOrd="2" destOrd="0" parTransId="{367883B1-1C33-42C6-9B44-211C95E3E26F}" sibTransId="{E08CA1BB-F689-4072-8E0D-377F5867E51A}"/>
    <dgm:cxn modelId="{2ADFB8B4-2A83-482F-AE31-97107F8A134D}" srcId="{763AC3C7-318B-45B9-9789-C4B7662F4922}" destId="{4A42E6FD-1DDE-4350-8FAE-7647BBBD5442}" srcOrd="1" destOrd="0" parTransId="{0E8A2E89-2E23-4CB5-B0A7-846B01843993}" sibTransId="{693C5A97-6375-4989-8991-196910A52382}"/>
    <dgm:cxn modelId="{B9CD415B-0DB2-4094-84AA-6745FFDB9BCD}" type="presOf" srcId="{CA39A4E8-CA16-4C69-86A7-7FD906657D0F}" destId="{6A93E1E6-12B7-4842-8822-03E12CADADC6}" srcOrd="0" destOrd="0" presId="urn:microsoft.com/office/officeart/2005/8/layout/hList6"/>
    <dgm:cxn modelId="{B7510EA3-7A3D-4168-95B5-20C2C7EF5932}" srcId="{763AC3C7-318B-45B9-9789-C4B7662F4922}" destId="{CA39A4E8-CA16-4C69-86A7-7FD906657D0F}" srcOrd="2" destOrd="0" parTransId="{3B273ABF-3C61-4F0F-AF27-5629D6CB633E}" sibTransId="{F3EEA772-8368-4271-9FEC-F68D8B32D3D5}"/>
    <dgm:cxn modelId="{875C708F-CE2E-4A40-A850-703E0C65D3B6}" type="presOf" srcId="{57B2A2F9-74DC-41A9-9FE3-BE95DEE575F3}" destId="{003A7CD4-388E-481D-A9AC-9C13BFD8BCFC}" srcOrd="0" destOrd="2" presId="urn:microsoft.com/office/officeart/2005/8/layout/hList6"/>
    <dgm:cxn modelId="{FF40745E-8E75-4B30-814B-88AD5D60B33F}" type="presOf" srcId="{4A42E6FD-1DDE-4350-8FAE-7647BBBD5442}" destId="{003A7CD4-388E-481D-A9AC-9C13BFD8BCFC}" srcOrd="0" destOrd="0" presId="urn:microsoft.com/office/officeart/2005/8/layout/hList6"/>
    <dgm:cxn modelId="{2CDA96DF-3BBB-461E-8B28-817CDB8A4D95}" type="presOf" srcId="{82246A22-AB17-42E4-96FB-FEF6E95F6AFD}" destId="{6A93E1E6-12B7-4842-8822-03E12CADADC6}" srcOrd="0" destOrd="3" presId="urn:microsoft.com/office/officeart/2005/8/layout/hList6"/>
    <dgm:cxn modelId="{F12503BD-6EAC-4042-BA94-AFBD2CE3B1AE}" type="presOf" srcId="{F064EAD6-0647-49F0-8C5D-7B8DEECCCE9F}" destId="{6A93E1E6-12B7-4842-8822-03E12CADADC6}" srcOrd="0" destOrd="2" presId="urn:microsoft.com/office/officeart/2005/8/layout/hList6"/>
    <dgm:cxn modelId="{4CBDF91D-5F83-4C7F-87D2-AC84A876C335}" type="presOf" srcId="{31F6D3E2-65E9-412B-BCA6-ADB58D209A07}" destId="{003A7CD4-388E-481D-A9AC-9C13BFD8BCFC}" srcOrd="0" destOrd="4" presId="urn:microsoft.com/office/officeart/2005/8/layout/hList6"/>
    <dgm:cxn modelId="{39B038B0-EC42-4154-AC3A-9641A16F17B2}" type="presOf" srcId="{00A16254-045C-4284-B68D-476A50084C2F}" destId="{6A93E1E6-12B7-4842-8822-03E12CADADC6}" srcOrd="0" destOrd="1" presId="urn:microsoft.com/office/officeart/2005/8/layout/hList6"/>
    <dgm:cxn modelId="{77CAA2E9-9989-4638-AC95-B96294A95E97}" srcId="{4A42E6FD-1DDE-4350-8FAE-7647BBBD5442}" destId="{57B2A2F9-74DC-41A9-9FE3-BE95DEE575F3}" srcOrd="1" destOrd="0" parTransId="{35F5BE8F-A4FB-4490-A5BC-CFC2693D06F9}" sibTransId="{C8EA0CE9-44CC-4678-B12A-F7672BB444DF}"/>
    <dgm:cxn modelId="{DF5B6F2F-2C6E-4245-B184-388FAAE009FC}" type="presOf" srcId="{A6B2EAE6-2A23-4CC1-9D9F-0B4D244B6032}" destId="{003A7CD4-388E-481D-A9AC-9C13BFD8BCFC}" srcOrd="0" destOrd="3" presId="urn:microsoft.com/office/officeart/2005/8/layout/hList6"/>
    <dgm:cxn modelId="{A433F617-1711-411F-817B-E30B46F70B79}" type="presOf" srcId="{EED8125C-FA71-42F8-8814-243BEEBB390F}" destId="{9657F08E-D806-4BB1-8917-68E63410E2B5}" srcOrd="0" destOrd="2" presId="urn:microsoft.com/office/officeart/2005/8/layout/hList6"/>
    <dgm:cxn modelId="{2F7D852E-5DA0-45BA-A275-C58631D373D3}" srcId="{CA39A4E8-CA16-4C69-86A7-7FD906657D0F}" destId="{00A16254-045C-4284-B68D-476A50084C2F}" srcOrd="0" destOrd="0" parTransId="{104AC7EE-AC4F-4702-BA13-80B3035642F1}" sibTransId="{6F5A6A2B-3555-4831-B986-1D752CD9464F}"/>
    <dgm:cxn modelId="{8AE354E7-2866-4594-9F66-E813BC5A4DD1}" srcId="{3B783691-2321-4CE2-803C-03D7E1D84F63}" destId="{132FCED5-0739-4330-8D4D-03583219A98B}" srcOrd="0" destOrd="0" parTransId="{10946EDA-F4D3-4D7A-AE54-B30CC82C2E4E}" sibTransId="{489C1CEB-FA9D-4A41-98BF-178C541B14B9}"/>
    <dgm:cxn modelId="{F5B20C95-1201-4317-AE06-6795192243FF}" srcId="{CA39A4E8-CA16-4C69-86A7-7FD906657D0F}" destId="{82246A22-AB17-42E4-96FB-FEF6E95F6AFD}" srcOrd="2" destOrd="0" parTransId="{0503A95B-5F63-4C08-B028-7F1850E210E2}" sibTransId="{A34D1E95-C6E9-45EA-964A-A8B8760C9B56}"/>
    <dgm:cxn modelId="{46C2385F-2B59-45D0-9C2C-9EC6159D533C}" srcId="{CA39A4E8-CA16-4C69-86A7-7FD906657D0F}" destId="{F064EAD6-0647-49F0-8C5D-7B8DEECCCE9F}" srcOrd="1" destOrd="0" parTransId="{14A15839-5757-4EA0-A019-31D8E7879D4C}" sibTransId="{D8647706-A03D-46CA-9BE7-F130C9A54759}"/>
    <dgm:cxn modelId="{D8DB1173-86B4-4CE5-A6E7-7AC8AA007BD1}" type="presOf" srcId="{3B783691-2321-4CE2-803C-03D7E1D84F63}" destId="{9657F08E-D806-4BB1-8917-68E63410E2B5}" srcOrd="0" destOrd="0" presId="urn:microsoft.com/office/officeart/2005/8/layout/hList6"/>
    <dgm:cxn modelId="{85968914-DF41-4611-BC20-50D837D3FBF7}" srcId="{4A42E6FD-1DDE-4350-8FAE-7647BBBD5442}" destId="{0B957E0F-4DBF-4FED-83D1-F8736BDE2E0B}" srcOrd="0" destOrd="0" parTransId="{024B420B-F925-42A5-9A7B-A9F407AAA480}" sibTransId="{C06CDC6E-D561-4C75-8875-426E20889A03}"/>
    <dgm:cxn modelId="{5D1A787A-459B-4DE0-9B11-700892E223CD}" type="presParOf" srcId="{9E2BA204-093C-4B90-971A-328E602059E7}" destId="{9657F08E-D806-4BB1-8917-68E63410E2B5}" srcOrd="0" destOrd="0" presId="urn:microsoft.com/office/officeart/2005/8/layout/hList6"/>
    <dgm:cxn modelId="{4096C35D-E065-4987-BDBC-578F25E03541}" type="presParOf" srcId="{9E2BA204-093C-4B90-971A-328E602059E7}" destId="{0AEE622C-0A58-41D1-A300-BD1721260A69}" srcOrd="1" destOrd="0" presId="urn:microsoft.com/office/officeart/2005/8/layout/hList6"/>
    <dgm:cxn modelId="{46932985-22A3-475E-B730-CEE203572905}" type="presParOf" srcId="{9E2BA204-093C-4B90-971A-328E602059E7}" destId="{003A7CD4-388E-481D-A9AC-9C13BFD8BCFC}" srcOrd="2" destOrd="0" presId="urn:microsoft.com/office/officeart/2005/8/layout/hList6"/>
    <dgm:cxn modelId="{9D02FFBB-9755-4E6E-A300-2C7688EF8B2B}" type="presParOf" srcId="{9E2BA204-093C-4B90-971A-328E602059E7}" destId="{B5F186FA-47FC-4123-83BD-00D0B045CC4F}" srcOrd="3" destOrd="0" presId="urn:microsoft.com/office/officeart/2005/8/layout/hList6"/>
    <dgm:cxn modelId="{449494F5-AA69-484C-BE41-D066AB74D5C2}" type="presParOf" srcId="{9E2BA204-093C-4B90-971A-328E602059E7}" destId="{6A93E1E6-12B7-4842-8822-03E12CADADC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D4F083A-1910-4E52-BA72-EEB1C8B5D68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201EC033-AAD0-440F-87B5-511B05C88594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2400" smtClean="0"/>
            <a:t>Contenu de la sous-épreuve E 32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1" smtClean="0"/>
            <a:t>Réhabilitation sur chantier d’un ensemble chaudronné</a:t>
          </a:r>
          <a:endParaRPr lang="fr-FR" sz="1100" dirty="0"/>
        </a:p>
      </dgm:t>
    </dgm:pt>
    <dgm:pt modelId="{FAB02658-DAA5-42D4-B19B-2B9FD7370EDE}" type="parTrans" cxnId="{E30AB354-2539-4DC2-AA47-74DD74FB4591}">
      <dgm:prSet/>
      <dgm:spPr/>
      <dgm:t>
        <a:bodyPr/>
        <a:lstStyle/>
        <a:p>
          <a:endParaRPr lang="fr-FR"/>
        </a:p>
      </dgm:t>
    </dgm:pt>
    <dgm:pt modelId="{B832BF3B-4A06-4D93-9C30-4E6A0C1751C6}" type="sibTrans" cxnId="{E30AB354-2539-4DC2-AA47-74DD74FB4591}">
      <dgm:prSet/>
      <dgm:spPr/>
      <dgm:t>
        <a:bodyPr/>
        <a:lstStyle/>
        <a:p>
          <a:endParaRPr lang="fr-FR"/>
        </a:p>
      </dgm:t>
    </dgm:pt>
    <dgm:pt modelId="{7E591C87-6C5D-440A-9ED6-63188F72B5E6}">
      <dgm:prSet phldrT="[Texte]" custT="1"/>
      <dgm:spPr/>
      <dgm:t>
        <a:bodyPr/>
        <a:lstStyle/>
        <a:p>
          <a:pPr algn="l"/>
          <a:r>
            <a:rPr lang="fr-FR" sz="1600" smtClean="0"/>
            <a:t>Pour cette sous-épreuve </a:t>
          </a:r>
          <a:r>
            <a:rPr lang="fr-FR" sz="1600" b="1" smtClean="0"/>
            <a:t>E32</a:t>
          </a:r>
          <a:r>
            <a:rPr lang="fr-FR" sz="1600" smtClean="0"/>
            <a:t>, les candidats seront placés en situation de réaliser tout ou partie des tâches relatives à l’activité</a:t>
          </a:r>
        </a:p>
        <a:p>
          <a:pPr algn="l"/>
          <a:r>
            <a:rPr lang="fr-FR" sz="1600" b="1" smtClean="0"/>
            <a:t> A3 : réhabilitation sur chantier d'un ou plusieurs ensembles chaudronnés.</a:t>
          </a:r>
          <a:endParaRPr lang="fr-FR" sz="1600" dirty="0"/>
        </a:p>
      </dgm:t>
    </dgm:pt>
    <dgm:pt modelId="{CABBD2B5-7B8A-44FA-BC00-C9DC78620A8D}" type="parTrans" cxnId="{D945E8A0-CA65-4EB9-BB94-AACFF97605EC}">
      <dgm:prSet/>
      <dgm:spPr/>
      <dgm:t>
        <a:bodyPr/>
        <a:lstStyle/>
        <a:p>
          <a:endParaRPr lang="fr-FR"/>
        </a:p>
      </dgm:t>
    </dgm:pt>
    <dgm:pt modelId="{51467DDB-8C9A-47B4-BDF4-893B218E4BC9}" type="sibTrans" cxnId="{D945E8A0-CA65-4EB9-BB94-AACFF97605EC}">
      <dgm:prSet/>
      <dgm:spPr/>
      <dgm:t>
        <a:bodyPr/>
        <a:lstStyle/>
        <a:p>
          <a:endParaRPr lang="fr-FR"/>
        </a:p>
      </dgm:t>
    </dgm:pt>
    <dgm:pt modelId="{B32B023F-02B3-4878-B5A8-81283A482CE1}">
      <dgm:prSet custT="1"/>
      <dgm:spPr/>
      <dgm:t>
        <a:bodyPr/>
        <a:lstStyle/>
        <a:p>
          <a:pPr algn="l"/>
          <a:r>
            <a:rPr lang="fr-FR" sz="1600" smtClean="0"/>
            <a:t>La sous-épreuve consiste à conduire une opération de réhabilitation sur une partie d’un ouvrage à caractère industriel, représentatif d’une installation du domaine de la chaudronnerie et permettant de recevoir un environnement de chantier. </a:t>
          </a:r>
          <a:endParaRPr lang="fr-FR" sz="1600" dirty="0"/>
        </a:p>
      </dgm:t>
    </dgm:pt>
    <dgm:pt modelId="{D90AD45D-294A-48D3-A902-74EFC1AD975E}" type="parTrans" cxnId="{7AE6C806-A935-46AB-A78A-BCB3D3E2A91C}">
      <dgm:prSet/>
      <dgm:spPr/>
      <dgm:t>
        <a:bodyPr/>
        <a:lstStyle/>
        <a:p>
          <a:endParaRPr lang="fr-FR"/>
        </a:p>
      </dgm:t>
    </dgm:pt>
    <dgm:pt modelId="{99A7596F-33DE-4F6D-8F21-DAD93FAE6C57}" type="sibTrans" cxnId="{7AE6C806-A935-46AB-A78A-BCB3D3E2A91C}">
      <dgm:prSet/>
      <dgm:spPr/>
      <dgm:t>
        <a:bodyPr/>
        <a:lstStyle/>
        <a:p>
          <a:endParaRPr lang="fr-FR"/>
        </a:p>
      </dgm:t>
    </dgm:pt>
    <dgm:pt modelId="{9C02D3DE-6E79-4F77-AE76-FF19DFC3A90D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fr-FR" sz="1600" b="1" u="sng" dirty="0" smtClean="0"/>
            <a:t>L’ouvrage comportera </a:t>
          </a:r>
          <a:r>
            <a:rPr lang="fr-FR" sz="1600" b="1" i="1" u="sng" dirty="0" smtClean="0"/>
            <a:t>a minima</a:t>
          </a:r>
          <a:r>
            <a:rPr lang="fr-FR" sz="1600" b="1" u="sng" dirty="0" smtClean="0"/>
            <a:t> </a:t>
          </a:r>
          <a:r>
            <a:rPr lang="fr-FR" sz="1600" b="1" dirty="0" smtClean="0"/>
            <a:t>: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une structure porteuse à étage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des composants standard (vannes, soupapes, brides, capteurs…)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des éléments chaudronnés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des éléments de serrurerie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des coffrets électriques non raccordés au réseau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des lignes de tuyauterie pouvant être raccordées au réseau d’eau urbain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… ;</a:t>
          </a:r>
        </a:p>
        <a:p>
          <a:pPr algn="l">
            <a:spcAft>
              <a:spcPts val="0"/>
            </a:spcAft>
          </a:pPr>
          <a:r>
            <a:rPr lang="fr-FR" sz="1600" b="1" u="sng" dirty="0" smtClean="0"/>
            <a:t>Le dossier technique pourra comporter :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la maquette numérique et éventuellement un ensemble de plans 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des documents issus du dossier technique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le planning de l’intervention ;</a:t>
          </a:r>
        </a:p>
        <a:p>
          <a:pPr algn="l">
            <a:spcAft>
              <a:spcPts val="0"/>
            </a:spcAft>
          </a:pPr>
          <a:r>
            <a:rPr lang="fr-FR" sz="1600" dirty="0" smtClean="0"/>
            <a:t>- … ;</a:t>
          </a:r>
        </a:p>
      </dgm:t>
    </dgm:pt>
    <dgm:pt modelId="{4D751D31-B969-466E-A57D-020CDA53040A}" type="parTrans" cxnId="{E6A27A6B-9B1A-49AA-8C63-D743F80A8A91}">
      <dgm:prSet/>
      <dgm:spPr/>
      <dgm:t>
        <a:bodyPr/>
        <a:lstStyle/>
        <a:p>
          <a:endParaRPr lang="fr-FR"/>
        </a:p>
      </dgm:t>
    </dgm:pt>
    <dgm:pt modelId="{E187DF54-E0F5-4664-9910-2926092B2B72}" type="sibTrans" cxnId="{E6A27A6B-9B1A-49AA-8C63-D743F80A8A91}">
      <dgm:prSet/>
      <dgm:spPr/>
      <dgm:t>
        <a:bodyPr/>
        <a:lstStyle/>
        <a:p>
          <a:endParaRPr lang="fr-FR"/>
        </a:p>
      </dgm:t>
    </dgm:pt>
    <dgm:pt modelId="{CAE98DC8-1337-4FD3-ABB9-52A11D1E022B}" type="pres">
      <dgm:prSet presAssocID="{AD4F083A-1910-4E52-BA72-EEB1C8B5D6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38CBB4-254A-49A6-9510-217270748C59}" type="pres">
      <dgm:prSet presAssocID="{201EC033-AAD0-440F-87B5-511B05C88594}" presName="root1" presStyleCnt="0"/>
      <dgm:spPr/>
      <dgm:t>
        <a:bodyPr/>
        <a:lstStyle/>
        <a:p>
          <a:endParaRPr lang="fr-FR"/>
        </a:p>
      </dgm:t>
    </dgm:pt>
    <dgm:pt modelId="{01E25066-F908-404B-A329-DE4C87617EF5}" type="pres">
      <dgm:prSet presAssocID="{201EC033-AAD0-440F-87B5-511B05C88594}" presName="LevelOneTextNode" presStyleLbl="node0" presStyleIdx="0" presStyleCnt="1" custScaleX="689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E73A20-21A5-46E1-8BFF-830D7D0C7F49}" type="pres">
      <dgm:prSet presAssocID="{201EC033-AAD0-440F-87B5-511B05C88594}" presName="level2hierChild" presStyleCnt="0"/>
      <dgm:spPr/>
      <dgm:t>
        <a:bodyPr/>
        <a:lstStyle/>
        <a:p>
          <a:endParaRPr lang="fr-FR"/>
        </a:p>
      </dgm:t>
    </dgm:pt>
    <dgm:pt modelId="{8749133F-3CFC-4715-8210-1D120F9EAA32}" type="pres">
      <dgm:prSet presAssocID="{D90AD45D-294A-48D3-A902-74EFC1AD975E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7197144B-26E7-4562-9730-68D8C6519AE9}" type="pres">
      <dgm:prSet presAssocID="{D90AD45D-294A-48D3-A902-74EFC1AD975E}" presName="connTx" presStyleLbl="parChTrans1D2" presStyleIdx="0" presStyleCnt="3"/>
      <dgm:spPr/>
      <dgm:t>
        <a:bodyPr/>
        <a:lstStyle/>
        <a:p>
          <a:endParaRPr lang="fr-FR"/>
        </a:p>
      </dgm:t>
    </dgm:pt>
    <dgm:pt modelId="{BFFA6762-F5D9-4277-9CB8-1EE3886A9266}" type="pres">
      <dgm:prSet presAssocID="{B32B023F-02B3-4878-B5A8-81283A482CE1}" presName="root2" presStyleCnt="0"/>
      <dgm:spPr/>
      <dgm:t>
        <a:bodyPr/>
        <a:lstStyle/>
        <a:p>
          <a:endParaRPr lang="fr-FR"/>
        </a:p>
      </dgm:t>
    </dgm:pt>
    <dgm:pt modelId="{6A9211BD-8E28-40E2-A4EA-FDEA990F06C7}" type="pres">
      <dgm:prSet presAssocID="{B32B023F-02B3-4878-B5A8-81283A482CE1}" presName="LevelTwoTextNode" presStyleLbl="node2" presStyleIdx="0" presStyleCnt="3" custScaleX="184634" custScaleY="96606" custLinFactNeighborX="365" custLinFactNeighborY="715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5101AD-E349-4477-9E7B-A0A79CA6C35E}" type="pres">
      <dgm:prSet presAssocID="{B32B023F-02B3-4878-B5A8-81283A482CE1}" presName="level3hierChild" presStyleCnt="0"/>
      <dgm:spPr/>
      <dgm:t>
        <a:bodyPr/>
        <a:lstStyle/>
        <a:p>
          <a:endParaRPr lang="fr-FR"/>
        </a:p>
      </dgm:t>
    </dgm:pt>
    <dgm:pt modelId="{9F24825D-0574-469C-B4F8-CB25C2602032}" type="pres">
      <dgm:prSet presAssocID="{4D751D31-B969-466E-A57D-020CDA53040A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13C2C14F-ACCA-4E4F-A138-41814517EBC0}" type="pres">
      <dgm:prSet presAssocID="{4D751D31-B969-466E-A57D-020CDA53040A}" presName="connTx" presStyleLbl="parChTrans1D2" presStyleIdx="1" presStyleCnt="3"/>
      <dgm:spPr/>
      <dgm:t>
        <a:bodyPr/>
        <a:lstStyle/>
        <a:p>
          <a:endParaRPr lang="fr-FR"/>
        </a:p>
      </dgm:t>
    </dgm:pt>
    <dgm:pt modelId="{50249CD3-9EB3-4E2B-93B8-4E0DBC222666}" type="pres">
      <dgm:prSet presAssocID="{9C02D3DE-6E79-4F77-AE76-FF19DFC3A90D}" presName="root2" presStyleCnt="0"/>
      <dgm:spPr/>
      <dgm:t>
        <a:bodyPr/>
        <a:lstStyle/>
        <a:p>
          <a:endParaRPr lang="fr-FR"/>
        </a:p>
      </dgm:t>
    </dgm:pt>
    <dgm:pt modelId="{7CA2F4FA-BE30-43AE-8368-33DF5B75F59D}" type="pres">
      <dgm:prSet presAssocID="{9C02D3DE-6E79-4F77-AE76-FF19DFC3A90D}" presName="LevelTwoTextNode" presStyleLbl="node2" presStyleIdx="1" presStyleCnt="3" custScaleX="186655" custScaleY="2727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58B76BE-672A-4FF1-9BCD-E7F284093D42}" type="pres">
      <dgm:prSet presAssocID="{9C02D3DE-6E79-4F77-AE76-FF19DFC3A90D}" presName="level3hierChild" presStyleCnt="0"/>
      <dgm:spPr/>
      <dgm:t>
        <a:bodyPr/>
        <a:lstStyle/>
        <a:p>
          <a:endParaRPr lang="fr-FR"/>
        </a:p>
      </dgm:t>
    </dgm:pt>
    <dgm:pt modelId="{11F1C8E6-BE82-439A-9F87-9F3F55EAEB2F}" type="pres">
      <dgm:prSet presAssocID="{CABBD2B5-7B8A-44FA-BC00-C9DC78620A8D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07045AE4-4ACE-4BB0-BA24-8B84D69BDB0E}" type="pres">
      <dgm:prSet presAssocID="{CABBD2B5-7B8A-44FA-BC00-C9DC78620A8D}" presName="connTx" presStyleLbl="parChTrans1D2" presStyleIdx="2" presStyleCnt="3"/>
      <dgm:spPr/>
      <dgm:t>
        <a:bodyPr/>
        <a:lstStyle/>
        <a:p>
          <a:endParaRPr lang="fr-FR"/>
        </a:p>
      </dgm:t>
    </dgm:pt>
    <dgm:pt modelId="{543F8AC7-E48B-45FE-9BD1-9D6747E97AF5}" type="pres">
      <dgm:prSet presAssocID="{7E591C87-6C5D-440A-9ED6-63188F72B5E6}" presName="root2" presStyleCnt="0"/>
      <dgm:spPr/>
      <dgm:t>
        <a:bodyPr/>
        <a:lstStyle/>
        <a:p>
          <a:endParaRPr lang="fr-FR"/>
        </a:p>
      </dgm:t>
    </dgm:pt>
    <dgm:pt modelId="{462D5815-4BEF-4125-A4A4-7365644A303D}" type="pres">
      <dgm:prSet presAssocID="{7E591C87-6C5D-440A-9ED6-63188F72B5E6}" presName="LevelTwoTextNode" presStyleLbl="node2" presStyleIdx="2" presStyleCnt="3" custScaleX="185498" custScaleY="101735" custLinFactNeighborX="-101" custLinFactNeighborY="-22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3A156C-8F31-4DFB-A453-2158FC2A6C50}" type="pres">
      <dgm:prSet presAssocID="{7E591C87-6C5D-440A-9ED6-63188F72B5E6}" presName="level3hierChild" presStyleCnt="0"/>
      <dgm:spPr/>
      <dgm:t>
        <a:bodyPr/>
        <a:lstStyle/>
        <a:p>
          <a:endParaRPr lang="fr-FR"/>
        </a:p>
      </dgm:t>
    </dgm:pt>
  </dgm:ptLst>
  <dgm:cxnLst>
    <dgm:cxn modelId="{E6A27A6B-9B1A-49AA-8C63-D743F80A8A91}" srcId="{201EC033-AAD0-440F-87B5-511B05C88594}" destId="{9C02D3DE-6E79-4F77-AE76-FF19DFC3A90D}" srcOrd="1" destOrd="0" parTransId="{4D751D31-B969-466E-A57D-020CDA53040A}" sibTransId="{E187DF54-E0F5-4664-9910-2926092B2B72}"/>
    <dgm:cxn modelId="{3DF5561E-E097-4AB4-84B7-95C3096B601E}" type="presOf" srcId="{D90AD45D-294A-48D3-A902-74EFC1AD975E}" destId="{8749133F-3CFC-4715-8210-1D120F9EAA32}" srcOrd="0" destOrd="0" presId="urn:microsoft.com/office/officeart/2008/layout/HorizontalMultiLevelHierarchy"/>
    <dgm:cxn modelId="{295DA680-FAD2-41F5-8FE1-6966AD7F079F}" type="presOf" srcId="{7E591C87-6C5D-440A-9ED6-63188F72B5E6}" destId="{462D5815-4BEF-4125-A4A4-7365644A303D}" srcOrd="0" destOrd="0" presId="urn:microsoft.com/office/officeart/2008/layout/HorizontalMultiLevelHierarchy"/>
    <dgm:cxn modelId="{E30AB354-2539-4DC2-AA47-74DD74FB4591}" srcId="{AD4F083A-1910-4E52-BA72-EEB1C8B5D68E}" destId="{201EC033-AAD0-440F-87B5-511B05C88594}" srcOrd="0" destOrd="0" parTransId="{FAB02658-DAA5-42D4-B19B-2B9FD7370EDE}" sibTransId="{B832BF3B-4A06-4D93-9C30-4E6A0C1751C6}"/>
    <dgm:cxn modelId="{35AD308F-5DF2-4024-8A2B-B62976818518}" type="presOf" srcId="{D90AD45D-294A-48D3-A902-74EFC1AD975E}" destId="{7197144B-26E7-4562-9730-68D8C6519AE9}" srcOrd="1" destOrd="0" presId="urn:microsoft.com/office/officeart/2008/layout/HorizontalMultiLevelHierarchy"/>
    <dgm:cxn modelId="{FCA50688-476B-41C6-8FC6-F62C56BC4647}" type="presOf" srcId="{B32B023F-02B3-4878-B5A8-81283A482CE1}" destId="{6A9211BD-8E28-40E2-A4EA-FDEA990F06C7}" srcOrd="0" destOrd="0" presId="urn:microsoft.com/office/officeart/2008/layout/HorizontalMultiLevelHierarchy"/>
    <dgm:cxn modelId="{58E97D51-18D2-43DB-8C9D-6F03AB8185FC}" type="presOf" srcId="{4D751D31-B969-466E-A57D-020CDA53040A}" destId="{13C2C14F-ACCA-4E4F-A138-41814517EBC0}" srcOrd="1" destOrd="0" presId="urn:microsoft.com/office/officeart/2008/layout/HorizontalMultiLevelHierarchy"/>
    <dgm:cxn modelId="{7AE6C806-A935-46AB-A78A-BCB3D3E2A91C}" srcId="{201EC033-AAD0-440F-87B5-511B05C88594}" destId="{B32B023F-02B3-4878-B5A8-81283A482CE1}" srcOrd="0" destOrd="0" parTransId="{D90AD45D-294A-48D3-A902-74EFC1AD975E}" sibTransId="{99A7596F-33DE-4F6D-8F21-DAD93FAE6C57}"/>
    <dgm:cxn modelId="{427EC538-74DF-4C9E-B70A-B7E55FC7F13D}" type="presOf" srcId="{9C02D3DE-6E79-4F77-AE76-FF19DFC3A90D}" destId="{7CA2F4FA-BE30-43AE-8368-33DF5B75F59D}" srcOrd="0" destOrd="0" presId="urn:microsoft.com/office/officeart/2008/layout/HorizontalMultiLevelHierarchy"/>
    <dgm:cxn modelId="{FDE86099-F5E4-4A7A-B683-3061FF8B6D84}" type="presOf" srcId="{201EC033-AAD0-440F-87B5-511B05C88594}" destId="{01E25066-F908-404B-A329-DE4C87617EF5}" srcOrd="0" destOrd="0" presId="urn:microsoft.com/office/officeart/2008/layout/HorizontalMultiLevelHierarchy"/>
    <dgm:cxn modelId="{38C4C405-3107-46DE-82A4-62B5072F8891}" type="presOf" srcId="{4D751D31-B969-466E-A57D-020CDA53040A}" destId="{9F24825D-0574-469C-B4F8-CB25C2602032}" srcOrd="0" destOrd="0" presId="urn:microsoft.com/office/officeart/2008/layout/HorizontalMultiLevelHierarchy"/>
    <dgm:cxn modelId="{9AF98C7E-8DE4-430C-8370-4EECAF25DE05}" type="presOf" srcId="{CABBD2B5-7B8A-44FA-BC00-C9DC78620A8D}" destId="{07045AE4-4ACE-4BB0-BA24-8B84D69BDB0E}" srcOrd="1" destOrd="0" presId="urn:microsoft.com/office/officeart/2008/layout/HorizontalMultiLevelHierarchy"/>
    <dgm:cxn modelId="{972ED095-A9A4-4E46-A7FE-AB2B62419620}" type="presOf" srcId="{AD4F083A-1910-4E52-BA72-EEB1C8B5D68E}" destId="{CAE98DC8-1337-4FD3-ABB9-52A11D1E022B}" srcOrd="0" destOrd="0" presId="urn:microsoft.com/office/officeart/2008/layout/HorizontalMultiLevelHierarchy"/>
    <dgm:cxn modelId="{D945E8A0-CA65-4EB9-BB94-AACFF97605EC}" srcId="{201EC033-AAD0-440F-87B5-511B05C88594}" destId="{7E591C87-6C5D-440A-9ED6-63188F72B5E6}" srcOrd="2" destOrd="0" parTransId="{CABBD2B5-7B8A-44FA-BC00-C9DC78620A8D}" sibTransId="{51467DDB-8C9A-47B4-BDF4-893B218E4BC9}"/>
    <dgm:cxn modelId="{0B8DD44C-D858-42A9-ACF9-7DBBE6FBFB19}" type="presOf" srcId="{CABBD2B5-7B8A-44FA-BC00-C9DC78620A8D}" destId="{11F1C8E6-BE82-439A-9F87-9F3F55EAEB2F}" srcOrd="0" destOrd="0" presId="urn:microsoft.com/office/officeart/2008/layout/HorizontalMultiLevelHierarchy"/>
    <dgm:cxn modelId="{8DAC980D-E4D6-419D-B1D7-B5E4861FB04F}" type="presParOf" srcId="{CAE98DC8-1337-4FD3-ABB9-52A11D1E022B}" destId="{4438CBB4-254A-49A6-9510-217270748C59}" srcOrd="0" destOrd="0" presId="urn:microsoft.com/office/officeart/2008/layout/HorizontalMultiLevelHierarchy"/>
    <dgm:cxn modelId="{6263C4EB-089A-4470-A919-97D4694A2DC1}" type="presParOf" srcId="{4438CBB4-254A-49A6-9510-217270748C59}" destId="{01E25066-F908-404B-A329-DE4C87617EF5}" srcOrd="0" destOrd="0" presId="urn:microsoft.com/office/officeart/2008/layout/HorizontalMultiLevelHierarchy"/>
    <dgm:cxn modelId="{F4185141-0EC0-4075-86FB-63076FCBD099}" type="presParOf" srcId="{4438CBB4-254A-49A6-9510-217270748C59}" destId="{DAE73A20-21A5-46E1-8BFF-830D7D0C7F49}" srcOrd="1" destOrd="0" presId="urn:microsoft.com/office/officeart/2008/layout/HorizontalMultiLevelHierarchy"/>
    <dgm:cxn modelId="{68BBC136-00C4-41B1-8FE9-64A314D6208B}" type="presParOf" srcId="{DAE73A20-21A5-46E1-8BFF-830D7D0C7F49}" destId="{8749133F-3CFC-4715-8210-1D120F9EAA32}" srcOrd="0" destOrd="0" presId="urn:microsoft.com/office/officeart/2008/layout/HorizontalMultiLevelHierarchy"/>
    <dgm:cxn modelId="{2E979EC5-3B1B-45FA-A1B0-CB91DB921241}" type="presParOf" srcId="{8749133F-3CFC-4715-8210-1D120F9EAA32}" destId="{7197144B-26E7-4562-9730-68D8C6519AE9}" srcOrd="0" destOrd="0" presId="urn:microsoft.com/office/officeart/2008/layout/HorizontalMultiLevelHierarchy"/>
    <dgm:cxn modelId="{C13C5201-6F7B-4E94-AD3A-718BB302D671}" type="presParOf" srcId="{DAE73A20-21A5-46E1-8BFF-830D7D0C7F49}" destId="{BFFA6762-F5D9-4277-9CB8-1EE3886A9266}" srcOrd="1" destOrd="0" presId="urn:microsoft.com/office/officeart/2008/layout/HorizontalMultiLevelHierarchy"/>
    <dgm:cxn modelId="{218EE4C6-022E-4A7C-A7E8-4574E4D3867C}" type="presParOf" srcId="{BFFA6762-F5D9-4277-9CB8-1EE3886A9266}" destId="{6A9211BD-8E28-40E2-A4EA-FDEA990F06C7}" srcOrd="0" destOrd="0" presId="urn:microsoft.com/office/officeart/2008/layout/HorizontalMultiLevelHierarchy"/>
    <dgm:cxn modelId="{877DE22B-C722-41D9-A706-6206810C4E0B}" type="presParOf" srcId="{BFFA6762-F5D9-4277-9CB8-1EE3886A9266}" destId="{115101AD-E349-4477-9E7B-A0A79CA6C35E}" srcOrd="1" destOrd="0" presId="urn:microsoft.com/office/officeart/2008/layout/HorizontalMultiLevelHierarchy"/>
    <dgm:cxn modelId="{A87648AB-F797-4008-8A8F-DB57CF599980}" type="presParOf" srcId="{DAE73A20-21A5-46E1-8BFF-830D7D0C7F49}" destId="{9F24825D-0574-469C-B4F8-CB25C2602032}" srcOrd="2" destOrd="0" presId="urn:microsoft.com/office/officeart/2008/layout/HorizontalMultiLevelHierarchy"/>
    <dgm:cxn modelId="{D756821A-2E83-4DBE-8E4C-63B96EF7F0E5}" type="presParOf" srcId="{9F24825D-0574-469C-B4F8-CB25C2602032}" destId="{13C2C14F-ACCA-4E4F-A138-41814517EBC0}" srcOrd="0" destOrd="0" presId="urn:microsoft.com/office/officeart/2008/layout/HorizontalMultiLevelHierarchy"/>
    <dgm:cxn modelId="{5D0ED048-E3DC-4AB3-9CFA-57A775121E55}" type="presParOf" srcId="{DAE73A20-21A5-46E1-8BFF-830D7D0C7F49}" destId="{50249CD3-9EB3-4E2B-93B8-4E0DBC222666}" srcOrd="3" destOrd="0" presId="urn:microsoft.com/office/officeart/2008/layout/HorizontalMultiLevelHierarchy"/>
    <dgm:cxn modelId="{71B72220-395D-4CED-88DF-EE228C9EA8C2}" type="presParOf" srcId="{50249CD3-9EB3-4E2B-93B8-4E0DBC222666}" destId="{7CA2F4FA-BE30-43AE-8368-33DF5B75F59D}" srcOrd="0" destOrd="0" presId="urn:microsoft.com/office/officeart/2008/layout/HorizontalMultiLevelHierarchy"/>
    <dgm:cxn modelId="{E0357446-A157-4430-97FB-204355C3CF75}" type="presParOf" srcId="{50249CD3-9EB3-4E2B-93B8-4E0DBC222666}" destId="{F58B76BE-672A-4FF1-9BCD-E7F284093D42}" srcOrd="1" destOrd="0" presId="urn:microsoft.com/office/officeart/2008/layout/HorizontalMultiLevelHierarchy"/>
    <dgm:cxn modelId="{7AACECF6-6F86-48CF-9105-28D529236B4B}" type="presParOf" srcId="{DAE73A20-21A5-46E1-8BFF-830D7D0C7F49}" destId="{11F1C8E6-BE82-439A-9F87-9F3F55EAEB2F}" srcOrd="4" destOrd="0" presId="urn:microsoft.com/office/officeart/2008/layout/HorizontalMultiLevelHierarchy"/>
    <dgm:cxn modelId="{862C2313-4013-43A1-9259-9AD6E42EAF48}" type="presParOf" srcId="{11F1C8E6-BE82-439A-9F87-9F3F55EAEB2F}" destId="{07045AE4-4ACE-4BB0-BA24-8B84D69BDB0E}" srcOrd="0" destOrd="0" presId="urn:microsoft.com/office/officeart/2008/layout/HorizontalMultiLevelHierarchy"/>
    <dgm:cxn modelId="{2A73E2DD-C9AC-429A-8F55-150D96A21D9D}" type="presParOf" srcId="{DAE73A20-21A5-46E1-8BFF-830D7D0C7F49}" destId="{543F8AC7-E48B-45FE-9BD1-9D6747E97AF5}" srcOrd="5" destOrd="0" presId="urn:microsoft.com/office/officeart/2008/layout/HorizontalMultiLevelHierarchy"/>
    <dgm:cxn modelId="{F81EEB40-A2E2-4C29-9D68-D8304953C40C}" type="presParOf" srcId="{543F8AC7-E48B-45FE-9BD1-9D6747E97AF5}" destId="{462D5815-4BEF-4125-A4A4-7365644A303D}" srcOrd="0" destOrd="0" presId="urn:microsoft.com/office/officeart/2008/layout/HorizontalMultiLevelHierarchy"/>
    <dgm:cxn modelId="{23AE2011-B976-45E1-A7BB-6085E79F4C5B}" type="presParOf" srcId="{543F8AC7-E48B-45FE-9BD1-9D6747E97AF5}" destId="{133A156C-8F31-4DFB-A453-2158FC2A6C5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tx1"/>
              </a:solidFill>
            </a:rPr>
            <a:t> situations professionnelles</a:t>
          </a:r>
        </a:p>
        <a:p>
          <a:r>
            <a:rPr lang="fr-FR" sz="1200" b="1" dirty="0" smtClean="0">
              <a:solidFill>
                <a:schemeClr val="tx1"/>
              </a:solidFill>
            </a:rPr>
            <a:t>(deux à trois)</a:t>
          </a:r>
          <a:endParaRPr lang="fr-FR" sz="1200" b="1" dirty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F360C98-86E2-44E3-871A-034F53AF2560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Quand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au cours de l’année civile de l’examen </a:t>
          </a:r>
        </a:p>
      </dgm:t>
    </dgm:pt>
    <dgm:pt modelId="{614F8766-7DE5-4D2A-BD9F-1BE9C598AD83}" type="par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E0E1EBD-EA34-43B5-B406-E8D15B553680}" type="sib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en centre de formation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</a:t>
          </a:r>
        </a:p>
        <a:p>
          <a:r>
            <a:rPr lang="fr-FR" sz="1200" b="1" dirty="0" smtClean="0">
              <a:solidFill>
                <a:schemeClr val="tx1"/>
              </a:solidFill>
            </a:rPr>
            <a:t>l’équipe pédagogique en présence le cas échéant du candidat</a:t>
          </a:r>
          <a:endParaRPr lang="fr-FR" sz="1200" b="1" dirty="0">
            <a:solidFill>
              <a:schemeClr val="tx1"/>
            </a:solidFill>
          </a:endParaRPr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bilans individuels … tâches et activités … pour chacune des compétences visées.</a:t>
          </a:r>
          <a:endParaRPr lang="fr-FR" sz="1200" b="1" dirty="0">
            <a:solidFill>
              <a:schemeClr val="tx1"/>
            </a:solidFill>
          </a:endParaRP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8EF9024-9FA4-4A66-BDD2-1FBE1F47345C}" type="pres">
      <dgm:prSet presAssocID="{EF360C98-86E2-44E3-871A-034F53AF25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E8D846-96E1-4604-8686-51D228FBCAA1}" type="pres">
      <dgm:prSet presAssocID="{FE0E1EBD-EA34-43B5-B406-E8D15B55368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3FF9F79-27E3-4EA7-AC3C-32B2E6AF7B38}" type="pres">
      <dgm:prSet presAssocID="{FE0E1EBD-EA34-43B5-B406-E8D15B55368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2E4797-8643-43D8-8026-9F07E83FAE71}" type="presOf" srcId="{ED2F65D4-2C4E-4FCC-808C-FA3B6764953E}" destId="{CCA5F225-F826-48B9-803E-6E4A35D70ED0}" srcOrd="0" destOrd="0" presId="urn:microsoft.com/office/officeart/2005/8/layout/process1"/>
    <dgm:cxn modelId="{EFA3EC15-251F-4429-95F1-583F33B14D67}" type="presOf" srcId="{F05119CB-DD7E-42C6-83EB-9912422773A9}" destId="{1124316E-A513-4C7F-AFC3-FD02F3872E37}" srcOrd="0" destOrd="0" presId="urn:microsoft.com/office/officeart/2005/8/layout/process1"/>
    <dgm:cxn modelId="{28E04F6C-BC95-414F-A548-A1E535C71582}" type="presOf" srcId="{8031A5F0-8DEF-40DA-959E-6303D16C4506}" destId="{E936B2D4-4115-4E26-BB91-829195BB14EA}" srcOrd="0" destOrd="0" presId="urn:microsoft.com/office/officeart/2005/8/layout/process1"/>
    <dgm:cxn modelId="{E23A34BA-6ADC-40FC-9D91-F4AFB3D9E5B7}" srcId="{ED2F65D4-2C4E-4FCC-808C-FA3B6764953E}" destId="{B9B0863D-9CB5-4F14-ACB1-400E50B491FA}" srcOrd="2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3" destOrd="0" parTransId="{06059350-0738-43D0-AD27-7EF043E77671}" sibTransId="{A67BB12A-0888-4D80-9AA8-5B7E747F1F68}"/>
    <dgm:cxn modelId="{C8946D7A-CB89-4A1F-BD15-6A789C143D8A}" type="presOf" srcId="{1FFF7A79-4F4A-4C4F-87B1-567DA3D2594B}" destId="{BEB9BBF4-6ECF-4F77-8707-4D25295FACEA}" srcOrd="1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988A58AB-8B2B-4F33-97B8-D974F0A3D7F5}" srcId="{ED2F65D4-2C4E-4FCC-808C-FA3B6764953E}" destId="{F05119CB-DD7E-42C6-83EB-9912422773A9}" srcOrd="4" destOrd="0" parTransId="{CA3DD96F-5424-4818-9FA3-5C3959181701}" sibTransId="{178F47A0-5AFF-4FC7-8A25-2A81C0783FA0}"/>
    <dgm:cxn modelId="{C4BC2407-0CB1-40F9-8503-18122234B047}" type="presOf" srcId="{1FFF7A79-4F4A-4C4F-87B1-567DA3D2594B}" destId="{59FE23DF-6778-457F-84C4-3C531990755E}" srcOrd="0" destOrd="0" presId="urn:microsoft.com/office/officeart/2005/8/layout/process1"/>
    <dgm:cxn modelId="{39B2AB18-6340-4870-9BCE-AD8F6983BF46}" type="presOf" srcId="{0DB32EA2-F2FC-423E-88CD-58B47DBBF0C0}" destId="{DCD17B5C-7524-48E6-AF93-4F81D8A6E13E}" srcOrd="0" destOrd="0" presId="urn:microsoft.com/office/officeart/2005/8/layout/process1"/>
    <dgm:cxn modelId="{B8B7CB62-E90A-411A-BD21-0310B337B1B3}" type="presOf" srcId="{EF360C98-86E2-44E3-871A-034F53AF2560}" destId="{18EF9024-9FA4-4A66-BDD2-1FBE1F47345C}" srcOrd="0" destOrd="0" presId="urn:microsoft.com/office/officeart/2005/8/layout/process1"/>
    <dgm:cxn modelId="{9FC9FC36-D00D-4B70-B2F0-6420BEE7A12A}" type="presOf" srcId="{8031A5F0-8DEF-40DA-959E-6303D16C4506}" destId="{694E3568-E114-40DF-AD3D-B69B8B5AE7D6}" srcOrd="1" destOrd="0" presId="urn:microsoft.com/office/officeart/2005/8/layout/process1"/>
    <dgm:cxn modelId="{E269D67D-ABA0-4971-8E56-B88F2FF653BC}" srcId="{ED2F65D4-2C4E-4FCC-808C-FA3B6764953E}" destId="{EF360C98-86E2-44E3-871A-034F53AF2560}" srcOrd="1" destOrd="0" parTransId="{614F8766-7DE5-4D2A-BD9F-1BE9C598AD83}" sibTransId="{FE0E1EBD-EA34-43B5-B406-E8D15B553680}"/>
    <dgm:cxn modelId="{AF9B5C06-AF59-4A3C-8329-D31821C5857E}" type="presOf" srcId="{FE0E1EBD-EA34-43B5-B406-E8D15B553680}" destId="{83FF9F79-27E3-4EA7-AC3C-32B2E6AF7B38}" srcOrd="1" destOrd="0" presId="urn:microsoft.com/office/officeart/2005/8/layout/process1"/>
    <dgm:cxn modelId="{6BF41BB4-4F18-49AF-89A1-C24FF4851FFE}" type="presOf" srcId="{A67BB12A-0888-4D80-9AA8-5B7E747F1F68}" destId="{44A5B7D9-E24B-4CA7-BEF1-85916FB0C642}" srcOrd="1" destOrd="0" presId="urn:microsoft.com/office/officeart/2005/8/layout/process1"/>
    <dgm:cxn modelId="{8415C4EC-9ACD-4044-9144-4F0794CC3629}" type="presOf" srcId="{FE0E1EBD-EA34-43B5-B406-E8D15B553680}" destId="{61E8D846-96E1-4604-8686-51D228FBCAA1}" srcOrd="0" destOrd="0" presId="urn:microsoft.com/office/officeart/2005/8/layout/process1"/>
    <dgm:cxn modelId="{798B1C9D-9B00-48F6-936A-3E3B1E991992}" type="presOf" srcId="{A67BB12A-0888-4D80-9AA8-5B7E747F1F68}" destId="{6D43EE13-D238-4A1A-B156-2DFE87C2203F}" srcOrd="0" destOrd="0" presId="urn:microsoft.com/office/officeart/2005/8/layout/process1"/>
    <dgm:cxn modelId="{285026EF-DF0F-4D8B-BA61-8B2B2D6CBBC1}" type="presOf" srcId="{86B2596B-360C-4D5F-A158-91104AC94B70}" destId="{99519559-6B3C-4FA5-A95B-72949C68979F}" srcOrd="0" destOrd="0" presId="urn:microsoft.com/office/officeart/2005/8/layout/process1"/>
    <dgm:cxn modelId="{27CEBB46-264F-4C13-BA94-DF4F4B8D7F5F}" type="presOf" srcId="{B9B0863D-9CB5-4F14-ACB1-400E50B491FA}" destId="{BFB79F78-4CAD-4AFD-9EFD-1C74580931E7}" srcOrd="0" destOrd="0" presId="urn:microsoft.com/office/officeart/2005/8/layout/process1"/>
    <dgm:cxn modelId="{E2D30A67-7DB1-40B2-9978-0F932B9DD667}" type="presParOf" srcId="{CCA5F225-F826-48B9-803E-6E4A35D70ED0}" destId="{99519559-6B3C-4FA5-A95B-72949C68979F}" srcOrd="0" destOrd="0" presId="urn:microsoft.com/office/officeart/2005/8/layout/process1"/>
    <dgm:cxn modelId="{410C49BD-80C3-4728-9DA3-953B277DE095}" type="presParOf" srcId="{CCA5F225-F826-48B9-803E-6E4A35D70ED0}" destId="{E936B2D4-4115-4E26-BB91-829195BB14EA}" srcOrd="1" destOrd="0" presId="urn:microsoft.com/office/officeart/2005/8/layout/process1"/>
    <dgm:cxn modelId="{B0719757-62C7-466F-86BC-F0503AA01899}" type="presParOf" srcId="{E936B2D4-4115-4E26-BB91-829195BB14EA}" destId="{694E3568-E114-40DF-AD3D-B69B8B5AE7D6}" srcOrd="0" destOrd="0" presId="urn:microsoft.com/office/officeart/2005/8/layout/process1"/>
    <dgm:cxn modelId="{4F650304-CC3B-47A0-949C-3398CAB1EAEE}" type="presParOf" srcId="{CCA5F225-F826-48B9-803E-6E4A35D70ED0}" destId="{18EF9024-9FA4-4A66-BDD2-1FBE1F47345C}" srcOrd="2" destOrd="0" presId="urn:microsoft.com/office/officeart/2005/8/layout/process1"/>
    <dgm:cxn modelId="{7843744B-F5A8-474A-90D5-245067DD2EF2}" type="presParOf" srcId="{CCA5F225-F826-48B9-803E-6E4A35D70ED0}" destId="{61E8D846-96E1-4604-8686-51D228FBCAA1}" srcOrd="3" destOrd="0" presId="urn:microsoft.com/office/officeart/2005/8/layout/process1"/>
    <dgm:cxn modelId="{DEBCD497-F6C1-4E8D-9C2E-AF0CA581957C}" type="presParOf" srcId="{61E8D846-96E1-4604-8686-51D228FBCAA1}" destId="{83FF9F79-27E3-4EA7-AC3C-32B2E6AF7B38}" srcOrd="0" destOrd="0" presId="urn:microsoft.com/office/officeart/2005/8/layout/process1"/>
    <dgm:cxn modelId="{C3282FAC-FCF0-4281-A13F-0F9985677BFD}" type="presParOf" srcId="{CCA5F225-F826-48B9-803E-6E4A35D70ED0}" destId="{BFB79F78-4CAD-4AFD-9EFD-1C74580931E7}" srcOrd="4" destOrd="0" presId="urn:microsoft.com/office/officeart/2005/8/layout/process1"/>
    <dgm:cxn modelId="{1B7D0087-BA16-44A3-842E-C2BD0B8BDFD5}" type="presParOf" srcId="{CCA5F225-F826-48B9-803E-6E4A35D70ED0}" destId="{59FE23DF-6778-457F-84C4-3C531990755E}" srcOrd="5" destOrd="0" presId="urn:microsoft.com/office/officeart/2005/8/layout/process1"/>
    <dgm:cxn modelId="{2368EFCC-E6DB-4843-ACC2-FD2C746E2E67}" type="presParOf" srcId="{59FE23DF-6778-457F-84C4-3C531990755E}" destId="{BEB9BBF4-6ECF-4F77-8707-4D25295FACEA}" srcOrd="0" destOrd="0" presId="urn:microsoft.com/office/officeart/2005/8/layout/process1"/>
    <dgm:cxn modelId="{8C7FCB33-A6DD-4B4A-85F7-2C3B453DDDA1}" type="presParOf" srcId="{CCA5F225-F826-48B9-803E-6E4A35D70ED0}" destId="{DCD17B5C-7524-48E6-AF93-4F81D8A6E13E}" srcOrd="6" destOrd="0" presId="urn:microsoft.com/office/officeart/2005/8/layout/process1"/>
    <dgm:cxn modelId="{E8B0CC1F-3423-4387-A747-6DAAAC7ECED6}" type="presParOf" srcId="{CCA5F225-F826-48B9-803E-6E4A35D70ED0}" destId="{6D43EE13-D238-4A1A-B156-2DFE87C2203F}" srcOrd="7" destOrd="0" presId="urn:microsoft.com/office/officeart/2005/8/layout/process1"/>
    <dgm:cxn modelId="{90016FB7-885C-48D1-BAA1-6F18BF52527B}" type="presParOf" srcId="{6D43EE13-D238-4A1A-B156-2DFE87C2203F}" destId="{44A5B7D9-E24B-4CA7-BEF1-85916FB0C642}" srcOrd="0" destOrd="0" presId="urn:microsoft.com/office/officeart/2005/8/layout/process1"/>
    <dgm:cxn modelId="{1B79ECDF-74EF-4631-8BB7-EBB6E30863E4}" type="presParOf" srcId="{CCA5F225-F826-48B9-803E-6E4A35D70ED0}" destId="{1124316E-A513-4C7F-AFC3-FD02F3872E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F083A-1910-4E52-BA72-EEB1C8B5D68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01EC033-AAD0-440F-87B5-511B05C88594}">
      <dgm:prSet phldrT="[Texte]" custT="1"/>
      <dgm:spPr/>
      <dgm:t>
        <a:bodyPr/>
        <a:lstStyle/>
        <a:p>
          <a:r>
            <a:rPr lang="fr-FR" sz="2400" smtClean="0"/>
            <a:t>Contenu de l’épreuve </a:t>
          </a:r>
          <a:r>
            <a:rPr lang="fr-FR" sz="2400" b="1" smtClean="0"/>
            <a:t>EP 1 C     </a:t>
          </a:r>
          <a:r>
            <a:rPr lang="fr-FR" sz="2400" smtClean="0"/>
            <a:t>(chaudronnerie)</a:t>
          </a:r>
          <a:endParaRPr lang="fr-FR" sz="2400" dirty="0"/>
        </a:p>
      </dgm:t>
    </dgm:pt>
    <dgm:pt modelId="{FAB02658-DAA5-42D4-B19B-2B9FD7370EDE}" type="parTrans" cxnId="{E30AB354-2539-4DC2-AA47-74DD74FB4591}">
      <dgm:prSet/>
      <dgm:spPr/>
      <dgm:t>
        <a:bodyPr/>
        <a:lstStyle/>
        <a:p>
          <a:endParaRPr lang="fr-FR"/>
        </a:p>
      </dgm:t>
    </dgm:pt>
    <dgm:pt modelId="{B832BF3B-4A06-4D93-9C30-4E6A0C1751C6}" type="sibTrans" cxnId="{E30AB354-2539-4DC2-AA47-74DD74FB4591}">
      <dgm:prSet/>
      <dgm:spPr/>
      <dgm:t>
        <a:bodyPr/>
        <a:lstStyle/>
        <a:p>
          <a:endParaRPr lang="fr-FR"/>
        </a:p>
      </dgm:t>
    </dgm:pt>
    <dgm:pt modelId="{DF3E7F2F-E88F-4184-AE71-5477D8DF4E0F}">
      <dgm:prSet phldrT="[Texte]" custT="1"/>
      <dgm:spPr/>
      <dgm:t>
        <a:bodyPr/>
        <a:lstStyle/>
        <a:p>
          <a:pPr algn="l"/>
          <a:r>
            <a:rPr lang="fr-FR" sz="1600" smtClean="0"/>
            <a:t>Ce dossier pourra comporter :                                                                                       - un ensemble de plans ;                                                                                                  - des documents issus du dossier technique ;                                                                - des extraits de normes ;                                                                                                    - … ;</a:t>
          </a:r>
          <a:endParaRPr lang="fr-FR" sz="1600" dirty="0"/>
        </a:p>
      </dgm:t>
    </dgm:pt>
    <dgm:pt modelId="{A93A515F-AB8D-4E7A-8DCD-DCBABFFC49B4}" type="parTrans" cxnId="{EFB75D22-0985-4558-9343-573F0B061716}">
      <dgm:prSet/>
      <dgm:spPr/>
      <dgm:t>
        <a:bodyPr/>
        <a:lstStyle/>
        <a:p>
          <a:endParaRPr lang="fr-FR"/>
        </a:p>
      </dgm:t>
    </dgm:pt>
    <dgm:pt modelId="{B5C0F76E-A17E-48C8-BB8F-C71EFB50A72B}" type="sibTrans" cxnId="{EFB75D22-0985-4558-9343-573F0B061716}">
      <dgm:prSet/>
      <dgm:spPr/>
      <dgm:t>
        <a:bodyPr/>
        <a:lstStyle/>
        <a:p>
          <a:endParaRPr lang="fr-FR"/>
        </a:p>
      </dgm:t>
    </dgm:pt>
    <dgm:pt modelId="{621305D7-6620-415B-AA8F-048343028F1F}">
      <dgm:prSet phldrT="[Texte]" custT="1"/>
      <dgm:spPr/>
      <dgm:t>
        <a:bodyPr/>
        <a:lstStyle/>
        <a:p>
          <a:pPr algn="l"/>
          <a:r>
            <a:rPr lang="fr-FR" sz="1600" smtClean="0"/>
            <a:t>L’utilisation d’un environnement numérique est obligatoire.</a:t>
          </a:r>
          <a:endParaRPr lang="fr-FR" sz="1600" dirty="0"/>
        </a:p>
      </dgm:t>
    </dgm:pt>
    <dgm:pt modelId="{55F54EEF-B319-4E65-8CD5-F028CAC98BB7}" type="parTrans" cxnId="{9546BCA1-794B-46AD-B16A-83943AB221C1}">
      <dgm:prSet/>
      <dgm:spPr/>
      <dgm:t>
        <a:bodyPr/>
        <a:lstStyle/>
        <a:p>
          <a:endParaRPr lang="fr-FR"/>
        </a:p>
      </dgm:t>
    </dgm:pt>
    <dgm:pt modelId="{2EB3E079-F2E9-4755-8CD8-BC21835A75A7}" type="sibTrans" cxnId="{9546BCA1-794B-46AD-B16A-83943AB221C1}">
      <dgm:prSet/>
      <dgm:spPr/>
      <dgm:t>
        <a:bodyPr/>
        <a:lstStyle/>
        <a:p>
          <a:endParaRPr lang="fr-FR"/>
        </a:p>
      </dgm:t>
    </dgm:pt>
    <dgm:pt modelId="{7E591C87-6C5D-440A-9ED6-63188F72B5E6}">
      <dgm:prSet phldrT="[Texte]" custT="1"/>
      <dgm:spPr/>
      <dgm:t>
        <a:bodyPr/>
        <a:lstStyle/>
        <a:p>
          <a:pPr algn="l"/>
          <a:r>
            <a:rPr lang="fr-FR" sz="1600" smtClean="0"/>
            <a:t>Pour cette épreuve </a:t>
          </a:r>
          <a:r>
            <a:rPr lang="fr-FR" sz="1600" b="1" smtClean="0"/>
            <a:t>EP1C</a:t>
          </a:r>
          <a:r>
            <a:rPr lang="fr-FR" sz="1600" smtClean="0"/>
            <a:t>, les candidats seront placés en situation de réaliser tout ou partie des tâches relatives à l’activité</a:t>
          </a:r>
          <a:r>
            <a:rPr lang="fr-FR" sz="1600" b="1" smtClean="0"/>
            <a:t> </a:t>
          </a:r>
        </a:p>
        <a:p>
          <a:pPr algn="l"/>
          <a:r>
            <a:rPr lang="fr-FR" sz="1600" b="1" smtClean="0"/>
            <a:t>A1 : Décodage et analyse des données techniques et préparation d’une ou plusieurs phases de travail.</a:t>
          </a:r>
          <a:endParaRPr lang="fr-FR" sz="1600" dirty="0"/>
        </a:p>
      </dgm:t>
    </dgm:pt>
    <dgm:pt modelId="{CABBD2B5-7B8A-44FA-BC00-C9DC78620A8D}" type="parTrans" cxnId="{D945E8A0-CA65-4EB9-BB94-AACFF97605EC}">
      <dgm:prSet/>
      <dgm:spPr/>
      <dgm:t>
        <a:bodyPr/>
        <a:lstStyle/>
        <a:p>
          <a:endParaRPr lang="fr-FR"/>
        </a:p>
      </dgm:t>
    </dgm:pt>
    <dgm:pt modelId="{51467DDB-8C9A-47B4-BDF4-893B218E4BC9}" type="sibTrans" cxnId="{D945E8A0-CA65-4EB9-BB94-AACFF97605EC}">
      <dgm:prSet/>
      <dgm:spPr/>
      <dgm:t>
        <a:bodyPr/>
        <a:lstStyle/>
        <a:p>
          <a:endParaRPr lang="fr-FR"/>
        </a:p>
      </dgm:t>
    </dgm:pt>
    <dgm:pt modelId="{B32B023F-02B3-4878-B5A8-81283A482CE1}">
      <dgm:prSet custT="1"/>
      <dgm:spPr/>
      <dgm:t>
        <a:bodyPr/>
        <a:lstStyle/>
        <a:p>
          <a:pPr algn="l"/>
          <a:r>
            <a:rPr lang="fr-FR" sz="1600" smtClean="0"/>
            <a:t>L’épreuve consiste à analyser et exploiter des données relatives à tout ou partie d’un (ou plusieurs) ouvrage(s) à caractère industriel dont le dossier provient d’une entreprise et le questionnement est relatif à des problématiques réelles du domaine de la chaudronnerie. </a:t>
          </a:r>
          <a:endParaRPr lang="fr-FR" sz="1600" dirty="0"/>
        </a:p>
      </dgm:t>
    </dgm:pt>
    <dgm:pt modelId="{D90AD45D-294A-48D3-A902-74EFC1AD975E}" type="parTrans" cxnId="{7AE6C806-A935-46AB-A78A-BCB3D3E2A91C}">
      <dgm:prSet/>
      <dgm:spPr/>
      <dgm:t>
        <a:bodyPr/>
        <a:lstStyle/>
        <a:p>
          <a:endParaRPr lang="fr-FR"/>
        </a:p>
      </dgm:t>
    </dgm:pt>
    <dgm:pt modelId="{99A7596F-33DE-4F6D-8F21-DAD93FAE6C57}" type="sibTrans" cxnId="{7AE6C806-A935-46AB-A78A-BCB3D3E2A91C}">
      <dgm:prSet/>
      <dgm:spPr/>
      <dgm:t>
        <a:bodyPr/>
        <a:lstStyle/>
        <a:p>
          <a:endParaRPr lang="fr-FR"/>
        </a:p>
      </dgm:t>
    </dgm:pt>
    <dgm:pt modelId="{CAE98DC8-1337-4FD3-ABB9-52A11D1E022B}" type="pres">
      <dgm:prSet presAssocID="{AD4F083A-1910-4E52-BA72-EEB1C8B5D6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38CBB4-254A-49A6-9510-217270748C59}" type="pres">
      <dgm:prSet presAssocID="{201EC033-AAD0-440F-87B5-511B05C88594}" presName="root1" presStyleCnt="0"/>
      <dgm:spPr/>
      <dgm:t>
        <a:bodyPr/>
        <a:lstStyle/>
        <a:p>
          <a:endParaRPr lang="fr-FR"/>
        </a:p>
      </dgm:t>
    </dgm:pt>
    <dgm:pt modelId="{01E25066-F908-404B-A329-DE4C87617EF5}" type="pres">
      <dgm:prSet presAssocID="{201EC033-AAD0-440F-87B5-511B05C88594}" presName="LevelOneTextNode" presStyleLbl="node0" presStyleIdx="0" presStyleCnt="1" custScaleX="816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E73A20-21A5-46E1-8BFF-830D7D0C7F49}" type="pres">
      <dgm:prSet presAssocID="{201EC033-AAD0-440F-87B5-511B05C88594}" presName="level2hierChild" presStyleCnt="0"/>
      <dgm:spPr/>
      <dgm:t>
        <a:bodyPr/>
        <a:lstStyle/>
        <a:p>
          <a:endParaRPr lang="fr-FR"/>
        </a:p>
      </dgm:t>
    </dgm:pt>
    <dgm:pt modelId="{8749133F-3CFC-4715-8210-1D120F9EAA32}" type="pres">
      <dgm:prSet presAssocID="{D90AD45D-294A-48D3-A902-74EFC1AD975E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7197144B-26E7-4562-9730-68D8C6519AE9}" type="pres">
      <dgm:prSet presAssocID="{D90AD45D-294A-48D3-A902-74EFC1AD975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BFFA6762-F5D9-4277-9CB8-1EE3886A9266}" type="pres">
      <dgm:prSet presAssocID="{B32B023F-02B3-4878-B5A8-81283A482CE1}" presName="root2" presStyleCnt="0"/>
      <dgm:spPr/>
      <dgm:t>
        <a:bodyPr/>
        <a:lstStyle/>
        <a:p>
          <a:endParaRPr lang="fr-FR"/>
        </a:p>
      </dgm:t>
    </dgm:pt>
    <dgm:pt modelId="{6A9211BD-8E28-40E2-A4EA-FDEA990F06C7}" type="pres">
      <dgm:prSet presAssocID="{B32B023F-02B3-4878-B5A8-81283A482CE1}" presName="LevelTwoTextNode" presStyleLbl="node2" presStyleIdx="0" presStyleCnt="4" custScaleX="161720" custScaleY="1411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5101AD-E349-4477-9E7B-A0A79CA6C35E}" type="pres">
      <dgm:prSet presAssocID="{B32B023F-02B3-4878-B5A8-81283A482CE1}" presName="level3hierChild" presStyleCnt="0"/>
      <dgm:spPr/>
      <dgm:t>
        <a:bodyPr/>
        <a:lstStyle/>
        <a:p>
          <a:endParaRPr lang="fr-FR"/>
        </a:p>
      </dgm:t>
    </dgm:pt>
    <dgm:pt modelId="{285E6C05-2DF8-4FF6-9F62-E29BF4A48F37}" type="pres">
      <dgm:prSet presAssocID="{A93A515F-AB8D-4E7A-8DCD-DCBABFFC49B4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9FB3A5E7-C4C0-4464-BD96-D956F331C28A}" type="pres">
      <dgm:prSet presAssocID="{A93A515F-AB8D-4E7A-8DCD-DCBABFFC49B4}" presName="connTx" presStyleLbl="parChTrans1D2" presStyleIdx="1" presStyleCnt="4"/>
      <dgm:spPr/>
      <dgm:t>
        <a:bodyPr/>
        <a:lstStyle/>
        <a:p>
          <a:endParaRPr lang="fr-FR"/>
        </a:p>
      </dgm:t>
    </dgm:pt>
    <dgm:pt modelId="{966A02A5-27A0-4FA0-8269-453B6E59341C}" type="pres">
      <dgm:prSet presAssocID="{DF3E7F2F-E88F-4184-AE71-5477D8DF4E0F}" presName="root2" presStyleCnt="0"/>
      <dgm:spPr/>
      <dgm:t>
        <a:bodyPr/>
        <a:lstStyle/>
        <a:p>
          <a:endParaRPr lang="fr-FR"/>
        </a:p>
      </dgm:t>
    </dgm:pt>
    <dgm:pt modelId="{B13302EC-3B37-44BB-8084-343600558AAD}" type="pres">
      <dgm:prSet presAssocID="{DF3E7F2F-E88F-4184-AE71-5477D8DF4E0F}" presName="LevelTwoTextNode" presStyleLbl="node2" presStyleIdx="1" presStyleCnt="4" custScaleX="161720" custScaleY="11062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267FE81-CFFF-494C-B34D-CC76AE5DCD22}" type="pres">
      <dgm:prSet presAssocID="{DF3E7F2F-E88F-4184-AE71-5477D8DF4E0F}" presName="level3hierChild" presStyleCnt="0"/>
      <dgm:spPr/>
      <dgm:t>
        <a:bodyPr/>
        <a:lstStyle/>
        <a:p>
          <a:endParaRPr lang="fr-FR"/>
        </a:p>
      </dgm:t>
    </dgm:pt>
    <dgm:pt modelId="{11F1C8E6-BE82-439A-9F87-9F3F55EAEB2F}" type="pres">
      <dgm:prSet presAssocID="{CABBD2B5-7B8A-44FA-BC00-C9DC78620A8D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07045AE4-4ACE-4BB0-BA24-8B84D69BDB0E}" type="pres">
      <dgm:prSet presAssocID="{CABBD2B5-7B8A-44FA-BC00-C9DC78620A8D}" presName="connTx" presStyleLbl="parChTrans1D2" presStyleIdx="2" presStyleCnt="4"/>
      <dgm:spPr/>
      <dgm:t>
        <a:bodyPr/>
        <a:lstStyle/>
        <a:p>
          <a:endParaRPr lang="fr-FR"/>
        </a:p>
      </dgm:t>
    </dgm:pt>
    <dgm:pt modelId="{543F8AC7-E48B-45FE-9BD1-9D6747E97AF5}" type="pres">
      <dgm:prSet presAssocID="{7E591C87-6C5D-440A-9ED6-63188F72B5E6}" presName="root2" presStyleCnt="0"/>
      <dgm:spPr/>
      <dgm:t>
        <a:bodyPr/>
        <a:lstStyle/>
        <a:p>
          <a:endParaRPr lang="fr-FR"/>
        </a:p>
      </dgm:t>
    </dgm:pt>
    <dgm:pt modelId="{462D5815-4BEF-4125-A4A4-7365644A303D}" type="pres">
      <dgm:prSet presAssocID="{7E591C87-6C5D-440A-9ED6-63188F72B5E6}" presName="LevelTwoTextNode" presStyleLbl="node2" presStyleIdx="2" presStyleCnt="4" custScaleX="1617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3A156C-8F31-4DFB-A453-2158FC2A6C50}" type="pres">
      <dgm:prSet presAssocID="{7E591C87-6C5D-440A-9ED6-63188F72B5E6}" presName="level3hierChild" presStyleCnt="0"/>
      <dgm:spPr/>
      <dgm:t>
        <a:bodyPr/>
        <a:lstStyle/>
        <a:p>
          <a:endParaRPr lang="fr-FR"/>
        </a:p>
      </dgm:t>
    </dgm:pt>
    <dgm:pt modelId="{1C646B56-989E-46A5-AF6F-8285FB28EBBF}" type="pres">
      <dgm:prSet presAssocID="{55F54EEF-B319-4E65-8CD5-F028CAC98BB7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283F56E6-D084-4CE8-A7F5-9FB68F0FA074}" type="pres">
      <dgm:prSet presAssocID="{55F54EEF-B319-4E65-8CD5-F028CAC98BB7}" presName="connTx" presStyleLbl="parChTrans1D2" presStyleIdx="3" presStyleCnt="4"/>
      <dgm:spPr/>
      <dgm:t>
        <a:bodyPr/>
        <a:lstStyle/>
        <a:p>
          <a:endParaRPr lang="fr-FR"/>
        </a:p>
      </dgm:t>
    </dgm:pt>
    <dgm:pt modelId="{94FE336F-774A-410B-A5E9-281414D017DF}" type="pres">
      <dgm:prSet presAssocID="{621305D7-6620-415B-AA8F-048343028F1F}" presName="root2" presStyleCnt="0"/>
      <dgm:spPr/>
      <dgm:t>
        <a:bodyPr/>
        <a:lstStyle/>
        <a:p>
          <a:endParaRPr lang="fr-FR"/>
        </a:p>
      </dgm:t>
    </dgm:pt>
    <dgm:pt modelId="{315A3073-A996-4B6E-A565-E75D3E8AD2F1}" type="pres">
      <dgm:prSet presAssocID="{621305D7-6620-415B-AA8F-048343028F1F}" presName="LevelTwoTextNode" presStyleLbl="node2" presStyleIdx="3" presStyleCnt="4" custScaleX="161743" custScaleY="446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D18C80-E994-4A68-906B-1C9614A86DF6}" type="pres">
      <dgm:prSet presAssocID="{621305D7-6620-415B-AA8F-048343028F1F}" presName="level3hierChild" presStyleCnt="0"/>
      <dgm:spPr/>
      <dgm:t>
        <a:bodyPr/>
        <a:lstStyle/>
        <a:p>
          <a:endParaRPr lang="fr-FR"/>
        </a:p>
      </dgm:t>
    </dgm:pt>
  </dgm:ptLst>
  <dgm:cxnLst>
    <dgm:cxn modelId="{EBF28FD1-5C47-4C39-ADE8-79D4BFA0770D}" type="presOf" srcId="{D90AD45D-294A-48D3-A902-74EFC1AD975E}" destId="{7197144B-26E7-4562-9730-68D8C6519AE9}" srcOrd="1" destOrd="0" presId="urn:microsoft.com/office/officeart/2008/layout/HorizontalMultiLevelHierarchy"/>
    <dgm:cxn modelId="{EFB75D22-0985-4558-9343-573F0B061716}" srcId="{201EC033-AAD0-440F-87B5-511B05C88594}" destId="{DF3E7F2F-E88F-4184-AE71-5477D8DF4E0F}" srcOrd="1" destOrd="0" parTransId="{A93A515F-AB8D-4E7A-8DCD-DCBABFFC49B4}" sibTransId="{B5C0F76E-A17E-48C8-BB8F-C71EFB50A72B}"/>
    <dgm:cxn modelId="{2FF6679F-BC3B-4794-BB3D-BA0904CB2D56}" type="presOf" srcId="{7E591C87-6C5D-440A-9ED6-63188F72B5E6}" destId="{462D5815-4BEF-4125-A4A4-7365644A303D}" srcOrd="0" destOrd="0" presId="urn:microsoft.com/office/officeart/2008/layout/HorizontalMultiLevelHierarchy"/>
    <dgm:cxn modelId="{88556A19-4B82-45F4-8B0E-38DA3DAB0EA2}" type="presOf" srcId="{A93A515F-AB8D-4E7A-8DCD-DCBABFFC49B4}" destId="{9FB3A5E7-C4C0-4464-BD96-D956F331C28A}" srcOrd="1" destOrd="0" presId="urn:microsoft.com/office/officeart/2008/layout/HorizontalMultiLevelHierarchy"/>
    <dgm:cxn modelId="{189D31EA-6586-4742-95AD-244977393BE2}" type="presOf" srcId="{A93A515F-AB8D-4E7A-8DCD-DCBABFFC49B4}" destId="{285E6C05-2DF8-4FF6-9F62-E29BF4A48F37}" srcOrd="0" destOrd="0" presId="urn:microsoft.com/office/officeart/2008/layout/HorizontalMultiLevelHierarchy"/>
    <dgm:cxn modelId="{E30AB354-2539-4DC2-AA47-74DD74FB4591}" srcId="{AD4F083A-1910-4E52-BA72-EEB1C8B5D68E}" destId="{201EC033-AAD0-440F-87B5-511B05C88594}" srcOrd="0" destOrd="0" parTransId="{FAB02658-DAA5-42D4-B19B-2B9FD7370EDE}" sibTransId="{B832BF3B-4A06-4D93-9C30-4E6A0C1751C6}"/>
    <dgm:cxn modelId="{2C8EAD68-2D0A-4495-98E8-DCD2CC533BCC}" type="presOf" srcId="{CABBD2B5-7B8A-44FA-BC00-C9DC78620A8D}" destId="{07045AE4-4ACE-4BB0-BA24-8B84D69BDB0E}" srcOrd="1" destOrd="0" presId="urn:microsoft.com/office/officeart/2008/layout/HorizontalMultiLevelHierarchy"/>
    <dgm:cxn modelId="{99995F84-AA1C-4926-9400-006BE802D3AF}" type="presOf" srcId="{201EC033-AAD0-440F-87B5-511B05C88594}" destId="{01E25066-F908-404B-A329-DE4C87617EF5}" srcOrd="0" destOrd="0" presId="urn:microsoft.com/office/officeart/2008/layout/HorizontalMultiLevelHierarchy"/>
    <dgm:cxn modelId="{0F707F49-66DC-4EC7-A3CA-996D9F701069}" type="presOf" srcId="{55F54EEF-B319-4E65-8CD5-F028CAC98BB7}" destId="{283F56E6-D084-4CE8-A7F5-9FB68F0FA074}" srcOrd="1" destOrd="0" presId="urn:microsoft.com/office/officeart/2008/layout/HorizontalMultiLevelHierarchy"/>
    <dgm:cxn modelId="{91FB3E56-56B2-4311-A6AC-55E0FF0948E2}" type="presOf" srcId="{DF3E7F2F-E88F-4184-AE71-5477D8DF4E0F}" destId="{B13302EC-3B37-44BB-8084-343600558AAD}" srcOrd="0" destOrd="0" presId="urn:microsoft.com/office/officeart/2008/layout/HorizontalMultiLevelHierarchy"/>
    <dgm:cxn modelId="{3273FBA4-52B3-49A1-A649-8F0256662A7C}" type="presOf" srcId="{B32B023F-02B3-4878-B5A8-81283A482CE1}" destId="{6A9211BD-8E28-40E2-A4EA-FDEA990F06C7}" srcOrd="0" destOrd="0" presId="urn:microsoft.com/office/officeart/2008/layout/HorizontalMultiLevelHierarchy"/>
    <dgm:cxn modelId="{7AE6C806-A935-46AB-A78A-BCB3D3E2A91C}" srcId="{201EC033-AAD0-440F-87B5-511B05C88594}" destId="{B32B023F-02B3-4878-B5A8-81283A482CE1}" srcOrd="0" destOrd="0" parTransId="{D90AD45D-294A-48D3-A902-74EFC1AD975E}" sibTransId="{99A7596F-33DE-4F6D-8F21-DAD93FAE6C57}"/>
    <dgm:cxn modelId="{1CA0CCE7-E968-400E-A8D5-22AF2661C2DD}" type="presOf" srcId="{AD4F083A-1910-4E52-BA72-EEB1C8B5D68E}" destId="{CAE98DC8-1337-4FD3-ABB9-52A11D1E022B}" srcOrd="0" destOrd="0" presId="urn:microsoft.com/office/officeart/2008/layout/HorizontalMultiLevelHierarchy"/>
    <dgm:cxn modelId="{E959D878-01E3-427A-92CE-8EB68514BE10}" type="presOf" srcId="{D90AD45D-294A-48D3-A902-74EFC1AD975E}" destId="{8749133F-3CFC-4715-8210-1D120F9EAA32}" srcOrd="0" destOrd="0" presId="urn:microsoft.com/office/officeart/2008/layout/HorizontalMultiLevelHierarchy"/>
    <dgm:cxn modelId="{980D99FF-28E7-4FF1-9012-CF40CAEEE3CB}" type="presOf" srcId="{621305D7-6620-415B-AA8F-048343028F1F}" destId="{315A3073-A996-4B6E-A565-E75D3E8AD2F1}" srcOrd="0" destOrd="0" presId="urn:microsoft.com/office/officeart/2008/layout/HorizontalMultiLevelHierarchy"/>
    <dgm:cxn modelId="{EB03EDB6-95CC-47C0-9534-8FA254C8AC24}" type="presOf" srcId="{55F54EEF-B319-4E65-8CD5-F028CAC98BB7}" destId="{1C646B56-989E-46A5-AF6F-8285FB28EBBF}" srcOrd="0" destOrd="0" presId="urn:microsoft.com/office/officeart/2008/layout/HorizontalMultiLevelHierarchy"/>
    <dgm:cxn modelId="{9546BCA1-794B-46AD-B16A-83943AB221C1}" srcId="{201EC033-AAD0-440F-87B5-511B05C88594}" destId="{621305D7-6620-415B-AA8F-048343028F1F}" srcOrd="3" destOrd="0" parTransId="{55F54EEF-B319-4E65-8CD5-F028CAC98BB7}" sibTransId="{2EB3E079-F2E9-4755-8CD8-BC21835A75A7}"/>
    <dgm:cxn modelId="{352AC757-4BC9-4BA7-AFD1-F0DBCE7D0709}" type="presOf" srcId="{CABBD2B5-7B8A-44FA-BC00-C9DC78620A8D}" destId="{11F1C8E6-BE82-439A-9F87-9F3F55EAEB2F}" srcOrd="0" destOrd="0" presId="urn:microsoft.com/office/officeart/2008/layout/HorizontalMultiLevelHierarchy"/>
    <dgm:cxn modelId="{D945E8A0-CA65-4EB9-BB94-AACFF97605EC}" srcId="{201EC033-AAD0-440F-87B5-511B05C88594}" destId="{7E591C87-6C5D-440A-9ED6-63188F72B5E6}" srcOrd="2" destOrd="0" parTransId="{CABBD2B5-7B8A-44FA-BC00-C9DC78620A8D}" sibTransId="{51467DDB-8C9A-47B4-BDF4-893B218E4BC9}"/>
    <dgm:cxn modelId="{9F8C2AD2-D71B-4BD3-8843-0A7616EA7A07}" type="presParOf" srcId="{CAE98DC8-1337-4FD3-ABB9-52A11D1E022B}" destId="{4438CBB4-254A-49A6-9510-217270748C59}" srcOrd="0" destOrd="0" presId="urn:microsoft.com/office/officeart/2008/layout/HorizontalMultiLevelHierarchy"/>
    <dgm:cxn modelId="{4347E8D7-8ADC-48F8-B6DC-1757E65A5D97}" type="presParOf" srcId="{4438CBB4-254A-49A6-9510-217270748C59}" destId="{01E25066-F908-404B-A329-DE4C87617EF5}" srcOrd="0" destOrd="0" presId="urn:microsoft.com/office/officeart/2008/layout/HorizontalMultiLevelHierarchy"/>
    <dgm:cxn modelId="{E3E6EDFC-73AC-42E8-9EA0-4C733C873826}" type="presParOf" srcId="{4438CBB4-254A-49A6-9510-217270748C59}" destId="{DAE73A20-21A5-46E1-8BFF-830D7D0C7F49}" srcOrd="1" destOrd="0" presId="urn:microsoft.com/office/officeart/2008/layout/HorizontalMultiLevelHierarchy"/>
    <dgm:cxn modelId="{25BFE76C-3FF8-439D-A8BB-E0F1979A8F39}" type="presParOf" srcId="{DAE73A20-21A5-46E1-8BFF-830D7D0C7F49}" destId="{8749133F-3CFC-4715-8210-1D120F9EAA32}" srcOrd="0" destOrd="0" presId="urn:microsoft.com/office/officeart/2008/layout/HorizontalMultiLevelHierarchy"/>
    <dgm:cxn modelId="{6AA9EB5C-A6D9-4C30-A395-CE918FE0F50B}" type="presParOf" srcId="{8749133F-3CFC-4715-8210-1D120F9EAA32}" destId="{7197144B-26E7-4562-9730-68D8C6519AE9}" srcOrd="0" destOrd="0" presId="urn:microsoft.com/office/officeart/2008/layout/HorizontalMultiLevelHierarchy"/>
    <dgm:cxn modelId="{56242879-D89E-46B6-8F4A-B523099801B8}" type="presParOf" srcId="{DAE73A20-21A5-46E1-8BFF-830D7D0C7F49}" destId="{BFFA6762-F5D9-4277-9CB8-1EE3886A9266}" srcOrd="1" destOrd="0" presId="urn:microsoft.com/office/officeart/2008/layout/HorizontalMultiLevelHierarchy"/>
    <dgm:cxn modelId="{5BA3705B-BE25-4EA3-8836-EBB1026E1F97}" type="presParOf" srcId="{BFFA6762-F5D9-4277-9CB8-1EE3886A9266}" destId="{6A9211BD-8E28-40E2-A4EA-FDEA990F06C7}" srcOrd="0" destOrd="0" presId="urn:microsoft.com/office/officeart/2008/layout/HorizontalMultiLevelHierarchy"/>
    <dgm:cxn modelId="{47A8625F-4B5F-4F08-90F4-C33A1A7192FF}" type="presParOf" srcId="{BFFA6762-F5D9-4277-9CB8-1EE3886A9266}" destId="{115101AD-E349-4477-9E7B-A0A79CA6C35E}" srcOrd="1" destOrd="0" presId="urn:microsoft.com/office/officeart/2008/layout/HorizontalMultiLevelHierarchy"/>
    <dgm:cxn modelId="{BE62E2E1-2084-4EDA-AE93-1FFD65CB36C4}" type="presParOf" srcId="{DAE73A20-21A5-46E1-8BFF-830D7D0C7F49}" destId="{285E6C05-2DF8-4FF6-9F62-E29BF4A48F37}" srcOrd="2" destOrd="0" presId="urn:microsoft.com/office/officeart/2008/layout/HorizontalMultiLevelHierarchy"/>
    <dgm:cxn modelId="{FF3718B2-806C-4DED-BE07-1FCF381F7BB9}" type="presParOf" srcId="{285E6C05-2DF8-4FF6-9F62-E29BF4A48F37}" destId="{9FB3A5E7-C4C0-4464-BD96-D956F331C28A}" srcOrd="0" destOrd="0" presId="urn:microsoft.com/office/officeart/2008/layout/HorizontalMultiLevelHierarchy"/>
    <dgm:cxn modelId="{DB9EC84B-2CDE-4A34-8F57-97B67CC93581}" type="presParOf" srcId="{DAE73A20-21A5-46E1-8BFF-830D7D0C7F49}" destId="{966A02A5-27A0-4FA0-8269-453B6E59341C}" srcOrd="3" destOrd="0" presId="urn:microsoft.com/office/officeart/2008/layout/HorizontalMultiLevelHierarchy"/>
    <dgm:cxn modelId="{63112EE1-C24C-407F-8EDD-074F7A75B6A5}" type="presParOf" srcId="{966A02A5-27A0-4FA0-8269-453B6E59341C}" destId="{B13302EC-3B37-44BB-8084-343600558AAD}" srcOrd="0" destOrd="0" presId="urn:microsoft.com/office/officeart/2008/layout/HorizontalMultiLevelHierarchy"/>
    <dgm:cxn modelId="{96797FE3-3FEB-4475-AF69-B15CBC92777D}" type="presParOf" srcId="{966A02A5-27A0-4FA0-8269-453B6E59341C}" destId="{4267FE81-CFFF-494C-B34D-CC76AE5DCD22}" srcOrd="1" destOrd="0" presId="urn:microsoft.com/office/officeart/2008/layout/HorizontalMultiLevelHierarchy"/>
    <dgm:cxn modelId="{29DB9864-2E51-408D-B618-9D41235EED66}" type="presParOf" srcId="{DAE73A20-21A5-46E1-8BFF-830D7D0C7F49}" destId="{11F1C8E6-BE82-439A-9F87-9F3F55EAEB2F}" srcOrd="4" destOrd="0" presId="urn:microsoft.com/office/officeart/2008/layout/HorizontalMultiLevelHierarchy"/>
    <dgm:cxn modelId="{79400611-B13C-4D6A-8A92-620D7DBCE8B8}" type="presParOf" srcId="{11F1C8E6-BE82-439A-9F87-9F3F55EAEB2F}" destId="{07045AE4-4ACE-4BB0-BA24-8B84D69BDB0E}" srcOrd="0" destOrd="0" presId="urn:microsoft.com/office/officeart/2008/layout/HorizontalMultiLevelHierarchy"/>
    <dgm:cxn modelId="{9827489B-8C1A-43A2-B26B-87185F8AE582}" type="presParOf" srcId="{DAE73A20-21A5-46E1-8BFF-830D7D0C7F49}" destId="{543F8AC7-E48B-45FE-9BD1-9D6747E97AF5}" srcOrd="5" destOrd="0" presId="urn:microsoft.com/office/officeart/2008/layout/HorizontalMultiLevelHierarchy"/>
    <dgm:cxn modelId="{81558579-7845-4903-8D00-E6F5DCDEEFD5}" type="presParOf" srcId="{543F8AC7-E48B-45FE-9BD1-9D6747E97AF5}" destId="{462D5815-4BEF-4125-A4A4-7365644A303D}" srcOrd="0" destOrd="0" presId="urn:microsoft.com/office/officeart/2008/layout/HorizontalMultiLevelHierarchy"/>
    <dgm:cxn modelId="{E0EAC022-9045-45DE-8F07-53CE5F4E90C8}" type="presParOf" srcId="{543F8AC7-E48B-45FE-9BD1-9D6747E97AF5}" destId="{133A156C-8F31-4DFB-A453-2158FC2A6C50}" srcOrd="1" destOrd="0" presId="urn:microsoft.com/office/officeart/2008/layout/HorizontalMultiLevelHierarchy"/>
    <dgm:cxn modelId="{F2BBBD63-AE7D-4773-A494-CBE6AB3D8014}" type="presParOf" srcId="{DAE73A20-21A5-46E1-8BFF-830D7D0C7F49}" destId="{1C646B56-989E-46A5-AF6F-8285FB28EBBF}" srcOrd="6" destOrd="0" presId="urn:microsoft.com/office/officeart/2008/layout/HorizontalMultiLevelHierarchy"/>
    <dgm:cxn modelId="{8778170C-488D-4AC7-BD63-7EC7C605533A}" type="presParOf" srcId="{1C646B56-989E-46A5-AF6F-8285FB28EBBF}" destId="{283F56E6-D084-4CE8-A7F5-9FB68F0FA074}" srcOrd="0" destOrd="0" presId="urn:microsoft.com/office/officeart/2008/layout/HorizontalMultiLevelHierarchy"/>
    <dgm:cxn modelId="{A2301F68-14BA-46B2-A876-936EA4036D8A}" type="presParOf" srcId="{DAE73A20-21A5-46E1-8BFF-830D7D0C7F49}" destId="{94FE336F-774A-410B-A5E9-281414D017DF}" srcOrd="7" destOrd="0" presId="urn:microsoft.com/office/officeart/2008/layout/HorizontalMultiLevelHierarchy"/>
    <dgm:cxn modelId="{C7246640-5256-4F11-BD35-431DE436DE05}" type="presParOf" srcId="{94FE336F-774A-410B-A5E9-281414D017DF}" destId="{315A3073-A996-4B6E-A565-E75D3E8AD2F1}" srcOrd="0" destOrd="0" presId="urn:microsoft.com/office/officeart/2008/layout/HorizontalMultiLevelHierarchy"/>
    <dgm:cxn modelId="{702FE411-002E-4062-A118-6335CE879ED0}" type="presParOf" srcId="{94FE336F-774A-410B-A5E9-281414D017DF}" destId="{34D18C80-E994-4A68-906B-1C9614A86DF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r>
            <a:rPr lang="fr-FR" sz="1200" b="1" dirty="0" smtClean="0">
              <a:solidFill>
                <a:schemeClr val="tx1"/>
              </a:solidFill>
            </a:rPr>
            <a:t> épreuve pratique d’une durée de 4 h </a:t>
          </a:r>
          <a:endParaRPr lang="fr-FR" sz="1200" b="1" dirty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dans un établissement public formant à un baccalauréat professionnel « Technicien(ne) en Chaudronnerie Industrielle ». 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</a:t>
          </a:r>
        </a:p>
        <a:p>
          <a:r>
            <a:rPr lang="fr-FR" sz="1200" b="1" dirty="0" smtClean="0">
              <a:solidFill>
                <a:schemeClr val="tx1"/>
              </a:solidFill>
            </a:rPr>
            <a:t>deux professeurs des enseignements professionnels et d’un professionnel.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Sujets fournis aux candidats</a:t>
          </a:r>
        </a:p>
        <a:p>
          <a:r>
            <a:rPr lang="fr-FR" sz="1200" b="1" dirty="0" smtClean="0">
              <a:solidFill>
                <a:schemeClr val="tx1"/>
              </a:solidFill>
            </a:rPr>
            <a:t>--------</a:t>
          </a:r>
        </a:p>
        <a:p>
          <a:r>
            <a:rPr lang="fr-FR" sz="1200" b="1" dirty="0" smtClean="0">
              <a:solidFill>
                <a:schemeClr val="tx1"/>
              </a:solidFill>
            </a:rPr>
            <a:t>A l’issue de l’épreuve, la commission d’évaluation corrigera sur place les productions (fichiers numériques, impressions…).</a:t>
          </a:r>
          <a:endParaRPr lang="fr-FR" sz="1200" b="1" dirty="0">
            <a:solidFill>
              <a:schemeClr val="tx1"/>
            </a:solidFill>
          </a:endParaRP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2" presStyleCnt="3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69C517-4B07-4118-874A-5B99FFAB157D}" type="presOf" srcId="{A67BB12A-0888-4D80-9AA8-5B7E747F1F68}" destId="{6D43EE13-D238-4A1A-B156-2DFE87C2203F}" srcOrd="0" destOrd="0" presId="urn:microsoft.com/office/officeart/2005/8/layout/process1"/>
    <dgm:cxn modelId="{F4B3E43C-3B57-485D-8D7F-5B32DD3B6544}" type="presOf" srcId="{8031A5F0-8DEF-40DA-959E-6303D16C4506}" destId="{E936B2D4-4115-4E26-BB91-829195BB14EA}" srcOrd="0" destOrd="0" presId="urn:microsoft.com/office/officeart/2005/8/layout/process1"/>
    <dgm:cxn modelId="{4209F681-AF1E-4CAA-A31F-8BF7D3D96AAA}" type="presOf" srcId="{A67BB12A-0888-4D80-9AA8-5B7E747F1F68}" destId="{44A5B7D9-E24B-4CA7-BEF1-85916FB0C642}" srcOrd="1" destOrd="0" presId="urn:microsoft.com/office/officeart/2005/8/layout/process1"/>
    <dgm:cxn modelId="{CF10B340-1038-4F1A-9D1D-9DC779520567}" type="presOf" srcId="{1FFF7A79-4F4A-4C4F-87B1-567DA3D2594B}" destId="{BEB9BBF4-6ECF-4F77-8707-4D25295FACEA}" srcOrd="1" destOrd="0" presId="urn:microsoft.com/office/officeart/2005/8/layout/process1"/>
    <dgm:cxn modelId="{B886CC13-941E-4E39-9E1E-609E56F744D0}" type="presOf" srcId="{0DB32EA2-F2FC-423E-88CD-58B47DBBF0C0}" destId="{DCD17B5C-7524-48E6-AF93-4F81D8A6E13E}" srcOrd="0" destOrd="0" presId="urn:microsoft.com/office/officeart/2005/8/layout/process1"/>
    <dgm:cxn modelId="{F163BF4C-FB7D-41A6-85E1-B8B9A803373E}" type="presOf" srcId="{8031A5F0-8DEF-40DA-959E-6303D16C4506}" destId="{694E3568-E114-40DF-AD3D-B69B8B5AE7D6}" srcOrd="1" destOrd="0" presId="urn:microsoft.com/office/officeart/2005/8/layout/process1"/>
    <dgm:cxn modelId="{E23A34BA-6ADC-40FC-9D91-F4AFB3D9E5B7}" srcId="{ED2F65D4-2C4E-4FCC-808C-FA3B6764953E}" destId="{B9B0863D-9CB5-4F14-ACB1-400E50B491FA}" srcOrd="1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2" destOrd="0" parTransId="{06059350-0738-43D0-AD27-7EF043E77671}" sibTransId="{A67BB12A-0888-4D80-9AA8-5B7E747F1F68}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988A58AB-8B2B-4F33-97B8-D974F0A3D7F5}" srcId="{ED2F65D4-2C4E-4FCC-808C-FA3B6764953E}" destId="{F05119CB-DD7E-42C6-83EB-9912422773A9}" srcOrd="3" destOrd="0" parTransId="{CA3DD96F-5424-4818-9FA3-5C3959181701}" sibTransId="{178F47A0-5AFF-4FC7-8A25-2A81C0783FA0}"/>
    <dgm:cxn modelId="{46DD2CDB-C5D0-4758-8A11-42ED34177984}" type="presOf" srcId="{B9B0863D-9CB5-4F14-ACB1-400E50B491FA}" destId="{BFB79F78-4CAD-4AFD-9EFD-1C74580931E7}" srcOrd="0" destOrd="0" presId="urn:microsoft.com/office/officeart/2005/8/layout/process1"/>
    <dgm:cxn modelId="{575E9A61-A9B5-458A-852A-8DBDA5789AB6}" type="presOf" srcId="{86B2596B-360C-4D5F-A158-91104AC94B70}" destId="{99519559-6B3C-4FA5-A95B-72949C68979F}" srcOrd="0" destOrd="0" presId="urn:microsoft.com/office/officeart/2005/8/layout/process1"/>
    <dgm:cxn modelId="{3C226846-9D95-4A94-ADF6-3B11E1E76D5F}" type="presOf" srcId="{1FFF7A79-4F4A-4C4F-87B1-567DA3D2594B}" destId="{59FE23DF-6778-457F-84C4-3C531990755E}" srcOrd="0" destOrd="0" presId="urn:microsoft.com/office/officeart/2005/8/layout/process1"/>
    <dgm:cxn modelId="{A6DCAE90-0B43-477A-A69A-ACC69FC50480}" type="presOf" srcId="{ED2F65D4-2C4E-4FCC-808C-FA3B6764953E}" destId="{CCA5F225-F826-48B9-803E-6E4A35D70ED0}" srcOrd="0" destOrd="0" presId="urn:microsoft.com/office/officeart/2005/8/layout/process1"/>
    <dgm:cxn modelId="{0E27D5CD-53B7-41FA-BDEB-9778FE031470}" type="presOf" srcId="{F05119CB-DD7E-42C6-83EB-9912422773A9}" destId="{1124316E-A513-4C7F-AFC3-FD02F3872E37}" srcOrd="0" destOrd="0" presId="urn:microsoft.com/office/officeart/2005/8/layout/process1"/>
    <dgm:cxn modelId="{B75E1E1A-1E73-4615-9BD1-1748D4492031}" type="presParOf" srcId="{CCA5F225-F826-48B9-803E-6E4A35D70ED0}" destId="{99519559-6B3C-4FA5-A95B-72949C68979F}" srcOrd="0" destOrd="0" presId="urn:microsoft.com/office/officeart/2005/8/layout/process1"/>
    <dgm:cxn modelId="{47847649-DC1B-402F-A70B-9B160C5EDE93}" type="presParOf" srcId="{CCA5F225-F826-48B9-803E-6E4A35D70ED0}" destId="{E936B2D4-4115-4E26-BB91-829195BB14EA}" srcOrd="1" destOrd="0" presId="urn:microsoft.com/office/officeart/2005/8/layout/process1"/>
    <dgm:cxn modelId="{81AA9E89-EC21-407D-A109-0874169176E7}" type="presParOf" srcId="{E936B2D4-4115-4E26-BB91-829195BB14EA}" destId="{694E3568-E114-40DF-AD3D-B69B8B5AE7D6}" srcOrd="0" destOrd="0" presId="urn:microsoft.com/office/officeart/2005/8/layout/process1"/>
    <dgm:cxn modelId="{7E5B5C7F-773B-45D4-8B21-33A8FE40C787}" type="presParOf" srcId="{CCA5F225-F826-48B9-803E-6E4A35D70ED0}" destId="{BFB79F78-4CAD-4AFD-9EFD-1C74580931E7}" srcOrd="2" destOrd="0" presId="urn:microsoft.com/office/officeart/2005/8/layout/process1"/>
    <dgm:cxn modelId="{B65B69EB-EE79-4D7C-A168-F35B8568ED9A}" type="presParOf" srcId="{CCA5F225-F826-48B9-803E-6E4A35D70ED0}" destId="{59FE23DF-6778-457F-84C4-3C531990755E}" srcOrd="3" destOrd="0" presId="urn:microsoft.com/office/officeart/2005/8/layout/process1"/>
    <dgm:cxn modelId="{EFA3C285-929B-4D06-99C2-81D38E94FEE7}" type="presParOf" srcId="{59FE23DF-6778-457F-84C4-3C531990755E}" destId="{BEB9BBF4-6ECF-4F77-8707-4D25295FACEA}" srcOrd="0" destOrd="0" presId="urn:microsoft.com/office/officeart/2005/8/layout/process1"/>
    <dgm:cxn modelId="{FE0FD270-A539-4DC3-86B1-89DFFC201DCB}" type="presParOf" srcId="{CCA5F225-F826-48B9-803E-6E4A35D70ED0}" destId="{DCD17B5C-7524-48E6-AF93-4F81D8A6E13E}" srcOrd="4" destOrd="0" presId="urn:microsoft.com/office/officeart/2005/8/layout/process1"/>
    <dgm:cxn modelId="{9292AC6F-2746-4940-A802-E8D019849BAA}" type="presParOf" srcId="{CCA5F225-F826-48B9-803E-6E4A35D70ED0}" destId="{6D43EE13-D238-4A1A-B156-2DFE87C2203F}" srcOrd="5" destOrd="0" presId="urn:microsoft.com/office/officeart/2005/8/layout/process1"/>
    <dgm:cxn modelId="{2F1B4782-4C2D-4251-A668-F6512B6836B0}" type="presParOf" srcId="{6D43EE13-D238-4A1A-B156-2DFE87C2203F}" destId="{44A5B7D9-E24B-4CA7-BEF1-85916FB0C642}" srcOrd="0" destOrd="0" presId="urn:microsoft.com/office/officeart/2005/8/layout/process1"/>
    <dgm:cxn modelId="{03310DC5-4698-45EF-9EE1-3EDCB83862F7}" type="presParOf" srcId="{CCA5F225-F826-48B9-803E-6E4A35D70ED0}" destId="{1124316E-A513-4C7F-AFC3-FD02F3872E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smtClean="0">
              <a:solidFill>
                <a:schemeClr val="tx1"/>
              </a:solidFill>
            </a:rPr>
            <a:t>Quoi :</a:t>
          </a:r>
        </a:p>
        <a:p>
          <a:r>
            <a:rPr lang="fr-FR" sz="1200" b="1" smtClean="0">
              <a:solidFill>
                <a:schemeClr val="tx1"/>
              </a:solidFill>
            </a:rPr>
            <a:t> situations professionnelles</a:t>
          </a:r>
          <a:endParaRPr lang="fr-FR" sz="1200" b="1" dirty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F360C98-86E2-44E3-871A-034F53AF2560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smtClean="0">
              <a:solidFill>
                <a:schemeClr val="tx1"/>
              </a:solidFill>
            </a:rPr>
            <a:t>Quand : </a:t>
          </a:r>
        </a:p>
        <a:p>
          <a:r>
            <a:rPr lang="fr-FR" sz="1200" b="1" smtClean="0">
              <a:solidFill>
                <a:schemeClr val="tx1"/>
              </a:solidFill>
            </a:rPr>
            <a:t>au cours de l’année civile de l’examen </a:t>
          </a:r>
          <a:endParaRPr lang="fr-FR" sz="1200" b="1" dirty="0" smtClean="0">
            <a:solidFill>
              <a:schemeClr val="tx1"/>
            </a:solidFill>
          </a:endParaRPr>
        </a:p>
      </dgm:t>
    </dgm:pt>
    <dgm:pt modelId="{614F8766-7DE5-4D2A-BD9F-1BE9C598AD83}" type="par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E0E1EBD-EA34-43B5-B406-E8D15B553680}" type="sib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smtClean="0">
              <a:solidFill>
                <a:schemeClr val="tx1"/>
              </a:solidFill>
            </a:rPr>
            <a:t>Où : </a:t>
          </a:r>
        </a:p>
        <a:p>
          <a:r>
            <a:rPr lang="fr-FR" sz="1200" b="1" smtClean="0">
              <a:solidFill>
                <a:schemeClr val="tx1"/>
              </a:solidFill>
            </a:rPr>
            <a:t>Chaque période de formation en entreprise ou en établissement</a:t>
          </a:r>
          <a:endParaRPr lang="fr-FR" sz="1200" b="1" dirty="0">
            <a:solidFill>
              <a:schemeClr val="tx1"/>
            </a:solidFill>
          </a:endParaRPr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</a:t>
          </a:r>
          <a:r>
            <a:rPr lang="fr-FR" sz="1200" b="1" dirty="0" smtClean="0">
              <a:solidFill>
                <a:schemeClr val="tx1"/>
              </a:solidFill>
            </a:rPr>
            <a:t>conjointement par le tuteur …et l’équipe pédagogique .. le cas échéant du candidat</a:t>
          </a:r>
          <a:endParaRPr lang="fr-FR" sz="1200" b="1" dirty="0">
            <a:solidFill>
              <a:schemeClr val="tx1"/>
            </a:solidFill>
          </a:endParaRPr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dirty="0" smtClean="0">
              <a:solidFill>
                <a:schemeClr val="tx1"/>
              </a:solidFill>
            </a:rPr>
            <a:t>bilans individuels … tâches et activités … pour chacune des compétences visées.</a:t>
          </a:r>
          <a:endParaRPr lang="fr-FR" sz="1200" b="1" dirty="0">
            <a:solidFill>
              <a:schemeClr val="tx1"/>
            </a:solidFill>
          </a:endParaRP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8EF9024-9FA4-4A66-BDD2-1FBE1F47345C}" type="pres">
      <dgm:prSet presAssocID="{EF360C98-86E2-44E3-871A-034F53AF25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E8D846-96E1-4604-8686-51D228FBCAA1}" type="pres">
      <dgm:prSet presAssocID="{FE0E1EBD-EA34-43B5-B406-E8D15B55368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3FF9F79-27E3-4EA7-AC3C-32B2E6AF7B38}" type="pres">
      <dgm:prSet presAssocID="{FE0E1EBD-EA34-43B5-B406-E8D15B55368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E1169A-A07E-4735-B6BD-80702F155588}" type="presOf" srcId="{FE0E1EBD-EA34-43B5-B406-E8D15B553680}" destId="{83FF9F79-27E3-4EA7-AC3C-32B2E6AF7B38}" srcOrd="1" destOrd="0" presId="urn:microsoft.com/office/officeart/2005/8/layout/process1"/>
    <dgm:cxn modelId="{BC4A86FA-4A5C-4663-A1A1-EFB6D130FDD2}" type="presOf" srcId="{1FFF7A79-4F4A-4C4F-87B1-567DA3D2594B}" destId="{BEB9BBF4-6ECF-4F77-8707-4D25295FACEA}" srcOrd="1" destOrd="0" presId="urn:microsoft.com/office/officeart/2005/8/layout/process1"/>
    <dgm:cxn modelId="{76C51382-5CC2-4AF0-8F5E-9867F064B04E}" type="presOf" srcId="{A67BB12A-0888-4D80-9AA8-5B7E747F1F68}" destId="{44A5B7D9-E24B-4CA7-BEF1-85916FB0C642}" srcOrd="1" destOrd="0" presId="urn:microsoft.com/office/officeart/2005/8/layout/process1"/>
    <dgm:cxn modelId="{DD17868E-DA5C-45E3-B1AD-A0E352E1581D}" type="presOf" srcId="{EF360C98-86E2-44E3-871A-034F53AF2560}" destId="{18EF9024-9FA4-4A66-BDD2-1FBE1F47345C}" srcOrd="0" destOrd="0" presId="urn:microsoft.com/office/officeart/2005/8/layout/process1"/>
    <dgm:cxn modelId="{7500A695-AAEE-42EA-946B-B7EAF345C8F1}" type="presOf" srcId="{1FFF7A79-4F4A-4C4F-87B1-567DA3D2594B}" destId="{59FE23DF-6778-457F-84C4-3C531990755E}" srcOrd="0" destOrd="0" presId="urn:microsoft.com/office/officeart/2005/8/layout/process1"/>
    <dgm:cxn modelId="{988A58AB-8B2B-4F33-97B8-D974F0A3D7F5}" srcId="{ED2F65D4-2C4E-4FCC-808C-FA3B6764953E}" destId="{F05119CB-DD7E-42C6-83EB-9912422773A9}" srcOrd="4" destOrd="0" parTransId="{CA3DD96F-5424-4818-9FA3-5C3959181701}" sibTransId="{178F47A0-5AFF-4FC7-8A25-2A81C0783FA0}"/>
    <dgm:cxn modelId="{4DFBCD96-2AAF-4F07-B02A-FAE503F4FE72}" type="presOf" srcId="{8031A5F0-8DEF-40DA-959E-6303D16C4506}" destId="{E936B2D4-4115-4E26-BB91-829195BB14EA}" srcOrd="0" destOrd="0" presId="urn:microsoft.com/office/officeart/2005/8/layout/process1"/>
    <dgm:cxn modelId="{8858BB17-2577-4A8B-8DAC-B8F8054FDE9D}" type="presOf" srcId="{ED2F65D4-2C4E-4FCC-808C-FA3B6764953E}" destId="{CCA5F225-F826-48B9-803E-6E4A35D70ED0}" srcOrd="0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09B6AF9D-C486-491D-9D1D-01D95622FA7E}" type="presOf" srcId="{A67BB12A-0888-4D80-9AA8-5B7E747F1F68}" destId="{6D43EE13-D238-4A1A-B156-2DFE87C2203F}" srcOrd="0" destOrd="0" presId="urn:microsoft.com/office/officeart/2005/8/layout/process1"/>
    <dgm:cxn modelId="{85998529-DB9F-41AB-9B5D-84E01DBF93F4}" type="presOf" srcId="{F05119CB-DD7E-42C6-83EB-9912422773A9}" destId="{1124316E-A513-4C7F-AFC3-FD02F3872E37}" srcOrd="0" destOrd="0" presId="urn:microsoft.com/office/officeart/2005/8/layout/process1"/>
    <dgm:cxn modelId="{B690B590-DD33-4A81-B2F7-450C792F4B7B}" type="presOf" srcId="{B9B0863D-9CB5-4F14-ACB1-400E50B491FA}" destId="{BFB79F78-4CAD-4AFD-9EFD-1C74580931E7}" srcOrd="0" destOrd="0" presId="urn:microsoft.com/office/officeart/2005/8/layout/process1"/>
    <dgm:cxn modelId="{E23A34BA-6ADC-40FC-9D91-F4AFB3D9E5B7}" srcId="{ED2F65D4-2C4E-4FCC-808C-FA3B6764953E}" destId="{B9B0863D-9CB5-4F14-ACB1-400E50B491FA}" srcOrd="2" destOrd="0" parTransId="{4A256602-A359-4A68-910C-6F277E3DABB5}" sibTransId="{1FFF7A79-4F4A-4C4F-87B1-567DA3D2594B}"/>
    <dgm:cxn modelId="{8217A1A3-56CB-41DA-BC56-1C5B4B0EF034}" type="presOf" srcId="{86B2596B-360C-4D5F-A158-91104AC94B70}" destId="{99519559-6B3C-4FA5-A95B-72949C68979F}" srcOrd="0" destOrd="0" presId="urn:microsoft.com/office/officeart/2005/8/layout/process1"/>
    <dgm:cxn modelId="{54851F3E-C06E-43EA-9980-7F84861EFBE5}" type="presOf" srcId="{FE0E1EBD-EA34-43B5-B406-E8D15B553680}" destId="{61E8D846-96E1-4604-8686-51D228FBCAA1}" srcOrd="0" destOrd="0" presId="urn:microsoft.com/office/officeart/2005/8/layout/process1"/>
    <dgm:cxn modelId="{AC393161-D323-401D-9798-FF3BCF5C01E6}" srcId="{ED2F65D4-2C4E-4FCC-808C-FA3B6764953E}" destId="{0DB32EA2-F2FC-423E-88CD-58B47DBBF0C0}" srcOrd="3" destOrd="0" parTransId="{06059350-0738-43D0-AD27-7EF043E77671}" sibTransId="{A67BB12A-0888-4D80-9AA8-5B7E747F1F68}"/>
    <dgm:cxn modelId="{6BEADE8D-0F2A-4F37-BD58-3839331D0F77}" type="presOf" srcId="{0DB32EA2-F2FC-423E-88CD-58B47DBBF0C0}" destId="{DCD17B5C-7524-48E6-AF93-4F81D8A6E13E}" srcOrd="0" destOrd="0" presId="urn:microsoft.com/office/officeart/2005/8/layout/process1"/>
    <dgm:cxn modelId="{7D17DB0E-D8C0-42C7-8084-E0D413C8CECA}" type="presOf" srcId="{8031A5F0-8DEF-40DA-959E-6303D16C4506}" destId="{694E3568-E114-40DF-AD3D-B69B8B5AE7D6}" srcOrd="1" destOrd="0" presId="urn:microsoft.com/office/officeart/2005/8/layout/process1"/>
    <dgm:cxn modelId="{E269D67D-ABA0-4971-8E56-B88F2FF653BC}" srcId="{ED2F65D4-2C4E-4FCC-808C-FA3B6764953E}" destId="{EF360C98-86E2-44E3-871A-034F53AF2560}" srcOrd="1" destOrd="0" parTransId="{614F8766-7DE5-4D2A-BD9F-1BE9C598AD83}" sibTransId="{FE0E1EBD-EA34-43B5-B406-E8D15B553680}"/>
    <dgm:cxn modelId="{9F525818-CCDC-40AF-91F3-29F628ABFC0E}" type="presParOf" srcId="{CCA5F225-F826-48B9-803E-6E4A35D70ED0}" destId="{99519559-6B3C-4FA5-A95B-72949C68979F}" srcOrd="0" destOrd="0" presId="urn:microsoft.com/office/officeart/2005/8/layout/process1"/>
    <dgm:cxn modelId="{64D95D61-9398-4144-A3A4-0E779D096CDC}" type="presParOf" srcId="{CCA5F225-F826-48B9-803E-6E4A35D70ED0}" destId="{E936B2D4-4115-4E26-BB91-829195BB14EA}" srcOrd="1" destOrd="0" presId="urn:microsoft.com/office/officeart/2005/8/layout/process1"/>
    <dgm:cxn modelId="{6B1566D6-7F09-4A43-AE91-5041F41E699B}" type="presParOf" srcId="{E936B2D4-4115-4E26-BB91-829195BB14EA}" destId="{694E3568-E114-40DF-AD3D-B69B8B5AE7D6}" srcOrd="0" destOrd="0" presId="urn:microsoft.com/office/officeart/2005/8/layout/process1"/>
    <dgm:cxn modelId="{E45ABF7E-B2A4-41EB-8BEA-C664F4F2B53A}" type="presParOf" srcId="{CCA5F225-F826-48B9-803E-6E4A35D70ED0}" destId="{18EF9024-9FA4-4A66-BDD2-1FBE1F47345C}" srcOrd="2" destOrd="0" presId="urn:microsoft.com/office/officeart/2005/8/layout/process1"/>
    <dgm:cxn modelId="{23101C70-C1AA-4AB9-BA24-8C831717FA44}" type="presParOf" srcId="{CCA5F225-F826-48B9-803E-6E4A35D70ED0}" destId="{61E8D846-96E1-4604-8686-51D228FBCAA1}" srcOrd="3" destOrd="0" presId="urn:microsoft.com/office/officeart/2005/8/layout/process1"/>
    <dgm:cxn modelId="{7105BFD9-F4CD-439A-97CF-38CD91F9EF05}" type="presParOf" srcId="{61E8D846-96E1-4604-8686-51D228FBCAA1}" destId="{83FF9F79-27E3-4EA7-AC3C-32B2E6AF7B38}" srcOrd="0" destOrd="0" presId="urn:microsoft.com/office/officeart/2005/8/layout/process1"/>
    <dgm:cxn modelId="{E816822A-8D97-4144-9DE8-3193ECEC7B8E}" type="presParOf" srcId="{CCA5F225-F826-48B9-803E-6E4A35D70ED0}" destId="{BFB79F78-4CAD-4AFD-9EFD-1C74580931E7}" srcOrd="4" destOrd="0" presId="urn:microsoft.com/office/officeart/2005/8/layout/process1"/>
    <dgm:cxn modelId="{B71BBE6B-F934-4259-B3BB-D0994C81BAC0}" type="presParOf" srcId="{CCA5F225-F826-48B9-803E-6E4A35D70ED0}" destId="{59FE23DF-6778-457F-84C4-3C531990755E}" srcOrd="5" destOrd="0" presId="urn:microsoft.com/office/officeart/2005/8/layout/process1"/>
    <dgm:cxn modelId="{9095ECD0-E627-4B8E-947F-6CC4E2D3F17F}" type="presParOf" srcId="{59FE23DF-6778-457F-84C4-3C531990755E}" destId="{BEB9BBF4-6ECF-4F77-8707-4D25295FACEA}" srcOrd="0" destOrd="0" presId="urn:microsoft.com/office/officeart/2005/8/layout/process1"/>
    <dgm:cxn modelId="{358D9D42-E1CC-49BE-AE91-2538581AF2E5}" type="presParOf" srcId="{CCA5F225-F826-48B9-803E-6E4A35D70ED0}" destId="{DCD17B5C-7524-48E6-AF93-4F81D8A6E13E}" srcOrd="6" destOrd="0" presId="urn:microsoft.com/office/officeart/2005/8/layout/process1"/>
    <dgm:cxn modelId="{DD2B20AF-9313-4B11-BDDE-63360FE3608A}" type="presParOf" srcId="{CCA5F225-F826-48B9-803E-6E4A35D70ED0}" destId="{6D43EE13-D238-4A1A-B156-2DFE87C2203F}" srcOrd="7" destOrd="0" presId="urn:microsoft.com/office/officeart/2005/8/layout/process1"/>
    <dgm:cxn modelId="{5E852AB2-AB24-431C-9B60-A9D0BFD4E3F1}" type="presParOf" srcId="{6D43EE13-D238-4A1A-B156-2DFE87C2203F}" destId="{44A5B7D9-E24B-4CA7-BEF1-85916FB0C642}" srcOrd="0" destOrd="0" presId="urn:microsoft.com/office/officeart/2005/8/layout/process1"/>
    <dgm:cxn modelId="{892CC77F-5220-4167-8FE3-396574A21A93}" type="presParOf" srcId="{CCA5F225-F826-48B9-803E-6E4A35D70ED0}" destId="{1124316E-A513-4C7F-AFC3-FD02F3872E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Épreuve écrite d’une durée de 3 h 30 minutes </a:t>
          </a:r>
        </a:p>
        <a:p>
          <a:r>
            <a:rPr lang="fr-FR" sz="1800" b="1" dirty="0" smtClean="0">
              <a:solidFill>
                <a:schemeClr val="tx1"/>
              </a:solidFill>
            </a:rPr>
            <a:t>dont 30 minutes conseillées pour la lecture du sujet.</a:t>
          </a:r>
          <a:endParaRPr lang="fr-FR" sz="1800" b="1" dirty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sz="1050"/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sz="1050"/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1" custScaleX="100196" custLinFactNeighborX="287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1852A4-BDBE-46FF-9BB5-2EA300944880}" type="presOf" srcId="{ED2F65D4-2C4E-4FCC-808C-FA3B6764953E}" destId="{CCA5F225-F826-48B9-803E-6E4A35D70ED0}" srcOrd="0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6A71AFD3-265D-4280-A6E9-B73515C9CD9E}" type="presOf" srcId="{86B2596B-360C-4D5F-A158-91104AC94B70}" destId="{99519559-6B3C-4FA5-A95B-72949C68979F}" srcOrd="0" destOrd="0" presId="urn:microsoft.com/office/officeart/2005/8/layout/process1"/>
    <dgm:cxn modelId="{5380D4E4-1807-4A2D-894D-60CB9363363D}" type="presParOf" srcId="{CCA5F225-F826-48B9-803E-6E4A35D70ED0}" destId="{99519559-6B3C-4FA5-A95B-72949C68979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3AC3C7-318B-45B9-9789-C4B7662F4922}" type="doc">
      <dgm:prSet loTypeId="urn:microsoft.com/office/officeart/2005/8/layout/hList6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3B783691-2321-4CE2-803C-03D7E1D84F63}">
      <dgm:prSet phldrT="[Texte]"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Activité</a:t>
          </a:r>
          <a:endParaRPr lang="fr-FR" sz="2400" b="1" dirty="0">
            <a:solidFill>
              <a:schemeClr val="tx1"/>
            </a:solidFill>
          </a:endParaRPr>
        </a:p>
      </dgm:t>
    </dgm:pt>
    <dgm:pt modelId="{B01B80F6-420F-4820-AC98-B2EF885E830A}" type="parTrans" cxnId="{B1E8F0FE-DF5B-452D-A6D2-5E47A311CDE7}">
      <dgm:prSet/>
      <dgm:spPr/>
      <dgm:t>
        <a:bodyPr/>
        <a:lstStyle/>
        <a:p>
          <a:endParaRPr lang="fr-FR"/>
        </a:p>
      </dgm:t>
    </dgm:pt>
    <dgm:pt modelId="{CB64FD71-3EFD-4719-9EDA-52CCA38A9D2C}" type="sibTrans" cxnId="{B1E8F0FE-DF5B-452D-A6D2-5E47A311CDE7}">
      <dgm:prSet/>
      <dgm:spPr/>
      <dgm:t>
        <a:bodyPr/>
        <a:lstStyle/>
        <a:p>
          <a:endParaRPr lang="fr-FR"/>
        </a:p>
      </dgm:t>
    </dgm:pt>
    <dgm:pt modelId="{4A42E6FD-1DDE-4350-8FAE-7647BBBD5442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</a:rPr>
            <a:t>Bloc de Compétences</a:t>
          </a:r>
          <a:endParaRPr lang="fr-FR" sz="2200" b="1" dirty="0">
            <a:solidFill>
              <a:schemeClr val="tx1"/>
            </a:solidFill>
          </a:endParaRPr>
        </a:p>
      </dgm:t>
    </dgm:pt>
    <dgm:pt modelId="{0E8A2E89-2E23-4CB5-B0A7-846B01843993}" type="parTrans" cxnId="{2ADFB8B4-2A83-482F-AE31-97107F8A134D}">
      <dgm:prSet/>
      <dgm:spPr/>
      <dgm:t>
        <a:bodyPr/>
        <a:lstStyle/>
        <a:p>
          <a:endParaRPr lang="fr-FR"/>
        </a:p>
      </dgm:t>
    </dgm:pt>
    <dgm:pt modelId="{693C5A97-6375-4989-8991-196910A52382}" type="sibTrans" cxnId="{2ADFB8B4-2A83-482F-AE31-97107F8A134D}">
      <dgm:prSet/>
      <dgm:spPr/>
      <dgm:t>
        <a:bodyPr/>
        <a:lstStyle/>
        <a:p>
          <a:endParaRPr lang="fr-FR"/>
        </a:p>
      </dgm:t>
    </dgm:pt>
    <dgm:pt modelId="{0B957E0F-4DBF-4FED-83D1-F8736BDE2E0B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C3</a:t>
          </a:r>
          <a:r>
            <a:rPr lang="fr-FR" sz="1400" dirty="0" smtClean="0">
              <a:solidFill>
                <a:schemeClr val="tx1"/>
              </a:solidFill>
            </a:rPr>
            <a:t> : Configurer et régler les postes de travail.</a:t>
          </a:r>
          <a:endParaRPr lang="fr-FR" sz="1400" b="0" dirty="0">
            <a:solidFill>
              <a:schemeClr val="tx1"/>
            </a:solidFill>
          </a:endParaRPr>
        </a:p>
      </dgm:t>
    </dgm:pt>
    <dgm:pt modelId="{024B420B-F925-42A5-9A7B-A9F407AAA480}" type="parTrans" cxnId="{85968914-DF41-4611-BC20-50D837D3FBF7}">
      <dgm:prSet/>
      <dgm:spPr/>
      <dgm:t>
        <a:bodyPr/>
        <a:lstStyle/>
        <a:p>
          <a:endParaRPr lang="fr-FR"/>
        </a:p>
      </dgm:t>
    </dgm:pt>
    <dgm:pt modelId="{C06CDC6E-D561-4C75-8875-426E20889A03}" type="sibTrans" cxnId="{85968914-DF41-4611-BC20-50D837D3FBF7}">
      <dgm:prSet/>
      <dgm:spPr/>
      <dgm:t>
        <a:bodyPr/>
        <a:lstStyle/>
        <a:p>
          <a:endParaRPr lang="fr-FR"/>
        </a:p>
      </dgm:t>
    </dgm:pt>
    <dgm:pt modelId="{CA39A4E8-CA16-4C69-86A7-7FD906657D0F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tx1"/>
              </a:solidFill>
            </a:rPr>
            <a:t>Épreuve</a:t>
          </a:r>
          <a:endParaRPr lang="fr-FR" sz="2200" b="1" dirty="0">
            <a:solidFill>
              <a:schemeClr val="tx1"/>
            </a:solidFill>
          </a:endParaRPr>
        </a:p>
      </dgm:t>
    </dgm:pt>
    <dgm:pt modelId="{3B273ABF-3C61-4F0F-AF27-5629D6CB633E}" type="parTrans" cxnId="{B7510EA3-7A3D-4168-95B5-20C2C7EF5932}">
      <dgm:prSet/>
      <dgm:spPr/>
      <dgm:t>
        <a:bodyPr/>
        <a:lstStyle/>
        <a:p>
          <a:endParaRPr lang="fr-FR"/>
        </a:p>
      </dgm:t>
    </dgm:pt>
    <dgm:pt modelId="{F3EEA772-8368-4271-9FEC-F68D8B32D3D5}" type="sibTrans" cxnId="{B7510EA3-7A3D-4168-95B5-20C2C7EF5932}">
      <dgm:prSet/>
      <dgm:spPr/>
      <dgm:t>
        <a:bodyPr/>
        <a:lstStyle/>
        <a:p>
          <a:endParaRPr lang="fr-FR"/>
        </a:p>
      </dgm:t>
    </dgm:pt>
    <dgm:pt modelId="{00A16254-045C-4284-B68D-476A50084C2F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EP 2 C ou S</a:t>
          </a:r>
          <a:endParaRPr lang="fr-FR" sz="1600" b="1" dirty="0">
            <a:solidFill>
              <a:schemeClr val="tx1"/>
            </a:solidFill>
          </a:endParaRPr>
        </a:p>
      </dgm:t>
    </dgm:pt>
    <dgm:pt modelId="{104AC7EE-AC4F-4702-BA13-80B3035642F1}" type="parTrans" cxnId="{2F7D852E-5DA0-45BA-A275-C58631D373D3}">
      <dgm:prSet/>
      <dgm:spPr/>
      <dgm:t>
        <a:bodyPr/>
        <a:lstStyle/>
        <a:p>
          <a:endParaRPr lang="fr-FR"/>
        </a:p>
      </dgm:t>
    </dgm:pt>
    <dgm:pt modelId="{6F5A6A2B-3555-4831-B986-1D752CD9464F}" type="sibTrans" cxnId="{2F7D852E-5DA0-45BA-A275-C58631D373D3}">
      <dgm:prSet/>
      <dgm:spPr/>
      <dgm:t>
        <a:bodyPr/>
        <a:lstStyle/>
        <a:p>
          <a:endParaRPr lang="fr-FR"/>
        </a:p>
      </dgm:t>
    </dgm:pt>
    <dgm:pt modelId="{E94D68C3-1113-41BF-AF24-B7564254B1A7}">
      <dgm:prSet phldrT="[Texte]"/>
      <dgm:spPr/>
      <dgm:t>
        <a:bodyPr/>
        <a:lstStyle/>
        <a:p>
          <a:pPr algn="l"/>
          <a:r>
            <a:rPr lang="fr-FR" sz="1500" b="0" dirty="0" smtClean="0">
              <a:solidFill>
                <a:schemeClr val="tx1"/>
              </a:solidFill>
            </a:rPr>
            <a:t>Configuration, réalisation et contrôle d’un ouvrage chaudronné OU soudé</a:t>
          </a:r>
          <a:endParaRPr lang="fr-FR" sz="1500" b="0" dirty="0">
            <a:solidFill>
              <a:schemeClr val="tx1"/>
            </a:solidFill>
          </a:endParaRPr>
        </a:p>
      </dgm:t>
    </dgm:pt>
    <dgm:pt modelId="{482EA2D7-BD0E-4882-AB2D-90FF2216271E}" type="parTrans" cxnId="{1BF3F1EC-6B47-4C43-B7C5-35EDF5AEDC68}">
      <dgm:prSet/>
      <dgm:spPr/>
      <dgm:t>
        <a:bodyPr/>
        <a:lstStyle/>
        <a:p>
          <a:endParaRPr lang="fr-FR"/>
        </a:p>
      </dgm:t>
    </dgm:pt>
    <dgm:pt modelId="{8C7A6D3C-DDD7-4844-9DA7-0606A612C394}" type="sibTrans" cxnId="{1BF3F1EC-6B47-4C43-B7C5-35EDF5AEDC68}">
      <dgm:prSet/>
      <dgm:spPr/>
      <dgm:t>
        <a:bodyPr/>
        <a:lstStyle/>
        <a:p>
          <a:endParaRPr lang="fr-FR"/>
        </a:p>
      </dgm:t>
    </dgm:pt>
    <dgm:pt modelId="{132FCED5-0739-4330-8D4D-03583219A98B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tx1"/>
              </a:solidFill>
            </a:rPr>
            <a:t>A2</a:t>
          </a:r>
          <a:endParaRPr lang="fr-FR" sz="1600" b="1" dirty="0">
            <a:solidFill>
              <a:schemeClr val="tx1"/>
            </a:solidFill>
          </a:endParaRPr>
        </a:p>
      </dgm:t>
    </dgm:pt>
    <dgm:pt modelId="{489C1CEB-FA9D-4A41-98BF-178C541B14B9}" type="sibTrans" cxnId="{8AE354E7-2866-4594-9F66-E813BC5A4DD1}">
      <dgm:prSet/>
      <dgm:spPr/>
      <dgm:t>
        <a:bodyPr/>
        <a:lstStyle/>
        <a:p>
          <a:endParaRPr lang="fr-FR"/>
        </a:p>
      </dgm:t>
    </dgm:pt>
    <dgm:pt modelId="{10946EDA-F4D3-4D7A-AE54-B30CC82C2E4E}" type="parTrans" cxnId="{8AE354E7-2866-4594-9F66-E813BC5A4DD1}">
      <dgm:prSet/>
      <dgm:spPr/>
      <dgm:t>
        <a:bodyPr/>
        <a:lstStyle/>
        <a:p>
          <a:endParaRPr lang="fr-FR"/>
        </a:p>
      </dgm:t>
    </dgm:pt>
    <dgm:pt modelId="{82246A22-AB17-42E4-96FB-FEF6E95F6AFD}">
      <dgm:prSet/>
      <dgm:spPr/>
      <dgm:t>
        <a:bodyPr/>
        <a:lstStyle/>
        <a:p>
          <a:r>
            <a:rPr lang="fr-FR" sz="1500" b="0" dirty="0" smtClean="0">
              <a:solidFill>
                <a:schemeClr val="tx1"/>
              </a:solidFill>
            </a:rPr>
            <a:t>Coefficient : 12 + 1 (PSE)</a:t>
          </a:r>
        </a:p>
      </dgm:t>
    </dgm:pt>
    <dgm:pt modelId="{0503A95B-5F63-4C08-B028-7F1850E210E2}" type="parTrans" cxnId="{F5B20C95-1201-4317-AE06-6795192243FF}">
      <dgm:prSet/>
      <dgm:spPr/>
      <dgm:t>
        <a:bodyPr/>
        <a:lstStyle/>
        <a:p>
          <a:endParaRPr lang="fr-FR"/>
        </a:p>
      </dgm:t>
    </dgm:pt>
    <dgm:pt modelId="{A34D1E95-C6E9-45EA-964A-A8B8760C9B56}" type="sibTrans" cxnId="{F5B20C95-1201-4317-AE06-6795192243FF}">
      <dgm:prSet/>
      <dgm:spPr/>
      <dgm:t>
        <a:bodyPr/>
        <a:lstStyle/>
        <a:p>
          <a:endParaRPr lang="fr-FR"/>
        </a:p>
      </dgm:t>
    </dgm:pt>
    <dgm:pt modelId="{F0FB8B9A-4D2B-4DFF-958A-75A9B01FD853}">
      <dgm:prSet phldrT="[Texte]"/>
      <dgm:spPr/>
      <dgm:t>
        <a:bodyPr/>
        <a:lstStyle/>
        <a:p>
          <a:pPr algn="l"/>
          <a:r>
            <a:rPr lang="fr-FR" sz="1400" b="0" dirty="0" smtClean="0">
              <a:solidFill>
                <a:schemeClr val="tx1"/>
              </a:solidFill>
            </a:rPr>
            <a:t>Mise en œuvre d’un ou plusieurs procédés de fabrication, d’assemblage et de techniques connexes à partir de consignes opératoires.</a:t>
          </a:r>
          <a:endParaRPr lang="fr-FR" sz="1400" b="0" dirty="0">
            <a:solidFill>
              <a:schemeClr val="tx1"/>
            </a:solidFill>
          </a:endParaRPr>
        </a:p>
      </dgm:t>
    </dgm:pt>
    <dgm:pt modelId="{48FCB692-652C-4403-86E0-6A42A626752D}" type="sibTrans" cxnId="{F11D3174-C8A4-4535-AA61-F8BDB34F4C73}">
      <dgm:prSet/>
      <dgm:spPr/>
      <dgm:t>
        <a:bodyPr/>
        <a:lstStyle/>
        <a:p>
          <a:endParaRPr lang="fr-FR"/>
        </a:p>
      </dgm:t>
    </dgm:pt>
    <dgm:pt modelId="{A92DC941-8CF0-4C2C-A393-66DC803FC8D7}" type="parTrans" cxnId="{F11D3174-C8A4-4535-AA61-F8BDB34F4C73}">
      <dgm:prSet/>
      <dgm:spPr/>
      <dgm:t>
        <a:bodyPr/>
        <a:lstStyle/>
        <a:p>
          <a:endParaRPr lang="fr-FR"/>
        </a:p>
      </dgm:t>
    </dgm:pt>
    <dgm:pt modelId="{57B2A2F9-74DC-41A9-9FE3-BE95DEE575F3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C4 :</a:t>
          </a:r>
          <a:r>
            <a:rPr lang="fr-FR" sz="1400" dirty="0" smtClean="0">
              <a:solidFill>
                <a:schemeClr val="tx1"/>
              </a:solidFill>
            </a:rPr>
            <a:t> Réaliser un ou plusieurs éléments d’un ouvrage.</a:t>
          </a:r>
          <a:endParaRPr lang="fr-FR" sz="1400" b="0" dirty="0">
            <a:solidFill>
              <a:schemeClr val="tx1"/>
            </a:solidFill>
          </a:endParaRPr>
        </a:p>
      </dgm:t>
    </dgm:pt>
    <dgm:pt modelId="{35F5BE8F-A4FB-4490-A5BC-CFC2693D06F9}" type="parTrans" cxnId="{77CAA2E9-9989-4638-AC95-B96294A95E97}">
      <dgm:prSet/>
      <dgm:spPr/>
      <dgm:t>
        <a:bodyPr/>
        <a:lstStyle/>
        <a:p>
          <a:endParaRPr lang="fr-FR"/>
        </a:p>
      </dgm:t>
    </dgm:pt>
    <dgm:pt modelId="{C8EA0CE9-44CC-4678-B12A-F7672BB444DF}" type="sibTrans" cxnId="{77CAA2E9-9989-4638-AC95-B96294A95E97}">
      <dgm:prSet/>
      <dgm:spPr/>
      <dgm:t>
        <a:bodyPr/>
        <a:lstStyle/>
        <a:p>
          <a:endParaRPr lang="fr-FR"/>
        </a:p>
      </dgm:t>
    </dgm:pt>
    <dgm:pt modelId="{46FCB2C4-7AE2-4239-ABAC-222BEACA8965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C5 : </a:t>
          </a:r>
          <a:r>
            <a:rPr lang="fr-FR" sz="1400" dirty="0" smtClean="0">
              <a:solidFill>
                <a:schemeClr val="tx1"/>
              </a:solidFill>
            </a:rPr>
            <a:t>Assembler les éléments de tout ou partie d’un ouvrage.</a:t>
          </a:r>
          <a:endParaRPr lang="fr-FR" sz="1400" b="0" dirty="0">
            <a:solidFill>
              <a:schemeClr val="tx1"/>
            </a:solidFill>
          </a:endParaRPr>
        </a:p>
      </dgm:t>
    </dgm:pt>
    <dgm:pt modelId="{0B60BDDC-33BB-46E9-BD0D-7A1634B68E6F}" type="parTrans" cxnId="{B786F1C2-20CD-4DCF-9FD8-6F9A70849424}">
      <dgm:prSet/>
      <dgm:spPr/>
      <dgm:t>
        <a:bodyPr/>
        <a:lstStyle/>
        <a:p>
          <a:endParaRPr lang="fr-FR"/>
        </a:p>
      </dgm:t>
    </dgm:pt>
    <dgm:pt modelId="{47BE84B6-DD25-4699-AFBB-F731348E5ED4}" type="sibTrans" cxnId="{B786F1C2-20CD-4DCF-9FD8-6F9A70849424}">
      <dgm:prSet/>
      <dgm:spPr/>
      <dgm:t>
        <a:bodyPr/>
        <a:lstStyle/>
        <a:p>
          <a:endParaRPr lang="fr-FR"/>
        </a:p>
      </dgm:t>
    </dgm:pt>
    <dgm:pt modelId="{E8015C4F-64C4-422D-9C25-103313A34978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C6 :</a:t>
          </a:r>
          <a:r>
            <a:rPr lang="fr-FR" sz="1400" b="0" dirty="0" smtClean="0">
              <a:solidFill>
                <a:schemeClr val="tx1"/>
              </a:solidFill>
            </a:rPr>
            <a:t> …</a:t>
          </a:r>
          <a:endParaRPr lang="fr-FR" sz="1400" b="0" dirty="0">
            <a:solidFill>
              <a:schemeClr val="tx1"/>
            </a:solidFill>
          </a:endParaRPr>
        </a:p>
      </dgm:t>
    </dgm:pt>
    <dgm:pt modelId="{BA0CCB53-4ECE-4FBA-AE59-F80703400E58}" type="parTrans" cxnId="{DFA40F0E-B1AD-4298-BB1F-A23DA1F02118}">
      <dgm:prSet/>
      <dgm:spPr/>
      <dgm:t>
        <a:bodyPr/>
        <a:lstStyle/>
        <a:p>
          <a:endParaRPr lang="fr-FR"/>
        </a:p>
      </dgm:t>
    </dgm:pt>
    <dgm:pt modelId="{0470B5D0-C4EA-4789-8385-50C3482590E3}" type="sibTrans" cxnId="{DFA40F0E-B1AD-4298-BB1F-A23DA1F02118}">
      <dgm:prSet/>
      <dgm:spPr/>
      <dgm:t>
        <a:bodyPr/>
        <a:lstStyle/>
        <a:p>
          <a:endParaRPr lang="fr-FR"/>
        </a:p>
      </dgm:t>
    </dgm:pt>
    <dgm:pt modelId="{094864D9-A212-4C2A-9CB3-329D03B523E3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C7 : </a:t>
          </a:r>
          <a:r>
            <a:rPr lang="fr-FR" sz="1400" b="0" dirty="0" smtClean="0">
              <a:solidFill>
                <a:schemeClr val="tx1"/>
              </a:solidFill>
            </a:rPr>
            <a:t>…</a:t>
          </a:r>
          <a:endParaRPr lang="fr-FR" sz="1400" b="0" dirty="0">
            <a:solidFill>
              <a:schemeClr val="tx1"/>
            </a:solidFill>
          </a:endParaRPr>
        </a:p>
      </dgm:t>
    </dgm:pt>
    <dgm:pt modelId="{21EEF018-5618-4A23-87BB-62C7F565A514}" type="parTrans" cxnId="{739B0DF5-B518-4767-96E2-4A1610BD5BCB}">
      <dgm:prSet/>
      <dgm:spPr/>
      <dgm:t>
        <a:bodyPr/>
        <a:lstStyle/>
        <a:p>
          <a:endParaRPr lang="fr-FR"/>
        </a:p>
      </dgm:t>
    </dgm:pt>
    <dgm:pt modelId="{36FDA9E1-7051-4C79-8689-8AB94BD0A7B5}" type="sibTrans" cxnId="{739B0DF5-B518-4767-96E2-4A1610BD5BCB}">
      <dgm:prSet/>
      <dgm:spPr/>
      <dgm:t>
        <a:bodyPr/>
        <a:lstStyle/>
        <a:p>
          <a:endParaRPr lang="fr-FR"/>
        </a:p>
      </dgm:t>
    </dgm:pt>
    <dgm:pt modelId="{6ECD6ADF-5125-4AED-B9A1-F9258FC91C91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tx1"/>
              </a:solidFill>
            </a:rPr>
            <a:t>C8 : </a:t>
          </a:r>
          <a:r>
            <a:rPr lang="fr-FR" sz="1400" b="0" dirty="0" smtClean="0">
              <a:solidFill>
                <a:schemeClr val="tx1"/>
              </a:solidFill>
            </a:rPr>
            <a:t>…</a:t>
          </a:r>
          <a:endParaRPr lang="fr-FR" sz="1400" b="0" dirty="0">
            <a:solidFill>
              <a:schemeClr val="tx1"/>
            </a:solidFill>
          </a:endParaRPr>
        </a:p>
      </dgm:t>
    </dgm:pt>
    <dgm:pt modelId="{852AB9DA-B3EA-42B1-ACBC-0E8B86982EE2}" type="parTrans" cxnId="{EB320809-5567-4478-9134-E4D231452036}">
      <dgm:prSet/>
      <dgm:spPr/>
      <dgm:t>
        <a:bodyPr/>
        <a:lstStyle/>
        <a:p>
          <a:endParaRPr lang="fr-FR"/>
        </a:p>
      </dgm:t>
    </dgm:pt>
    <dgm:pt modelId="{3F2868B4-B957-4F89-B4D4-274A18DD848D}" type="sibTrans" cxnId="{EB320809-5567-4478-9134-E4D231452036}">
      <dgm:prSet/>
      <dgm:spPr/>
      <dgm:t>
        <a:bodyPr/>
        <a:lstStyle/>
        <a:p>
          <a:endParaRPr lang="fr-FR"/>
        </a:p>
      </dgm:t>
    </dgm:pt>
    <dgm:pt modelId="{9E2BA204-093C-4B90-971A-328E602059E7}" type="pres">
      <dgm:prSet presAssocID="{763AC3C7-318B-45B9-9789-C4B7662F4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57F08E-D806-4BB1-8917-68E63410E2B5}" type="pres">
      <dgm:prSet presAssocID="{3B783691-2321-4CE2-803C-03D7E1D84F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EE622C-0A58-41D1-A300-BD1721260A69}" type="pres">
      <dgm:prSet presAssocID="{CB64FD71-3EFD-4719-9EDA-52CCA38A9D2C}" presName="sibTrans" presStyleCnt="0"/>
      <dgm:spPr/>
    </dgm:pt>
    <dgm:pt modelId="{003A7CD4-388E-481D-A9AC-9C13BFD8BCFC}" type="pres">
      <dgm:prSet presAssocID="{4A42E6FD-1DDE-4350-8FAE-7647BBBD54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F186FA-47FC-4123-83BD-00D0B045CC4F}" type="pres">
      <dgm:prSet presAssocID="{693C5A97-6375-4989-8991-196910A52382}" presName="sibTrans" presStyleCnt="0"/>
      <dgm:spPr/>
    </dgm:pt>
    <dgm:pt modelId="{6A93E1E6-12B7-4842-8822-03E12CADADC6}" type="pres">
      <dgm:prSet presAssocID="{CA39A4E8-CA16-4C69-86A7-7FD906657D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24A3B0-A378-47AE-A207-BF81F2379056}" type="presOf" srcId="{763AC3C7-318B-45B9-9789-C4B7662F4922}" destId="{9E2BA204-093C-4B90-971A-328E602059E7}" srcOrd="0" destOrd="0" presId="urn:microsoft.com/office/officeart/2005/8/layout/hList6"/>
    <dgm:cxn modelId="{235AC05A-F03C-4914-8680-E18DD744CBB7}" type="presOf" srcId="{E94D68C3-1113-41BF-AF24-B7564254B1A7}" destId="{6A93E1E6-12B7-4842-8822-03E12CADADC6}" srcOrd="0" destOrd="2" presId="urn:microsoft.com/office/officeart/2005/8/layout/hList6"/>
    <dgm:cxn modelId="{739B0DF5-B518-4767-96E2-4A1610BD5BCB}" srcId="{4A42E6FD-1DDE-4350-8FAE-7647BBBD5442}" destId="{094864D9-A212-4C2A-9CB3-329D03B523E3}" srcOrd="4" destOrd="0" parTransId="{21EEF018-5618-4A23-87BB-62C7F565A514}" sibTransId="{36FDA9E1-7051-4C79-8689-8AB94BD0A7B5}"/>
    <dgm:cxn modelId="{6FF2583B-BA26-405E-88A5-382DBBF38266}" type="presOf" srcId="{82246A22-AB17-42E4-96FB-FEF6E95F6AFD}" destId="{6A93E1E6-12B7-4842-8822-03E12CADADC6}" srcOrd="0" destOrd="3" presId="urn:microsoft.com/office/officeart/2005/8/layout/hList6"/>
    <dgm:cxn modelId="{F11D3174-C8A4-4535-AA61-F8BDB34F4C73}" srcId="{3B783691-2321-4CE2-803C-03D7E1D84F63}" destId="{F0FB8B9A-4D2B-4DFF-958A-75A9B01FD853}" srcOrd="1" destOrd="0" parTransId="{A92DC941-8CF0-4C2C-A393-66DC803FC8D7}" sibTransId="{48FCB692-652C-4403-86E0-6A42A626752D}"/>
    <dgm:cxn modelId="{85968914-DF41-4611-BC20-50D837D3FBF7}" srcId="{4A42E6FD-1DDE-4350-8FAE-7647BBBD5442}" destId="{0B957E0F-4DBF-4FED-83D1-F8736BDE2E0B}" srcOrd="0" destOrd="0" parTransId="{024B420B-F925-42A5-9A7B-A9F407AAA480}" sibTransId="{C06CDC6E-D561-4C75-8875-426E20889A03}"/>
    <dgm:cxn modelId="{D99005EF-8DC1-4E0F-B9AE-A71A7DE0E633}" type="presOf" srcId="{CA39A4E8-CA16-4C69-86A7-7FD906657D0F}" destId="{6A93E1E6-12B7-4842-8822-03E12CADADC6}" srcOrd="0" destOrd="0" presId="urn:microsoft.com/office/officeart/2005/8/layout/hList6"/>
    <dgm:cxn modelId="{25603A57-8A61-4C23-8DA0-8E5CF13321D9}" type="presOf" srcId="{4A42E6FD-1DDE-4350-8FAE-7647BBBD5442}" destId="{003A7CD4-388E-481D-A9AC-9C13BFD8BCFC}" srcOrd="0" destOrd="0" presId="urn:microsoft.com/office/officeart/2005/8/layout/hList6"/>
    <dgm:cxn modelId="{DFA40F0E-B1AD-4298-BB1F-A23DA1F02118}" srcId="{4A42E6FD-1DDE-4350-8FAE-7647BBBD5442}" destId="{E8015C4F-64C4-422D-9C25-103313A34978}" srcOrd="3" destOrd="0" parTransId="{BA0CCB53-4ECE-4FBA-AE59-F80703400E58}" sibTransId="{0470B5D0-C4EA-4789-8385-50C3482590E3}"/>
    <dgm:cxn modelId="{B1E8F0FE-DF5B-452D-A6D2-5E47A311CDE7}" srcId="{763AC3C7-318B-45B9-9789-C4B7662F4922}" destId="{3B783691-2321-4CE2-803C-03D7E1D84F63}" srcOrd="0" destOrd="0" parTransId="{B01B80F6-420F-4820-AC98-B2EF885E830A}" sibTransId="{CB64FD71-3EFD-4719-9EDA-52CCA38A9D2C}"/>
    <dgm:cxn modelId="{C352A0ED-CE32-4D78-8926-8D938659D329}" type="presOf" srcId="{0B957E0F-4DBF-4FED-83D1-F8736BDE2E0B}" destId="{003A7CD4-388E-481D-A9AC-9C13BFD8BCFC}" srcOrd="0" destOrd="1" presId="urn:microsoft.com/office/officeart/2005/8/layout/hList6"/>
    <dgm:cxn modelId="{045F5B44-B341-4E18-A7E4-5138E974B29A}" type="presOf" srcId="{F0FB8B9A-4D2B-4DFF-958A-75A9B01FD853}" destId="{9657F08E-D806-4BB1-8917-68E63410E2B5}" srcOrd="0" destOrd="2" presId="urn:microsoft.com/office/officeart/2005/8/layout/hList6"/>
    <dgm:cxn modelId="{93F985FC-6657-44AD-8EB0-9D3816FACC4F}" type="presOf" srcId="{132FCED5-0739-4330-8D4D-03583219A98B}" destId="{9657F08E-D806-4BB1-8917-68E63410E2B5}" srcOrd="0" destOrd="1" presId="urn:microsoft.com/office/officeart/2005/8/layout/hList6"/>
    <dgm:cxn modelId="{77CAA2E9-9989-4638-AC95-B96294A95E97}" srcId="{4A42E6FD-1DDE-4350-8FAE-7647BBBD5442}" destId="{57B2A2F9-74DC-41A9-9FE3-BE95DEE575F3}" srcOrd="1" destOrd="0" parTransId="{35F5BE8F-A4FB-4490-A5BC-CFC2693D06F9}" sibTransId="{C8EA0CE9-44CC-4678-B12A-F7672BB444DF}"/>
    <dgm:cxn modelId="{9F3782AE-A2D3-43BF-AC60-3DD0ABA6C60B}" type="presOf" srcId="{46FCB2C4-7AE2-4239-ABAC-222BEACA8965}" destId="{003A7CD4-388E-481D-A9AC-9C13BFD8BCFC}" srcOrd="0" destOrd="3" presId="urn:microsoft.com/office/officeart/2005/8/layout/hList6"/>
    <dgm:cxn modelId="{2ADFB8B4-2A83-482F-AE31-97107F8A134D}" srcId="{763AC3C7-318B-45B9-9789-C4B7662F4922}" destId="{4A42E6FD-1DDE-4350-8FAE-7647BBBD5442}" srcOrd="1" destOrd="0" parTransId="{0E8A2E89-2E23-4CB5-B0A7-846B01843993}" sibTransId="{693C5A97-6375-4989-8991-196910A52382}"/>
    <dgm:cxn modelId="{9FF7F1E8-0B98-4D30-8A86-95E12CE4718B}" type="presOf" srcId="{3B783691-2321-4CE2-803C-03D7E1D84F63}" destId="{9657F08E-D806-4BB1-8917-68E63410E2B5}" srcOrd="0" destOrd="0" presId="urn:microsoft.com/office/officeart/2005/8/layout/hList6"/>
    <dgm:cxn modelId="{B7510EA3-7A3D-4168-95B5-20C2C7EF5932}" srcId="{763AC3C7-318B-45B9-9789-C4B7662F4922}" destId="{CA39A4E8-CA16-4C69-86A7-7FD906657D0F}" srcOrd="2" destOrd="0" parTransId="{3B273ABF-3C61-4F0F-AF27-5629D6CB633E}" sibTransId="{F3EEA772-8368-4271-9FEC-F68D8B32D3D5}"/>
    <dgm:cxn modelId="{7DFC6760-80EE-4E3A-B69B-3C564F0705A4}" type="presOf" srcId="{6ECD6ADF-5125-4AED-B9A1-F9258FC91C91}" destId="{003A7CD4-388E-481D-A9AC-9C13BFD8BCFC}" srcOrd="0" destOrd="6" presId="urn:microsoft.com/office/officeart/2005/8/layout/hList6"/>
    <dgm:cxn modelId="{B786F1C2-20CD-4DCF-9FD8-6F9A70849424}" srcId="{4A42E6FD-1DDE-4350-8FAE-7647BBBD5442}" destId="{46FCB2C4-7AE2-4239-ABAC-222BEACA8965}" srcOrd="2" destOrd="0" parTransId="{0B60BDDC-33BB-46E9-BD0D-7A1634B68E6F}" sibTransId="{47BE84B6-DD25-4699-AFBB-F731348E5ED4}"/>
    <dgm:cxn modelId="{E9479AC8-6DE1-4C56-A747-2228464A301E}" type="presOf" srcId="{094864D9-A212-4C2A-9CB3-329D03B523E3}" destId="{003A7CD4-388E-481D-A9AC-9C13BFD8BCFC}" srcOrd="0" destOrd="5" presId="urn:microsoft.com/office/officeart/2005/8/layout/hList6"/>
    <dgm:cxn modelId="{EB320809-5567-4478-9134-E4D231452036}" srcId="{4A42E6FD-1DDE-4350-8FAE-7647BBBD5442}" destId="{6ECD6ADF-5125-4AED-B9A1-F9258FC91C91}" srcOrd="5" destOrd="0" parTransId="{852AB9DA-B3EA-42B1-ACBC-0E8B86982EE2}" sibTransId="{3F2868B4-B957-4F89-B4D4-274A18DD848D}"/>
    <dgm:cxn modelId="{2F7D852E-5DA0-45BA-A275-C58631D373D3}" srcId="{CA39A4E8-CA16-4C69-86A7-7FD906657D0F}" destId="{00A16254-045C-4284-B68D-476A50084C2F}" srcOrd="0" destOrd="0" parTransId="{104AC7EE-AC4F-4702-BA13-80B3035642F1}" sibTransId="{6F5A6A2B-3555-4831-B986-1D752CD9464F}"/>
    <dgm:cxn modelId="{1BF3F1EC-6B47-4C43-B7C5-35EDF5AEDC68}" srcId="{CA39A4E8-CA16-4C69-86A7-7FD906657D0F}" destId="{E94D68C3-1113-41BF-AF24-B7564254B1A7}" srcOrd="1" destOrd="0" parTransId="{482EA2D7-BD0E-4882-AB2D-90FF2216271E}" sibTransId="{8C7A6D3C-DDD7-4844-9DA7-0606A612C394}"/>
    <dgm:cxn modelId="{F5B20C95-1201-4317-AE06-6795192243FF}" srcId="{CA39A4E8-CA16-4C69-86A7-7FD906657D0F}" destId="{82246A22-AB17-42E4-96FB-FEF6E95F6AFD}" srcOrd="2" destOrd="0" parTransId="{0503A95B-5F63-4C08-B028-7F1850E210E2}" sibTransId="{A34D1E95-C6E9-45EA-964A-A8B8760C9B56}"/>
    <dgm:cxn modelId="{B3C6B3DB-8E70-4AD0-A8BD-AA2E4883EB8B}" type="presOf" srcId="{E8015C4F-64C4-422D-9C25-103313A34978}" destId="{003A7CD4-388E-481D-A9AC-9C13BFD8BCFC}" srcOrd="0" destOrd="4" presId="urn:microsoft.com/office/officeart/2005/8/layout/hList6"/>
    <dgm:cxn modelId="{1D57D5DB-C66A-4F9B-9AB9-03B0144E5629}" type="presOf" srcId="{57B2A2F9-74DC-41A9-9FE3-BE95DEE575F3}" destId="{003A7CD4-388E-481D-A9AC-9C13BFD8BCFC}" srcOrd="0" destOrd="2" presId="urn:microsoft.com/office/officeart/2005/8/layout/hList6"/>
    <dgm:cxn modelId="{8AE354E7-2866-4594-9F66-E813BC5A4DD1}" srcId="{3B783691-2321-4CE2-803C-03D7E1D84F63}" destId="{132FCED5-0739-4330-8D4D-03583219A98B}" srcOrd="0" destOrd="0" parTransId="{10946EDA-F4D3-4D7A-AE54-B30CC82C2E4E}" sibTransId="{489C1CEB-FA9D-4A41-98BF-178C541B14B9}"/>
    <dgm:cxn modelId="{146A6873-40E5-4B61-A8AA-971332FFE640}" type="presOf" srcId="{00A16254-045C-4284-B68D-476A50084C2F}" destId="{6A93E1E6-12B7-4842-8822-03E12CADADC6}" srcOrd="0" destOrd="1" presId="urn:microsoft.com/office/officeart/2005/8/layout/hList6"/>
    <dgm:cxn modelId="{38C8C3E9-82C6-4ED4-A92D-1C958C112275}" type="presParOf" srcId="{9E2BA204-093C-4B90-971A-328E602059E7}" destId="{9657F08E-D806-4BB1-8917-68E63410E2B5}" srcOrd="0" destOrd="0" presId="urn:microsoft.com/office/officeart/2005/8/layout/hList6"/>
    <dgm:cxn modelId="{73A6973F-C516-47F7-927E-92A3F4340839}" type="presParOf" srcId="{9E2BA204-093C-4B90-971A-328E602059E7}" destId="{0AEE622C-0A58-41D1-A300-BD1721260A69}" srcOrd="1" destOrd="0" presId="urn:microsoft.com/office/officeart/2005/8/layout/hList6"/>
    <dgm:cxn modelId="{B268C6D3-69E0-475C-9800-7EF132E777D3}" type="presParOf" srcId="{9E2BA204-093C-4B90-971A-328E602059E7}" destId="{003A7CD4-388E-481D-A9AC-9C13BFD8BCFC}" srcOrd="2" destOrd="0" presId="urn:microsoft.com/office/officeart/2005/8/layout/hList6"/>
    <dgm:cxn modelId="{691EAFCC-1ED5-4137-93DF-8B8F314CF2E3}" type="presParOf" srcId="{9E2BA204-093C-4B90-971A-328E602059E7}" destId="{B5F186FA-47FC-4123-83BD-00D0B045CC4F}" srcOrd="3" destOrd="0" presId="urn:microsoft.com/office/officeart/2005/8/layout/hList6"/>
    <dgm:cxn modelId="{864C2462-19C5-4A93-8116-51B0DD9E16C1}" type="presParOf" srcId="{9E2BA204-093C-4B90-971A-328E602059E7}" destId="{6A93E1E6-12B7-4842-8822-03E12CADADC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4F083A-1910-4E52-BA72-EEB1C8B5D68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01EC033-AAD0-440F-87B5-511B05C88594}">
      <dgm:prSet phldrT="[Texte]" custT="1"/>
      <dgm:spPr/>
      <dgm:t>
        <a:bodyPr/>
        <a:lstStyle/>
        <a:p>
          <a:r>
            <a:rPr lang="fr-FR" sz="2400" smtClean="0"/>
            <a:t>Contenu de l’épreuve </a:t>
          </a:r>
          <a:r>
            <a:rPr lang="fr-FR" sz="2400" b="1" smtClean="0"/>
            <a:t>EP 2 C     </a:t>
          </a:r>
          <a:r>
            <a:rPr lang="fr-FR" sz="2400" smtClean="0"/>
            <a:t>(chaudronnerie)</a:t>
          </a:r>
          <a:endParaRPr lang="fr-FR" sz="2400" dirty="0"/>
        </a:p>
      </dgm:t>
    </dgm:pt>
    <dgm:pt modelId="{FAB02658-DAA5-42D4-B19B-2B9FD7370EDE}" type="parTrans" cxnId="{E30AB354-2539-4DC2-AA47-74DD74FB4591}">
      <dgm:prSet/>
      <dgm:spPr/>
      <dgm:t>
        <a:bodyPr/>
        <a:lstStyle/>
        <a:p>
          <a:endParaRPr lang="fr-FR"/>
        </a:p>
      </dgm:t>
    </dgm:pt>
    <dgm:pt modelId="{B832BF3B-4A06-4D93-9C30-4E6A0C1751C6}" type="sibTrans" cxnId="{E30AB354-2539-4DC2-AA47-74DD74FB4591}">
      <dgm:prSet/>
      <dgm:spPr/>
      <dgm:t>
        <a:bodyPr/>
        <a:lstStyle/>
        <a:p>
          <a:endParaRPr lang="fr-FR"/>
        </a:p>
      </dgm:t>
    </dgm:pt>
    <dgm:pt modelId="{DF3E7F2F-E88F-4184-AE71-5477D8DF4E0F}">
      <dgm:prSet phldrT="[Texte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600" smtClean="0"/>
            <a:t>Les documents fournis au candidat pourront être tout ou partie :                                                                                    - du dossier de fabrication ;                                                                                              - des plans au format numérique (2D, 3D) 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600" smtClean="0"/>
            <a:t>- des extraits de normes 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600" smtClean="0"/>
            <a:t>- des documentations techniques et de contrôles ;                                                                                                   - … ;</a:t>
          </a:r>
          <a:endParaRPr lang="fr-FR" sz="1600" dirty="0"/>
        </a:p>
      </dgm:t>
    </dgm:pt>
    <dgm:pt modelId="{A93A515F-AB8D-4E7A-8DCD-DCBABFFC49B4}" type="parTrans" cxnId="{EFB75D22-0985-4558-9343-573F0B061716}">
      <dgm:prSet/>
      <dgm:spPr/>
      <dgm:t>
        <a:bodyPr/>
        <a:lstStyle/>
        <a:p>
          <a:endParaRPr lang="fr-FR"/>
        </a:p>
      </dgm:t>
    </dgm:pt>
    <dgm:pt modelId="{B5C0F76E-A17E-48C8-BB8F-C71EFB50A72B}" type="sibTrans" cxnId="{EFB75D22-0985-4558-9343-573F0B061716}">
      <dgm:prSet/>
      <dgm:spPr/>
      <dgm:t>
        <a:bodyPr/>
        <a:lstStyle/>
        <a:p>
          <a:endParaRPr lang="fr-FR"/>
        </a:p>
      </dgm:t>
    </dgm:pt>
    <dgm:pt modelId="{621305D7-6620-415B-AA8F-048343028F1F}">
      <dgm:prSet phldrT="[Texte]" custT="1"/>
      <dgm:spPr/>
      <dgm:t>
        <a:bodyPr/>
        <a:lstStyle/>
        <a:p>
          <a:pPr algn="l"/>
          <a:r>
            <a:rPr lang="fr-FR" sz="1600" smtClean="0"/>
            <a:t>L’utilisation d’un environnement numérique est obligatoire.</a:t>
          </a:r>
          <a:endParaRPr lang="fr-FR" sz="1600" dirty="0"/>
        </a:p>
      </dgm:t>
    </dgm:pt>
    <dgm:pt modelId="{55F54EEF-B319-4E65-8CD5-F028CAC98BB7}" type="parTrans" cxnId="{9546BCA1-794B-46AD-B16A-83943AB221C1}">
      <dgm:prSet/>
      <dgm:spPr/>
      <dgm:t>
        <a:bodyPr/>
        <a:lstStyle/>
        <a:p>
          <a:endParaRPr lang="fr-FR"/>
        </a:p>
      </dgm:t>
    </dgm:pt>
    <dgm:pt modelId="{2EB3E079-F2E9-4755-8CD8-BC21835A75A7}" type="sibTrans" cxnId="{9546BCA1-794B-46AD-B16A-83943AB221C1}">
      <dgm:prSet/>
      <dgm:spPr/>
      <dgm:t>
        <a:bodyPr/>
        <a:lstStyle/>
        <a:p>
          <a:endParaRPr lang="fr-FR"/>
        </a:p>
      </dgm:t>
    </dgm:pt>
    <dgm:pt modelId="{7E591C87-6C5D-440A-9ED6-63188F72B5E6}">
      <dgm:prSet phldrT="[Texte]" custT="1"/>
      <dgm:spPr/>
      <dgm:t>
        <a:bodyPr/>
        <a:lstStyle/>
        <a:p>
          <a:pPr algn="l"/>
          <a:r>
            <a:rPr lang="fr-FR" sz="1600" smtClean="0"/>
            <a:t>Pour cette épreuve </a:t>
          </a:r>
          <a:r>
            <a:rPr lang="fr-FR" sz="1600" b="1" smtClean="0"/>
            <a:t>EP2C</a:t>
          </a:r>
          <a:r>
            <a:rPr lang="fr-FR" sz="1600" smtClean="0"/>
            <a:t>, les candidats seront placés en situation de réaliser tout ou partie des tâches relatives à l’activité</a:t>
          </a:r>
          <a:r>
            <a:rPr lang="fr-FR" sz="1600" b="1" smtClean="0"/>
            <a:t> </a:t>
          </a:r>
        </a:p>
        <a:p>
          <a:pPr algn="l"/>
          <a:r>
            <a:rPr lang="fr-FR" sz="1600" b="1" smtClean="0"/>
            <a:t>A2 : mise en œuvre d’un ou plusieurs procédés de fabrication, d’assemblage et de techniques connexes à partir de consignes opératoires.</a:t>
          </a:r>
          <a:endParaRPr lang="fr-FR" sz="1600" dirty="0"/>
        </a:p>
      </dgm:t>
    </dgm:pt>
    <dgm:pt modelId="{CABBD2B5-7B8A-44FA-BC00-C9DC78620A8D}" type="parTrans" cxnId="{D945E8A0-CA65-4EB9-BB94-AACFF97605EC}">
      <dgm:prSet/>
      <dgm:spPr/>
      <dgm:t>
        <a:bodyPr/>
        <a:lstStyle/>
        <a:p>
          <a:endParaRPr lang="fr-FR"/>
        </a:p>
      </dgm:t>
    </dgm:pt>
    <dgm:pt modelId="{51467DDB-8C9A-47B4-BDF4-893B218E4BC9}" type="sibTrans" cxnId="{D945E8A0-CA65-4EB9-BB94-AACFF97605EC}">
      <dgm:prSet/>
      <dgm:spPr/>
      <dgm:t>
        <a:bodyPr/>
        <a:lstStyle/>
        <a:p>
          <a:endParaRPr lang="fr-FR"/>
        </a:p>
      </dgm:t>
    </dgm:pt>
    <dgm:pt modelId="{B32B023F-02B3-4878-B5A8-81283A482CE1}">
      <dgm:prSet custT="1"/>
      <dgm:spPr/>
      <dgm:t>
        <a:bodyPr/>
        <a:lstStyle/>
        <a:p>
          <a:pPr algn="l"/>
          <a:r>
            <a:rPr lang="fr-FR" sz="1600" smtClean="0"/>
            <a:t>L’épreuve prend appui sur les activités liées aux fabrications effectuées en entreprise et sur une réalisation en mode projet. Le support du projet est un dossier technique numérique relatif à une réalisation à caractère industriel de tout ou partie d’un (ou plusieurs) ensemble(s) chaudronné(s) en lien avec le niveau de qualification visé par le diplôme.  </a:t>
          </a:r>
          <a:endParaRPr lang="fr-FR" sz="1600" dirty="0"/>
        </a:p>
      </dgm:t>
    </dgm:pt>
    <dgm:pt modelId="{D90AD45D-294A-48D3-A902-74EFC1AD975E}" type="parTrans" cxnId="{7AE6C806-A935-46AB-A78A-BCB3D3E2A91C}">
      <dgm:prSet/>
      <dgm:spPr/>
      <dgm:t>
        <a:bodyPr/>
        <a:lstStyle/>
        <a:p>
          <a:endParaRPr lang="fr-FR"/>
        </a:p>
      </dgm:t>
    </dgm:pt>
    <dgm:pt modelId="{99A7596F-33DE-4F6D-8F21-DAD93FAE6C57}" type="sibTrans" cxnId="{7AE6C806-A935-46AB-A78A-BCB3D3E2A91C}">
      <dgm:prSet/>
      <dgm:spPr/>
      <dgm:t>
        <a:bodyPr/>
        <a:lstStyle/>
        <a:p>
          <a:endParaRPr lang="fr-FR"/>
        </a:p>
      </dgm:t>
    </dgm:pt>
    <dgm:pt modelId="{CAE98DC8-1337-4FD3-ABB9-52A11D1E022B}" type="pres">
      <dgm:prSet presAssocID="{AD4F083A-1910-4E52-BA72-EEB1C8B5D6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38CBB4-254A-49A6-9510-217270748C59}" type="pres">
      <dgm:prSet presAssocID="{201EC033-AAD0-440F-87B5-511B05C88594}" presName="root1" presStyleCnt="0"/>
      <dgm:spPr/>
      <dgm:t>
        <a:bodyPr/>
        <a:lstStyle/>
        <a:p>
          <a:endParaRPr lang="fr-FR"/>
        </a:p>
      </dgm:t>
    </dgm:pt>
    <dgm:pt modelId="{01E25066-F908-404B-A329-DE4C87617EF5}" type="pres">
      <dgm:prSet presAssocID="{201EC033-AAD0-440F-87B5-511B05C88594}" presName="LevelOneTextNode" presStyleLbl="node0" presStyleIdx="0" presStyleCnt="1" custScaleX="6892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E73A20-21A5-46E1-8BFF-830D7D0C7F49}" type="pres">
      <dgm:prSet presAssocID="{201EC033-AAD0-440F-87B5-511B05C88594}" presName="level2hierChild" presStyleCnt="0"/>
      <dgm:spPr/>
      <dgm:t>
        <a:bodyPr/>
        <a:lstStyle/>
        <a:p>
          <a:endParaRPr lang="fr-FR"/>
        </a:p>
      </dgm:t>
    </dgm:pt>
    <dgm:pt modelId="{8749133F-3CFC-4715-8210-1D120F9EAA32}" type="pres">
      <dgm:prSet presAssocID="{D90AD45D-294A-48D3-A902-74EFC1AD975E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7197144B-26E7-4562-9730-68D8C6519AE9}" type="pres">
      <dgm:prSet presAssocID="{D90AD45D-294A-48D3-A902-74EFC1AD975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BFFA6762-F5D9-4277-9CB8-1EE3886A9266}" type="pres">
      <dgm:prSet presAssocID="{B32B023F-02B3-4878-B5A8-81283A482CE1}" presName="root2" presStyleCnt="0"/>
      <dgm:spPr/>
      <dgm:t>
        <a:bodyPr/>
        <a:lstStyle/>
        <a:p>
          <a:endParaRPr lang="fr-FR"/>
        </a:p>
      </dgm:t>
    </dgm:pt>
    <dgm:pt modelId="{6A9211BD-8E28-40E2-A4EA-FDEA990F06C7}" type="pres">
      <dgm:prSet presAssocID="{B32B023F-02B3-4878-B5A8-81283A482CE1}" presName="LevelTwoTextNode" presStyleLbl="node2" presStyleIdx="0" presStyleCnt="4" custScaleX="185324" custScaleY="1411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15101AD-E349-4477-9E7B-A0A79CA6C35E}" type="pres">
      <dgm:prSet presAssocID="{B32B023F-02B3-4878-B5A8-81283A482CE1}" presName="level3hierChild" presStyleCnt="0"/>
      <dgm:spPr/>
      <dgm:t>
        <a:bodyPr/>
        <a:lstStyle/>
        <a:p>
          <a:endParaRPr lang="fr-FR"/>
        </a:p>
      </dgm:t>
    </dgm:pt>
    <dgm:pt modelId="{285E6C05-2DF8-4FF6-9F62-E29BF4A48F37}" type="pres">
      <dgm:prSet presAssocID="{A93A515F-AB8D-4E7A-8DCD-DCBABFFC49B4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9FB3A5E7-C4C0-4464-BD96-D956F331C28A}" type="pres">
      <dgm:prSet presAssocID="{A93A515F-AB8D-4E7A-8DCD-DCBABFFC49B4}" presName="connTx" presStyleLbl="parChTrans1D2" presStyleIdx="1" presStyleCnt="4"/>
      <dgm:spPr/>
      <dgm:t>
        <a:bodyPr/>
        <a:lstStyle/>
        <a:p>
          <a:endParaRPr lang="fr-FR"/>
        </a:p>
      </dgm:t>
    </dgm:pt>
    <dgm:pt modelId="{966A02A5-27A0-4FA0-8269-453B6E59341C}" type="pres">
      <dgm:prSet presAssocID="{DF3E7F2F-E88F-4184-AE71-5477D8DF4E0F}" presName="root2" presStyleCnt="0"/>
      <dgm:spPr/>
      <dgm:t>
        <a:bodyPr/>
        <a:lstStyle/>
        <a:p>
          <a:endParaRPr lang="fr-FR"/>
        </a:p>
      </dgm:t>
    </dgm:pt>
    <dgm:pt modelId="{B13302EC-3B37-44BB-8084-343600558AAD}" type="pres">
      <dgm:prSet presAssocID="{DF3E7F2F-E88F-4184-AE71-5477D8DF4E0F}" presName="LevelTwoTextNode" presStyleLbl="node2" presStyleIdx="1" presStyleCnt="4" custScaleX="183755" custScaleY="142266" custLinFactNeighborX="181" custLinFactNeighborY="394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267FE81-CFFF-494C-B34D-CC76AE5DCD22}" type="pres">
      <dgm:prSet presAssocID="{DF3E7F2F-E88F-4184-AE71-5477D8DF4E0F}" presName="level3hierChild" presStyleCnt="0"/>
      <dgm:spPr/>
      <dgm:t>
        <a:bodyPr/>
        <a:lstStyle/>
        <a:p>
          <a:endParaRPr lang="fr-FR"/>
        </a:p>
      </dgm:t>
    </dgm:pt>
    <dgm:pt modelId="{11F1C8E6-BE82-439A-9F87-9F3F55EAEB2F}" type="pres">
      <dgm:prSet presAssocID="{CABBD2B5-7B8A-44FA-BC00-C9DC78620A8D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07045AE4-4ACE-4BB0-BA24-8B84D69BDB0E}" type="pres">
      <dgm:prSet presAssocID="{CABBD2B5-7B8A-44FA-BC00-C9DC78620A8D}" presName="connTx" presStyleLbl="parChTrans1D2" presStyleIdx="2" presStyleCnt="4"/>
      <dgm:spPr/>
      <dgm:t>
        <a:bodyPr/>
        <a:lstStyle/>
        <a:p>
          <a:endParaRPr lang="fr-FR"/>
        </a:p>
      </dgm:t>
    </dgm:pt>
    <dgm:pt modelId="{543F8AC7-E48B-45FE-9BD1-9D6747E97AF5}" type="pres">
      <dgm:prSet presAssocID="{7E591C87-6C5D-440A-9ED6-63188F72B5E6}" presName="root2" presStyleCnt="0"/>
      <dgm:spPr/>
      <dgm:t>
        <a:bodyPr/>
        <a:lstStyle/>
        <a:p>
          <a:endParaRPr lang="fr-FR"/>
        </a:p>
      </dgm:t>
    </dgm:pt>
    <dgm:pt modelId="{462D5815-4BEF-4125-A4A4-7365644A303D}" type="pres">
      <dgm:prSet presAssocID="{7E591C87-6C5D-440A-9ED6-63188F72B5E6}" presName="LevelTwoTextNode" presStyleLbl="node2" presStyleIdx="2" presStyleCnt="4" custScaleX="185498" custScaleY="121662" custLinFactNeighborX="1089" custLinFactNeighborY="-23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3A156C-8F31-4DFB-A453-2158FC2A6C50}" type="pres">
      <dgm:prSet presAssocID="{7E591C87-6C5D-440A-9ED6-63188F72B5E6}" presName="level3hierChild" presStyleCnt="0"/>
      <dgm:spPr/>
      <dgm:t>
        <a:bodyPr/>
        <a:lstStyle/>
        <a:p>
          <a:endParaRPr lang="fr-FR"/>
        </a:p>
      </dgm:t>
    </dgm:pt>
    <dgm:pt modelId="{1C646B56-989E-46A5-AF6F-8285FB28EBBF}" type="pres">
      <dgm:prSet presAssocID="{55F54EEF-B319-4E65-8CD5-F028CAC98BB7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283F56E6-D084-4CE8-A7F5-9FB68F0FA074}" type="pres">
      <dgm:prSet presAssocID="{55F54EEF-B319-4E65-8CD5-F028CAC98BB7}" presName="connTx" presStyleLbl="parChTrans1D2" presStyleIdx="3" presStyleCnt="4"/>
      <dgm:spPr/>
      <dgm:t>
        <a:bodyPr/>
        <a:lstStyle/>
        <a:p>
          <a:endParaRPr lang="fr-FR"/>
        </a:p>
      </dgm:t>
    </dgm:pt>
    <dgm:pt modelId="{94FE336F-774A-410B-A5E9-281414D017DF}" type="pres">
      <dgm:prSet presAssocID="{621305D7-6620-415B-AA8F-048343028F1F}" presName="root2" presStyleCnt="0"/>
      <dgm:spPr/>
      <dgm:t>
        <a:bodyPr/>
        <a:lstStyle/>
        <a:p>
          <a:endParaRPr lang="fr-FR"/>
        </a:p>
      </dgm:t>
    </dgm:pt>
    <dgm:pt modelId="{315A3073-A996-4B6E-A565-E75D3E8AD2F1}" type="pres">
      <dgm:prSet presAssocID="{621305D7-6620-415B-AA8F-048343028F1F}" presName="LevelTwoTextNode" presStyleLbl="node2" presStyleIdx="3" presStyleCnt="4" custScaleX="185862" custScaleY="44608" custLinFactNeighborX="1597" custLinFactNeighborY="109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D18C80-E994-4A68-906B-1C9614A86DF6}" type="pres">
      <dgm:prSet presAssocID="{621305D7-6620-415B-AA8F-048343028F1F}" presName="level3hierChild" presStyleCnt="0"/>
      <dgm:spPr/>
      <dgm:t>
        <a:bodyPr/>
        <a:lstStyle/>
        <a:p>
          <a:endParaRPr lang="fr-FR"/>
        </a:p>
      </dgm:t>
    </dgm:pt>
  </dgm:ptLst>
  <dgm:cxnLst>
    <dgm:cxn modelId="{BA28B53B-6DAA-491F-8500-0FE3B3034AC5}" type="presOf" srcId="{CABBD2B5-7B8A-44FA-BC00-C9DC78620A8D}" destId="{11F1C8E6-BE82-439A-9F87-9F3F55EAEB2F}" srcOrd="0" destOrd="0" presId="urn:microsoft.com/office/officeart/2008/layout/HorizontalMultiLevelHierarchy"/>
    <dgm:cxn modelId="{6496941E-AEB7-4769-94E1-0AEBBA35CFBD}" type="presOf" srcId="{A93A515F-AB8D-4E7A-8DCD-DCBABFFC49B4}" destId="{9FB3A5E7-C4C0-4464-BD96-D956F331C28A}" srcOrd="1" destOrd="0" presId="urn:microsoft.com/office/officeart/2008/layout/HorizontalMultiLevelHierarchy"/>
    <dgm:cxn modelId="{73692751-B508-4019-BB12-6C51D9E241DF}" type="presOf" srcId="{D90AD45D-294A-48D3-A902-74EFC1AD975E}" destId="{8749133F-3CFC-4715-8210-1D120F9EAA32}" srcOrd="0" destOrd="0" presId="urn:microsoft.com/office/officeart/2008/layout/HorizontalMultiLevelHierarchy"/>
    <dgm:cxn modelId="{0AF2B053-4532-4F4B-86AA-AA85F1C1D77A}" type="presOf" srcId="{CABBD2B5-7B8A-44FA-BC00-C9DC78620A8D}" destId="{07045AE4-4ACE-4BB0-BA24-8B84D69BDB0E}" srcOrd="1" destOrd="0" presId="urn:microsoft.com/office/officeart/2008/layout/HorizontalMultiLevelHierarchy"/>
    <dgm:cxn modelId="{2170EACA-04C1-43E9-B376-CB9497086A05}" type="presOf" srcId="{201EC033-AAD0-440F-87B5-511B05C88594}" destId="{01E25066-F908-404B-A329-DE4C87617EF5}" srcOrd="0" destOrd="0" presId="urn:microsoft.com/office/officeart/2008/layout/HorizontalMultiLevelHierarchy"/>
    <dgm:cxn modelId="{EE770EED-28B5-4019-9F67-EABF3591F5F0}" type="presOf" srcId="{55F54EEF-B319-4E65-8CD5-F028CAC98BB7}" destId="{283F56E6-D084-4CE8-A7F5-9FB68F0FA074}" srcOrd="1" destOrd="0" presId="urn:microsoft.com/office/officeart/2008/layout/HorizontalMultiLevelHierarchy"/>
    <dgm:cxn modelId="{FEC51AC9-5957-4D0D-9E85-19BE6DB6C3E0}" type="presOf" srcId="{B32B023F-02B3-4878-B5A8-81283A482CE1}" destId="{6A9211BD-8E28-40E2-A4EA-FDEA990F06C7}" srcOrd="0" destOrd="0" presId="urn:microsoft.com/office/officeart/2008/layout/HorizontalMultiLevelHierarchy"/>
    <dgm:cxn modelId="{0B2E573A-74FD-4789-85DC-9C8EF59DA9C3}" type="presOf" srcId="{55F54EEF-B319-4E65-8CD5-F028CAC98BB7}" destId="{1C646B56-989E-46A5-AF6F-8285FB28EBBF}" srcOrd="0" destOrd="0" presId="urn:microsoft.com/office/officeart/2008/layout/HorizontalMultiLevelHierarchy"/>
    <dgm:cxn modelId="{64AF4E4F-2AE6-45F3-8FE5-FBA01A25F186}" type="presOf" srcId="{621305D7-6620-415B-AA8F-048343028F1F}" destId="{315A3073-A996-4B6E-A565-E75D3E8AD2F1}" srcOrd="0" destOrd="0" presId="urn:microsoft.com/office/officeart/2008/layout/HorizontalMultiLevelHierarchy"/>
    <dgm:cxn modelId="{EF9E5476-586D-4796-A0B8-242004FA9828}" type="presOf" srcId="{AD4F083A-1910-4E52-BA72-EEB1C8B5D68E}" destId="{CAE98DC8-1337-4FD3-ABB9-52A11D1E022B}" srcOrd="0" destOrd="0" presId="urn:microsoft.com/office/officeart/2008/layout/HorizontalMultiLevelHierarchy"/>
    <dgm:cxn modelId="{E30AB354-2539-4DC2-AA47-74DD74FB4591}" srcId="{AD4F083A-1910-4E52-BA72-EEB1C8B5D68E}" destId="{201EC033-AAD0-440F-87B5-511B05C88594}" srcOrd="0" destOrd="0" parTransId="{FAB02658-DAA5-42D4-B19B-2B9FD7370EDE}" sibTransId="{B832BF3B-4A06-4D93-9C30-4E6A0C1751C6}"/>
    <dgm:cxn modelId="{7AE6C806-A935-46AB-A78A-BCB3D3E2A91C}" srcId="{201EC033-AAD0-440F-87B5-511B05C88594}" destId="{B32B023F-02B3-4878-B5A8-81283A482CE1}" srcOrd="0" destOrd="0" parTransId="{D90AD45D-294A-48D3-A902-74EFC1AD975E}" sibTransId="{99A7596F-33DE-4F6D-8F21-DAD93FAE6C57}"/>
    <dgm:cxn modelId="{C87E3465-8E10-4417-AA1A-3D826875AC7E}" type="presOf" srcId="{7E591C87-6C5D-440A-9ED6-63188F72B5E6}" destId="{462D5815-4BEF-4125-A4A4-7365644A303D}" srcOrd="0" destOrd="0" presId="urn:microsoft.com/office/officeart/2008/layout/HorizontalMultiLevelHierarchy"/>
    <dgm:cxn modelId="{67A7DA66-C140-4815-A253-94615D7FB4E6}" type="presOf" srcId="{D90AD45D-294A-48D3-A902-74EFC1AD975E}" destId="{7197144B-26E7-4562-9730-68D8C6519AE9}" srcOrd="1" destOrd="0" presId="urn:microsoft.com/office/officeart/2008/layout/HorizontalMultiLevelHierarchy"/>
    <dgm:cxn modelId="{A0EB323B-8072-49D8-972E-78DD5A98DE17}" type="presOf" srcId="{A93A515F-AB8D-4E7A-8DCD-DCBABFFC49B4}" destId="{285E6C05-2DF8-4FF6-9F62-E29BF4A48F37}" srcOrd="0" destOrd="0" presId="urn:microsoft.com/office/officeart/2008/layout/HorizontalMultiLevelHierarchy"/>
    <dgm:cxn modelId="{EFB75D22-0985-4558-9343-573F0B061716}" srcId="{201EC033-AAD0-440F-87B5-511B05C88594}" destId="{DF3E7F2F-E88F-4184-AE71-5477D8DF4E0F}" srcOrd="1" destOrd="0" parTransId="{A93A515F-AB8D-4E7A-8DCD-DCBABFFC49B4}" sibTransId="{B5C0F76E-A17E-48C8-BB8F-C71EFB50A72B}"/>
    <dgm:cxn modelId="{8E3481AE-73D6-471C-8B3A-2B93375034EF}" type="presOf" srcId="{DF3E7F2F-E88F-4184-AE71-5477D8DF4E0F}" destId="{B13302EC-3B37-44BB-8084-343600558AAD}" srcOrd="0" destOrd="0" presId="urn:microsoft.com/office/officeart/2008/layout/HorizontalMultiLevelHierarchy"/>
    <dgm:cxn modelId="{9546BCA1-794B-46AD-B16A-83943AB221C1}" srcId="{201EC033-AAD0-440F-87B5-511B05C88594}" destId="{621305D7-6620-415B-AA8F-048343028F1F}" srcOrd="3" destOrd="0" parTransId="{55F54EEF-B319-4E65-8CD5-F028CAC98BB7}" sibTransId="{2EB3E079-F2E9-4755-8CD8-BC21835A75A7}"/>
    <dgm:cxn modelId="{D945E8A0-CA65-4EB9-BB94-AACFF97605EC}" srcId="{201EC033-AAD0-440F-87B5-511B05C88594}" destId="{7E591C87-6C5D-440A-9ED6-63188F72B5E6}" srcOrd="2" destOrd="0" parTransId="{CABBD2B5-7B8A-44FA-BC00-C9DC78620A8D}" sibTransId="{51467DDB-8C9A-47B4-BDF4-893B218E4BC9}"/>
    <dgm:cxn modelId="{2C32A3E8-81D1-4281-9732-C39CC6408F83}" type="presParOf" srcId="{CAE98DC8-1337-4FD3-ABB9-52A11D1E022B}" destId="{4438CBB4-254A-49A6-9510-217270748C59}" srcOrd="0" destOrd="0" presId="urn:microsoft.com/office/officeart/2008/layout/HorizontalMultiLevelHierarchy"/>
    <dgm:cxn modelId="{D102BDE4-0DF3-4FFD-9393-79E32B85ED12}" type="presParOf" srcId="{4438CBB4-254A-49A6-9510-217270748C59}" destId="{01E25066-F908-404B-A329-DE4C87617EF5}" srcOrd="0" destOrd="0" presId="urn:microsoft.com/office/officeart/2008/layout/HorizontalMultiLevelHierarchy"/>
    <dgm:cxn modelId="{06203D0F-F38B-4369-A678-E547BF283FD0}" type="presParOf" srcId="{4438CBB4-254A-49A6-9510-217270748C59}" destId="{DAE73A20-21A5-46E1-8BFF-830D7D0C7F49}" srcOrd="1" destOrd="0" presId="urn:microsoft.com/office/officeart/2008/layout/HorizontalMultiLevelHierarchy"/>
    <dgm:cxn modelId="{B710B846-1574-4C8F-9CDB-96C6754222C0}" type="presParOf" srcId="{DAE73A20-21A5-46E1-8BFF-830D7D0C7F49}" destId="{8749133F-3CFC-4715-8210-1D120F9EAA32}" srcOrd="0" destOrd="0" presId="urn:microsoft.com/office/officeart/2008/layout/HorizontalMultiLevelHierarchy"/>
    <dgm:cxn modelId="{82D62D3A-2532-46E8-BBEF-8415BBF7D1EF}" type="presParOf" srcId="{8749133F-3CFC-4715-8210-1D120F9EAA32}" destId="{7197144B-26E7-4562-9730-68D8C6519AE9}" srcOrd="0" destOrd="0" presId="urn:microsoft.com/office/officeart/2008/layout/HorizontalMultiLevelHierarchy"/>
    <dgm:cxn modelId="{4C00FF9F-3A2F-44B2-8B1F-70704A89F96F}" type="presParOf" srcId="{DAE73A20-21A5-46E1-8BFF-830D7D0C7F49}" destId="{BFFA6762-F5D9-4277-9CB8-1EE3886A9266}" srcOrd="1" destOrd="0" presId="urn:microsoft.com/office/officeart/2008/layout/HorizontalMultiLevelHierarchy"/>
    <dgm:cxn modelId="{781A4212-C53C-499F-B14B-CBD3523089AC}" type="presParOf" srcId="{BFFA6762-F5D9-4277-9CB8-1EE3886A9266}" destId="{6A9211BD-8E28-40E2-A4EA-FDEA990F06C7}" srcOrd="0" destOrd="0" presId="urn:microsoft.com/office/officeart/2008/layout/HorizontalMultiLevelHierarchy"/>
    <dgm:cxn modelId="{FDACD064-CE6F-4797-9D29-DAA0C62BD270}" type="presParOf" srcId="{BFFA6762-F5D9-4277-9CB8-1EE3886A9266}" destId="{115101AD-E349-4477-9E7B-A0A79CA6C35E}" srcOrd="1" destOrd="0" presId="urn:microsoft.com/office/officeart/2008/layout/HorizontalMultiLevelHierarchy"/>
    <dgm:cxn modelId="{2ECBDF96-A3D3-468D-B600-920682C28169}" type="presParOf" srcId="{DAE73A20-21A5-46E1-8BFF-830D7D0C7F49}" destId="{285E6C05-2DF8-4FF6-9F62-E29BF4A48F37}" srcOrd="2" destOrd="0" presId="urn:microsoft.com/office/officeart/2008/layout/HorizontalMultiLevelHierarchy"/>
    <dgm:cxn modelId="{06890E30-1BD3-4F13-8B8F-6A9C19302ADE}" type="presParOf" srcId="{285E6C05-2DF8-4FF6-9F62-E29BF4A48F37}" destId="{9FB3A5E7-C4C0-4464-BD96-D956F331C28A}" srcOrd="0" destOrd="0" presId="urn:microsoft.com/office/officeart/2008/layout/HorizontalMultiLevelHierarchy"/>
    <dgm:cxn modelId="{9555A0D2-AFE0-4752-A986-2D1EC8659F19}" type="presParOf" srcId="{DAE73A20-21A5-46E1-8BFF-830D7D0C7F49}" destId="{966A02A5-27A0-4FA0-8269-453B6E59341C}" srcOrd="3" destOrd="0" presId="urn:microsoft.com/office/officeart/2008/layout/HorizontalMultiLevelHierarchy"/>
    <dgm:cxn modelId="{5963CA29-5912-485B-A06D-FDE21CC7CFBF}" type="presParOf" srcId="{966A02A5-27A0-4FA0-8269-453B6E59341C}" destId="{B13302EC-3B37-44BB-8084-343600558AAD}" srcOrd="0" destOrd="0" presId="urn:microsoft.com/office/officeart/2008/layout/HorizontalMultiLevelHierarchy"/>
    <dgm:cxn modelId="{309A3675-C979-43D1-BAEA-316619E4A60A}" type="presParOf" srcId="{966A02A5-27A0-4FA0-8269-453B6E59341C}" destId="{4267FE81-CFFF-494C-B34D-CC76AE5DCD22}" srcOrd="1" destOrd="0" presId="urn:microsoft.com/office/officeart/2008/layout/HorizontalMultiLevelHierarchy"/>
    <dgm:cxn modelId="{A061604B-6B5E-4263-9206-36B34C756C98}" type="presParOf" srcId="{DAE73A20-21A5-46E1-8BFF-830D7D0C7F49}" destId="{11F1C8E6-BE82-439A-9F87-9F3F55EAEB2F}" srcOrd="4" destOrd="0" presId="urn:microsoft.com/office/officeart/2008/layout/HorizontalMultiLevelHierarchy"/>
    <dgm:cxn modelId="{A93DAE56-80FB-4AC7-A9FA-9B767FF21348}" type="presParOf" srcId="{11F1C8E6-BE82-439A-9F87-9F3F55EAEB2F}" destId="{07045AE4-4ACE-4BB0-BA24-8B84D69BDB0E}" srcOrd="0" destOrd="0" presId="urn:microsoft.com/office/officeart/2008/layout/HorizontalMultiLevelHierarchy"/>
    <dgm:cxn modelId="{18818113-F199-4427-85FF-76EDF0C8207D}" type="presParOf" srcId="{DAE73A20-21A5-46E1-8BFF-830D7D0C7F49}" destId="{543F8AC7-E48B-45FE-9BD1-9D6747E97AF5}" srcOrd="5" destOrd="0" presId="urn:microsoft.com/office/officeart/2008/layout/HorizontalMultiLevelHierarchy"/>
    <dgm:cxn modelId="{A278866B-F5DA-43BE-A7AD-DF435A2BCAEC}" type="presParOf" srcId="{543F8AC7-E48B-45FE-9BD1-9D6747E97AF5}" destId="{462D5815-4BEF-4125-A4A4-7365644A303D}" srcOrd="0" destOrd="0" presId="urn:microsoft.com/office/officeart/2008/layout/HorizontalMultiLevelHierarchy"/>
    <dgm:cxn modelId="{66D25B2A-4DB8-41FE-AE59-CD109AEFCB0D}" type="presParOf" srcId="{543F8AC7-E48B-45FE-9BD1-9D6747E97AF5}" destId="{133A156C-8F31-4DFB-A453-2158FC2A6C50}" srcOrd="1" destOrd="0" presId="urn:microsoft.com/office/officeart/2008/layout/HorizontalMultiLevelHierarchy"/>
    <dgm:cxn modelId="{13B75694-75F3-4F8C-9ECC-98F9C854BD79}" type="presParOf" srcId="{DAE73A20-21A5-46E1-8BFF-830D7D0C7F49}" destId="{1C646B56-989E-46A5-AF6F-8285FB28EBBF}" srcOrd="6" destOrd="0" presId="urn:microsoft.com/office/officeart/2008/layout/HorizontalMultiLevelHierarchy"/>
    <dgm:cxn modelId="{261BF656-BD2C-42B4-A91C-3495F1C878BD}" type="presParOf" srcId="{1C646B56-989E-46A5-AF6F-8285FB28EBBF}" destId="{283F56E6-D084-4CE8-A7F5-9FB68F0FA074}" srcOrd="0" destOrd="0" presId="urn:microsoft.com/office/officeart/2008/layout/HorizontalMultiLevelHierarchy"/>
    <dgm:cxn modelId="{37BC617C-4AD7-4465-A266-A778B18966A1}" type="presParOf" srcId="{DAE73A20-21A5-46E1-8BFF-830D7D0C7F49}" destId="{94FE336F-774A-410B-A5E9-281414D017DF}" srcOrd="7" destOrd="0" presId="urn:microsoft.com/office/officeart/2008/layout/HorizontalMultiLevelHierarchy"/>
    <dgm:cxn modelId="{E0B14148-0928-4F85-BAC8-BC073895531A}" type="presParOf" srcId="{94FE336F-774A-410B-A5E9-281414D017DF}" destId="{315A3073-A996-4B6E-A565-E75D3E8AD2F1}" srcOrd="0" destOrd="0" presId="urn:microsoft.com/office/officeart/2008/layout/HorizontalMultiLevelHierarchy"/>
    <dgm:cxn modelId="{4E3884A8-9E65-4DA3-90AB-387FFEC55B84}" type="presParOf" srcId="{94FE336F-774A-410B-A5E9-281414D017DF}" destId="{34D18C80-E994-4A68-906B-1C9614A86DF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endParaRPr lang="fr-FR" sz="1200" b="1" u="sng" dirty="0" smtClean="0">
            <a:solidFill>
              <a:schemeClr val="tx1"/>
            </a:solidFill>
          </a:endParaRPr>
        </a:p>
        <a:p>
          <a:r>
            <a:rPr lang="fr-FR" sz="1200" b="1" dirty="0" smtClean="0">
              <a:solidFill>
                <a:schemeClr val="tx1"/>
              </a:solidFill>
            </a:rPr>
            <a:t> </a:t>
          </a:r>
          <a:r>
            <a:rPr lang="fr-FR" sz="1200" b="1" u="sng" dirty="0" smtClean="0">
              <a:solidFill>
                <a:schemeClr val="tx1"/>
              </a:solidFill>
            </a:rPr>
            <a:t>Partie 1 </a:t>
          </a:r>
          <a:r>
            <a:rPr lang="fr-FR" sz="1200" b="1" dirty="0" smtClean="0">
              <a:solidFill>
                <a:schemeClr val="tx1"/>
              </a:solidFill>
            </a:rPr>
            <a:t>situations professionnelles</a:t>
          </a:r>
        </a:p>
        <a:p>
          <a:endParaRPr lang="fr-FR" sz="1200" b="1" dirty="0" smtClean="0">
            <a:solidFill>
              <a:schemeClr val="tx1"/>
            </a:solidFill>
          </a:endParaRPr>
        </a:p>
        <a:p>
          <a:r>
            <a:rPr lang="fr-FR" sz="1200" b="1" u="sng" dirty="0" smtClean="0">
              <a:solidFill>
                <a:schemeClr val="tx1"/>
              </a:solidFill>
            </a:rPr>
            <a:t>Partie 2</a:t>
          </a:r>
        </a:p>
        <a:p>
          <a:r>
            <a:rPr lang="fr-FR" sz="1200" b="1" dirty="0" smtClean="0">
              <a:solidFill>
                <a:schemeClr val="tx1"/>
              </a:solidFill>
            </a:rPr>
            <a:t>Projet de 60 h</a:t>
          </a:r>
          <a:endParaRPr lang="fr-FR" sz="1200" b="1" dirty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EF360C98-86E2-44E3-871A-034F53AF2560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Quand :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1              </a:t>
          </a:r>
          <a:r>
            <a:rPr lang="fr-FR" sz="1200" b="1" dirty="0" smtClean="0">
              <a:solidFill>
                <a:schemeClr val="tx1"/>
              </a:solidFill>
            </a:rPr>
            <a:t>au cours de l’année civile de l’examen </a:t>
          </a:r>
        </a:p>
        <a:p>
          <a:endParaRPr lang="fr-FR" sz="1200" b="1" dirty="0" smtClean="0">
            <a:solidFill>
              <a:schemeClr val="tx1"/>
            </a:solidFill>
          </a:endParaRPr>
        </a:p>
        <a:p>
          <a:r>
            <a:rPr lang="fr-FR" sz="1200" b="1" u="sng" dirty="0" smtClean="0">
              <a:solidFill>
                <a:schemeClr val="tx1"/>
              </a:solidFill>
            </a:rPr>
            <a:t>Partie 2    </a:t>
          </a:r>
          <a:r>
            <a:rPr lang="fr-FR" sz="1200" b="1" dirty="0" smtClean="0">
              <a:solidFill>
                <a:schemeClr val="tx1"/>
              </a:solidFill>
            </a:rPr>
            <a:t>dernier semestre de la formation</a:t>
          </a:r>
        </a:p>
      </dgm:t>
    </dgm:pt>
    <dgm:pt modelId="{614F8766-7DE5-4D2A-BD9F-1BE9C598AD83}" type="par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E0E1EBD-EA34-43B5-B406-E8D15B553680}" type="sibTrans" cxnId="{E269D67D-ABA0-4971-8E56-B88F2FF653BC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</a:t>
          </a:r>
        </a:p>
        <a:p>
          <a:r>
            <a:rPr lang="fr-FR" sz="1200" b="1" u="sng" dirty="0" smtClean="0">
              <a:solidFill>
                <a:schemeClr val="tx1"/>
              </a:solidFill>
              <a:effectLst/>
            </a:rPr>
            <a:t>Partie 1              </a:t>
          </a:r>
          <a:r>
            <a:rPr lang="fr-FR" sz="1200" b="1" dirty="0" smtClean="0">
              <a:solidFill>
                <a:schemeClr val="tx1"/>
              </a:solidFill>
            </a:rPr>
            <a:t>en entreprise</a:t>
          </a:r>
        </a:p>
        <a:p>
          <a:endParaRPr lang="fr-FR" sz="1200" b="1" dirty="0" smtClean="0">
            <a:solidFill>
              <a:schemeClr val="tx1"/>
            </a:solidFill>
          </a:endParaRPr>
        </a:p>
        <a:p>
          <a:r>
            <a:rPr lang="fr-FR" sz="1200" b="1" u="sng" dirty="0" smtClean="0">
              <a:solidFill>
                <a:schemeClr val="tx1"/>
              </a:solidFill>
            </a:rPr>
            <a:t>Partie 2  </a:t>
          </a:r>
        </a:p>
        <a:p>
          <a:r>
            <a:rPr lang="fr-FR" sz="1200" b="1" dirty="0" smtClean="0">
              <a:solidFill>
                <a:schemeClr val="tx1"/>
              </a:solidFill>
            </a:rPr>
            <a:t>  en centre de formation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1          </a:t>
          </a:r>
          <a:r>
            <a:rPr lang="fr-FR" sz="1200" b="1" dirty="0" smtClean="0">
              <a:solidFill>
                <a:schemeClr val="tx1"/>
              </a:solidFill>
            </a:rPr>
            <a:t>tuteur et l’équipe pédagogique (candidat)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2              </a:t>
          </a:r>
          <a:r>
            <a:rPr lang="fr-FR" sz="1200" b="1" dirty="0" smtClean="0">
              <a:solidFill>
                <a:schemeClr val="tx1"/>
              </a:solidFill>
            </a:rPr>
            <a:t>équipe pédagogique</a:t>
          </a:r>
          <a:endParaRPr lang="fr-FR" sz="1200" b="1" dirty="0">
            <a:solidFill>
              <a:schemeClr val="tx1"/>
            </a:solidFill>
          </a:endParaRPr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1</a:t>
          </a:r>
          <a:r>
            <a:rPr lang="fr-FR" sz="1200" b="1" dirty="0" smtClean="0">
              <a:solidFill>
                <a:schemeClr val="tx1"/>
              </a:solidFill>
            </a:rPr>
            <a:t>           bilan </a:t>
          </a:r>
          <a:r>
            <a:rPr lang="fr-FR" sz="1100" b="1" dirty="0" smtClean="0">
              <a:solidFill>
                <a:schemeClr val="tx1"/>
              </a:solidFill>
            </a:rPr>
            <a:t>individuel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Partie 2                </a:t>
          </a:r>
          <a:r>
            <a:rPr lang="fr-FR" sz="1200" b="1" dirty="0" smtClean="0">
              <a:solidFill>
                <a:schemeClr val="tx1"/>
              </a:solidFill>
            </a:rPr>
            <a:t>en cours de projet et d’une revue de projet de 15 mn (activités du projet et             entreprise)</a:t>
          </a:r>
          <a:endParaRPr lang="fr-FR" sz="1200" b="1" dirty="0">
            <a:solidFill>
              <a:schemeClr val="tx1"/>
            </a:solidFill>
          </a:endParaRP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8EF9024-9FA4-4A66-BDD2-1FBE1F47345C}" type="pres">
      <dgm:prSet presAssocID="{EF360C98-86E2-44E3-871A-034F53AF2560}" presName="node" presStyleLbl="node1" presStyleIdx="1" presStyleCnt="5" custLinFactNeighborX="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E8D846-96E1-4604-8686-51D228FBCAA1}" type="pres">
      <dgm:prSet presAssocID="{FE0E1EBD-EA34-43B5-B406-E8D15B55368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3FF9F79-27E3-4EA7-AC3C-32B2E6AF7B38}" type="pres">
      <dgm:prSet presAssocID="{FE0E1EBD-EA34-43B5-B406-E8D15B55368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2" presStyleCnt="5" custLinFactNeighborX="-1434" custLinFactNeighborY="-15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3" presStyleCnt="4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4" presStyleCnt="5" custLinFactNeighborX="1614" custLinFactNeighborY="-11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5DF1AB-E218-40BE-AC09-584541C35751}" type="presOf" srcId="{1FFF7A79-4F4A-4C4F-87B1-567DA3D2594B}" destId="{59FE23DF-6778-457F-84C4-3C531990755E}" srcOrd="0" destOrd="0" presId="urn:microsoft.com/office/officeart/2005/8/layout/process1"/>
    <dgm:cxn modelId="{16B0C426-5035-430E-A50F-68E69F33FFFD}" type="presOf" srcId="{A67BB12A-0888-4D80-9AA8-5B7E747F1F68}" destId="{6D43EE13-D238-4A1A-B156-2DFE87C2203F}" srcOrd="0" destOrd="0" presId="urn:microsoft.com/office/officeart/2005/8/layout/process1"/>
    <dgm:cxn modelId="{D9FC3EFD-693A-4A09-9E00-A8F235BF2C26}" type="presOf" srcId="{FE0E1EBD-EA34-43B5-B406-E8D15B553680}" destId="{83FF9F79-27E3-4EA7-AC3C-32B2E6AF7B38}" srcOrd="1" destOrd="0" presId="urn:microsoft.com/office/officeart/2005/8/layout/process1"/>
    <dgm:cxn modelId="{DCC9158F-03DB-4FD5-ABBD-4D4717C978C7}" type="presOf" srcId="{A67BB12A-0888-4D80-9AA8-5B7E747F1F68}" destId="{44A5B7D9-E24B-4CA7-BEF1-85916FB0C642}" srcOrd="1" destOrd="0" presId="urn:microsoft.com/office/officeart/2005/8/layout/process1"/>
    <dgm:cxn modelId="{E23A34BA-6ADC-40FC-9D91-F4AFB3D9E5B7}" srcId="{ED2F65D4-2C4E-4FCC-808C-FA3B6764953E}" destId="{B9B0863D-9CB5-4F14-ACB1-400E50B491FA}" srcOrd="2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3" destOrd="0" parTransId="{06059350-0738-43D0-AD27-7EF043E77671}" sibTransId="{A67BB12A-0888-4D80-9AA8-5B7E747F1F68}"/>
    <dgm:cxn modelId="{893805A5-AED2-46CF-80E9-89BE87617389}" type="presOf" srcId="{ED2F65D4-2C4E-4FCC-808C-FA3B6764953E}" destId="{CCA5F225-F826-48B9-803E-6E4A35D70ED0}" srcOrd="0" destOrd="0" presId="urn:microsoft.com/office/officeart/2005/8/layout/process1"/>
    <dgm:cxn modelId="{911EE9E8-51D0-4017-94CB-63987E515D47}" type="presOf" srcId="{86B2596B-360C-4D5F-A158-91104AC94B70}" destId="{99519559-6B3C-4FA5-A95B-72949C68979F}" srcOrd="0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6D1B4D77-8BBD-4A2A-8A0D-DBE8400AAE75}" type="presOf" srcId="{B9B0863D-9CB5-4F14-ACB1-400E50B491FA}" destId="{BFB79F78-4CAD-4AFD-9EFD-1C74580931E7}" srcOrd="0" destOrd="0" presId="urn:microsoft.com/office/officeart/2005/8/layout/process1"/>
    <dgm:cxn modelId="{988A58AB-8B2B-4F33-97B8-D974F0A3D7F5}" srcId="{ED2F65D4-2C4E-4FCC-808C-FA3B6764953E}" destId="{F05119CB-DD7E-42C6-83EB-9912422773A9}" srcOrd="4" destOrd="0" parTransId="{CA3DD96F-5424-4818-9FA3-5C3959181701}" sibTransId="{178F47A0-5AFF-4FC7-8A25-2A81C0783FA0}"/>
    <dgm:cxn modelId="{BA85D51D-3DBF-4C5F-915B-9110D9DD1DE3}" type="presOf" srcId="{EF360C98-86E2-44E3-871A-034F53AF2560}" destId="{18EF9024-9FA4-4A66-BDD2-1FBE1F47345C}" srcOrd="0" destOrd="0" presId="urn:microsoft.com/office/officeart/2005/8/layout/process1"/>
    <dgm:cxn modelId="{89C3EA22-B6EF-4556-8112-E1932B99D722}" type="presOf" srcId="{FE0E1EBD-EA34-43B5-B406-E8D15B553680}" destId="{61E8D846-96E1-4604-8686-51D228FBCAA1}" srcOrd="0" destOrd="0" presId="urn:microsoft.com/office/officeart/2005/8/layout/process1"/>
    <dgm:cxn modelId="{2A030593-E716-44F4-831F-0222B96A52A2}" type="presOf" srcId="{8031A5F0-8DEF-40DA-959E-6303D16C4506}" destId="{E936B2D4-4115-4E26-BB91-829195BB14EA}" srcOrd="0" destOrd="0" presId="urn:microsoft.com/office/officeart/2005/8/layout/process1"/>
    <dgm:cxn modelId="{E269D67D-ABA0-4971-8E56-B88F2FF653BC}" srcId="{ED2F65D4-2C4E-4FCC-808C-FA3B6764953E}" destId="{EF360C98-86E2-44E3-871A-034F53AF2560}" srcOrd="1" destOrd="0" parTransId="{614F8766-7DE5-4D2A-BD9F-1BE9C598AD83}" sibTransId="{FE0E1EBD-EA34-43B5-B406-E8D15B553680}"/>
    <dgm:cxn modelId="{B87FA378-E1AF-4545-AB4F-17201ACBB4ED}" type="presOf" srcId="{8031A5F0-8DEF-40DA-959E-6303D16C4506}" destId="{694E3568-E114-40DF-AD3D-B69B8B5AE7D6}" srcOrd="1" destOrd="0" presId="urn:microsoft.com/office/officeart/2005/8/layout/process1"/>
    <dgm:cxn modelId="{6B85C1BB-68D6-4516-ABF6-04CAEDC06D2A}" type="presOf" srcId="{F05119CB-DD7E-42C6-83EB-9912422773A9}" destId="{1124316E-A513-4C7F-AFC3-FD02F3872E37}" srcOrd="0" destOrd="0" presId="urn:microsoft.com/office/officeart/2005/8/layout/process1"/>
    <dgm:cxn modelId="{928787CD-12EB-4D0D-879F-3B34366193BB}" type="presOf" srcId="{0DB32EA2-F2FC-423E-88CD-58B47DBBF0C0}" destId="{DCD17B5C-7524-48E6-AF93-4F81D8A6E13E}" srcOrd="0" destOrd="0" presId="urn:microsoft.com/office/officeart/2005/8/layout/process1"/>
    <dgm:cxn modelId="{21F4655A-0549-4E5D-A6B4-685787C20D1D}" type="presOf" srcId="{1FFF7A79-4F4A-4C4F-87B1-567DA3D2594B}" destId="{BEB9BBF4-6ECF-4F77-8707-4D25295FACEA}" srcOrd="1" destOrd="0" presId="urn:microsoft.com/office/officeart/2005/8/layout/process1"/>
    <dgm:cxn modelId="{C9314623-A856-4131-A2FD-3E399F24A05B}" type="presParOf" srcId="{CCA5F225-F826-48B9-803E-6E4A35D70ED0}" destId="{99519559-6B3C-4FA5-A95B-72949C68979F}" srcOrd="0" destOrd="0" presId="urn:microsoft.com/office/officeart/2005/8/layout/process1"/>
    <dgm:cxn modelId="{1CA06DCA-9ED6-41D8-AFDA-B3CE7C1BC14A}" type="presParOf" srcId="{CCA5F225-F826-48B9-803E-6E4A35D70ED0}" destId="{E936B2D4-4115-4E26-BB91-829195BB14EA}" srcOrd="1" destOrd="0" presId="urn:microsoft.com/office/officeart/2005/8/layout/process1"/>
    <dgm:cxn modelId="{912E4C8C-0FC5-4394-BDB2-BC39FE27F2C5}" type="presParOf" srcId="{E936B2D4-4115-4E26-BB91-829195BB14EA}" destId="{694E3568-E114-40DF-AD3D-B69B8B5AE7D6}" srcOrd="0" destOrd="0" presId="urn:microsoft.com/office/officeart/2005/8/layout/process1"/>
    <dgm:cxn modelId="{F064E4F7-2A9A-447F-9728-2A3B5769C42C}" type="presParOf" srcId="{CCA5F225-F826-48B9-803E-6E4A35D70ED0}" destId="{18EF9024-9FA4-4A66-BDD2-1FBE1F47345C}" srcOrd="2" destOrd="0" presId="urn:microsoft.com/office/officeart/2005/8/layout/process1"/>
    <dgm:cxn modelId="{8F9A9E50-ED3F-4B60-8608-4F0D33AC32A4}" type="presParOf" srcId="{CCA5F225-F826-48B9-803E-6E4A35D70ED0}" destId="{61E8D846-96E1-4604-8686-51D228FBCAA1}" srcOrd="3" destOrd="0" presId="urn:microsoft.com/office/officeart/2005/8/layout/process1"/>
    <dgm:cxn modelId="{68D7B80C-9146-4B3B-BCDC-CCA834E7E75E}" type="presParOf" srcId="{61E8D846-96E1-4604-8686-51D228FBCAA1}" destId="{83FF9F79-27E3-4EA7-AC3C-32B2E6AF7B38}" srcOrd="0" destOrd="0" presId="urn:microsoft.com/office/officeart/2005/8/layout/process1"/>
    <dgm:cxn modelId="{013FE4E3-12A8-4427-9E75-514D06541D31}" type="presParOf" srcId="{CCA5F225-F826-48B9-803E-6E4A35D70ED0}" destId="{BFB79F78-4CAD-4AFD-9EFD-1C74580931E7}" srcOrd="4" destOrd="0" presId="urn:microsoft.com/office/officeart/2005/8/layout/process1"/>
    <dgm:cxn modelId="{F8411103-33B1-4C44-9307-A9D8C61132CF}" type="presParOf" srcId="{CCA5F225-F826-48B9-803E-6E4A35D70ED0}" destId="{59FE23DF-6778-457F-84C4-3C531990755E}" srcOrd="5" destOrd="0" presId="urn:microsoft.com/office/officeart/2005/8/layout/process1"/>
    <dgm:cxn modelId="{9EC6C16B-21AE-445A-AAEC-4AE7ADB735A6}" type="presParOf" srcId="{59FE23DF-6778-457F-84C4-3C531990755E}" destId="{BEB9BBF4-6ECF-4F77-8707-4D25295FACEA}" srcOrd="0" destOrd="0" presId="urn:microsoft.com/office/officeart/2005/8/layout/process1"/>
    <dgm:cxn modelId="{2590C71F-CC4C-4B2F-9988-F5F13C3BF192}" type="presParOf" srcId="{CCA5F225-F826-48B9-803E-6E4A35D70ED0}" destId="{DCD17B5C-7524-48E6-AF93-4F81D8A6E13E}" srcOrd="6" destOrd="0" presId="urn:microsoft.com/office/officeart/2005/8/layout/process1"/>
    <dgm:cxn modelId="{87866C0B-19F2-45AB-A5DE-602DA3857745}" type="presParOf" srcId="{CCA5F225-F826-48B9-803E-6E4A35D70ED0}" destId="{6D43EE13-D238-4A1A-B156-2DFE87C2203F}" srcOrd="7" destOrd="0" presId="urn:microsoft.com/office/officeart/2005/8/layout/process1"/>
    <dgm:cxn modelId="{0642C0DA-730E-48CA-AE00-B0D94387F011}" type="presParOf" srcId="{6D43EE13-D238-4A1A-B156-2DFE87C2203F}" destId="{44A5B7D9-E24B-4CA7-BEF1-85916FB0C642}" srcOrd="0" destOrd="0" presId="urn:microsoft.com/office/officeart/2005/8/layout/process1"/>
    <dgm:cxn modelId="{35BA5FBC-98C1-4F1A-8783-20F9E76F96C9}" type="presParOf" srcId="{CCA5F225-F826-48B9-803E-6E4A35D70ED0}" destId="{1124316E-A513-4C7F-AFC3-FD02F3872E37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2F65D4-2C4E-4FCC-808C-FA3B6764953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6B2596B-360C-4D5F-A158-91104AC94B70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Quoi :</a:t>
          </a:r>
        </a:p>
        <a:p>
          <a:endParaRPr lang="fr-FR" sz="1200" b="1" u="sng" dirty="0" smtClean="0">
            <a:solidFill>
              <a:schemeClr val="tx1"/>
            </a:solidFill>
          </a:endParaRPr>
        </a:p>
        <a:p>
          <a:r>
            <a:rPr lang="fr-FR" sz="1200" b="1" dirty="0" smtClean="0">
              <a:solidFill>
                <a:schemeClr val="tx1"/>
              </a:solidFill>
            </a:rPr>
            <a:t> épreuve pratique d’une durée de 12 heures </a:t>
          </a:r>
          <a:endParaRPr lang="fr-FR" sz="1200" b="1" dirty="0">
            <a:solidFill>
              <a:schemeClr val="tx1"/>
            </a:solidFill>
          </a:endParaRPr>
        </a:p>
      </dgm:t>
    </dgm:pt>
    <dgm:pt modelId="{C06FCD84-4FF6-46C7-8677-D70BCCB22244}" type="par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8031A5F0-8DEF-40DA-959E-6303D16C4506}" type="sibTrans" cxnId="{09C9D6B9-4279-4873-A3C4-CA6A837357E0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B9B0863D-9CB5-4F14-ACB1-400E50B491FA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Où :         </a:t>
          </a:r>
        </a:p>
        <a:p>
          <a:r>
            <a:rPr lang="fr-FR" sz="1200" b="1" u="sng" dirty="0" smtClean="0">
              <a:solidFill>
                <a:schemeClr val="tx1"/>
              </a:solidFill>
            </a:rPr>
            <a:t>                               </a:t>
          </a:r>
          <a:r>
            <a:rPr lang="fr-FR" sz="1200" b="1" dirty="0" smtClean="0">
              <a:solidFill>
                <a:schemeClr val="tx1"/>
              </a:solidFill>
            </a:rPr>
            <a:t>dans un établissement formant à un CAP « Réalisations industrielles en chaudronnerie ou soudage »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4A256602-A359-4A68-910C-6F277E3DABB5}" type="par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FFF7A79-4F4A-4C4F-87B1-567DA3D2594B}" type="sibTrans" cxnId="{E23A34BA-6ADC-40FC-9D91-F4AFB3D9E5B7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0DB32EA2-F2FC-423E-88CD-58B47DBBF0C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Qui :      </a:t>
          </a:r>
        </a:p>
        <a:p>
          <a:r>
            <a:rPr lang="fr-FR" sz="1200" b="1" dirty="0" smtClean="0">
              <a:solidFill>
                <a:schemeClr val="tx1"/>
              </a:solidFill>
            </a:rPr>
            <a:t>deux professeurs des enseignements professionnels et d’un professionnel</a:t>
          </a:r>
          <a:endParaRPr lang="fr-FR" sz="1200" b="1" dirty="0">
            <a:solidFill>
              <a:schemeClr val="tx1"/>
            </a:solidFill>
          </a:endParaRPr>
        </a:p>
      </dgm:t>
    </dgm:pt>
    <dgm:pt modelId="{06059350-0738-43D0-AD27-7EF043E77671}" type="par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A67BB12A-0888-4D80-9AA8-5B7E747F1F68}" type="sibTrans" cxnId="{AC393161-D323-401D-9798-FF3BCF5C01E6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F05119CB-DD7E-42C6-83EB-9912422773A9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200" b="1" u="sng" dirty="0" smtClean="0">
              <a:solidFill>
                <a:schemeClr val="tx1"/>
              </a:solidFill>
            </a:rPr>
            <a:t>Comment :    </a:t>
          </a:r>
        </a:p>
        <a:p>
          <a:r>
            <a:rPr lang="fr-FR" sz="1200" b="1" dirty="0" smtClean="0">
              <a:solidFill>
                <a:schemeClr val="tx1"/>
              </a:solidFill>
            </a:rPr>
            <a:t>support fait l’objet d’un dossier numérique de réalisation et d’exécution</a:t>
          </a:r>
          <a:endParaRPr lang="fr-FR" sz="1200" b="1" u="sng" dirty="0" smtClean="0">
            <a:solidFill>
              <a:schemeClr val="tx1"/>
            </a:solidFill>
          </a:endParaRPr>
        </a:p>
      </dgm:t>
    </dgm:pt>
    <dgm:pt modelId="{CA3DD96F-5424-4818-9FA3-5C3959181701}" type="par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178F47A0-5AFF-4FC7-8A25-2A81C0783FA0}" type="sibTrans" cxnId="{988A58AB-8B2B-4F33-97B8-D974F0A3D7F5}">
      <dgm:prSet/>
      <dgm:spPr/>
      <dgm:t>
        <a:bodyPr/>
        <a:lstStyle/>
        <a:p>
          <a:endParaRPr lang="fr-FR" b="1">
            <a:solidFill>
              <a:schemeClr val="tx1"/>
            </a:solidFill>
          </a:endParaRPr>
        </a:p>
      </dgm:t>
    </dgm:pt>
    <dgm:pt modelId="{CCA5F225-F826-48B9-803E-6E4A35D70ED0}" type="pres">
      <dgm:prSet presAssocID="{ED2F65D4-2C4E-4FCC-808C-FA3B6764953E}" presName="Name0" presStyleCnt="0">
        <dgm:presLayoutVars>
          <dgm:dir/>
          <dgm:resizeHandles val="exact"/>
        </dgm:presLayoutVars>
      </dgm:prSet>
      <dgm:spPr/>
    </dgm:pt>
    <dgm:pt modelId="{99519559-6B3C-4FA5-A95B-72949C68979F}" type="pres">
      <dgm:prSet presAssocID="{86B2596B-360C-4D5F-A158-91104AC94B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6B2D4-4115-4E26-BB91-829195BB14EA}" type="pres">
      <dgm:prSet presAssocID="{8031A5F0-8DEF-40DA-959E-6303D16C450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694E3568-E114-40DF-AD3D-B69B8B5AE7D6}" type="pres">
      <dgm:prSet presAssocID="{8031A5F0-8DEF-40DA-959E-6303D16C4506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BFB79F78-4CAD-4AFD-9EFD-1C74580931E7}" type="pres">
      <dgm:prSet presAssocID="{B9B0863D-9CB5-4F14-ACB1-400E50B491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FE23DF-6778-457F-84C4-3C531990755E}" type="pres">
      <dgm:prSet presAssocID="{1FFF7A79-4F4A-4C4F-87B1-567DA3D2594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BEB9BBF4-6ECF-4F77-8707-4D25295FACEA}" type="pres">
      <dgm:prSet presAssocID="{1FFF7A79-4F4A-4C4F-87B1-567DA3D2594B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DCD17B5C-7524-48E6-AF93-4F81D8A6E13E}" type="pres">
      <dgm:prSet presAssocID="{0DB32EA2-F2FC-423E-88CD-58B47DBBF0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3EE13-D238-4A1A-B156-2DFE87C2203F}" type="pres">
      <dgm:prSet presAssocID="{A67BB12A-0888-4D80-9AA8-5B7E747F1F68}" presName="sibTrans" presStyleLbl="sibTrans2D1" presStyleIdx="2" presStyleCnt="3"/>
      <dgm:spPr/>
      <dgm:t>
        <a:bodyPr/>
        <a:lstStyle/>
        <a:p>
          <a:endParaRPr lang="fr-FR"/>
        </a:p>
      </dgm:t>
    </dgm:pt>
    <dgm:pt modelId="{44A5B7D9-E24B-4CA7-BEF1-85916FB0C642}" type="pres">
      <dgm:prSet presAssocID="{A67BB12A-0888-4D80-9AA8-5B7E747F1F68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1124316E-A513-4C7F-AFC3-FD02F3872E37}" type="pres">
      <dgm:prSet presAssocID="{F05119CB-DD7E-42C6-83EB-9912422773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488FA8-7D57-4093-B4A0-C9C5ADB696FF}" type="presOf" srcId="{F05119CB-DD7E-42C6-83EB-9912422773A9}" destId="{1124316E-A513-4C7F-AFC3-FD02F3872E37}" srcOrd="0" destOrd="0" presId="urn:microsoft.com/office/officeart/2005/8/layout/process1"/>
    <dgm:cxn modelId="{39E487CF-FE0B-4E60-B059-0785A70E129D}" type="presOf" srcId="{0DB32EA2-F2FC-423E-88CD-58B47DBBF0C0}" destId="{DCD17B5C-7524-48E6-AF93-4F81D8A6E13E}" srcOrd="0" destOrd="0" presId="urn:microsoft.com/office/officeart/2005/8/layout/process1"/>
    <dgm:cxn modelId="{E23A34BA-6ADC-40FC-9D91-F4AFB3D9E5B7}" srcId="{ED2F65D4-2C4E-4FCC-808C-FA3B6764953E}" destId="{B9B0863D-9CB5-4F14-ACB1-400E50B491FA}" srcOrd="1" destOrd="0" parTransId="{4A256602-A359-4A68-910C-6F277E3DABB5}" sibTransId="{1FFF7A79-4F4A-4C4F-87B1-567DA3D2594B}"/>
    <dgm:cxn modelId="{AC393161-D323-401D-9798-FF3BCF5C01E6}" srcId="{ED2F65D4-2C4E-4FCC-808C-FA3B6764953E}" destId="{0DB32EA2-F2FC-423E-88CD-58B47DBBF0C0}" srcOrd="2" destOrd="0" parTransId="{06059350-0738-43D0-AD27-7EF043E77671}" sibTransId="{A67BB12A-0888-4D80-9AA8-5B7E747F1F68}"/>
    <dgm:cxn modelId="{A0631174-F44A-471B-86C7-B00B8930934F}" type="presOf" srcId="{B9B0863D-9CB5-4F14-ACB1-400E50B491FA}" destId="{BFB79F78-4CAD-4AFD-9EFD-1C74580931E7}" srcOrd="0" destOrd="0" presId="urn:microsoft.com/office/officeart/2005/8/layout/process1"/>
    <dgm:cxn modelId="{27AC7B8F-6E7A-4F98-81C4-D66CA5EC2436}" type="presOf" srcId="{8031A5F0-8DEF-40DA-959E-6303D16C4506}" destId="{694E3568-E114-40DF-AD3D-B69B8B5AE7D6}" srcOrd="1" destOrd="0" presId="urn:microsoft.com/office/officeart/2005/8/layout/process1"/>
    <dgm:cxn modelId="{09C9D6B9-4279-4873-A3C4-CA6A837357E0}" srcId="{ED2F65D4-2C4E-4FCC-808C-FA3B6764953E}" destId="{86B2596B-360C-4D5F-A158-91104AC94B70}" srcOrd="0" destOrd="0" parTransId="{C06FCD84-4FF6-46C7-8677-D70BCCB22244}" sibTransId="{8031A5F0-8DEF-40DA-959E-6303D16C4506}"/>
    <dgm:cxn modelId="{C749C3F4-F664-4664-A68D-A1C0BE8FBCFF}" type="presOf" srcId="{1FFF7A79-4F4A-4C4F-87B1-567DA3D2594B}" destId="{59FE23DF-6778-457F-84C4-3C531990755E}" srcOrd="0" destOrd="0" presId="urn:microsoft.com/office/officeart/2005/8/layout/process1"/>
    <dgm:cxn modelId="{3E30CAA7-0A3F-46FA-9C88-329D313636F7}" type="presOf" srcId="{1FFF7A79-4F4A-4C4F-87B1-567DA3D2594B}" destId="{BEB9BBF4-6ECF-4F77-8707-4D25295FACEA}" srcOrd="1" destOrd="0" presId="urn:microsoft.com/office/officeart/2005/8/layout/process1"/>
    <dgm:cxn modelId="{988A58AB-8B2B-4F33-97B8-D974F0A3D7F5}" srcId="{ED2F65D4-2C4E-4FCC-808C-FA3B6764953E}" destId="{F05119CB-DD7E-42C6-83EB-9912422773A9}" srcOrd="3" destOrd="0" parTransId="{CA3DD96F-5424-4818-9FA3-5C3959181701}" sibTransId="{178F47A0-5AFF-4FC7-8A25-2A81C0783FA0}"/>
    <dgm:cxn modelId="{2D7D349E-5CE5-4AEA-8AE5-4EF85C69F17B}" type="presOf" srcId="{86B2596B-360C-4D5F-A158-91104AC94B70}" destId="{99519559-6B3C-4FA5-A95B-72949C68979F}" srcOrd="0" destOrd="0" presId="urn:microsoft.com/office/officeart/2005/8/layout/process1"/>
    <dgm:cxn modelId="{DE52E8AF-D27D-4708-8D77-058316375B16}" type="presOf" srcId="{ED2F65D4-2C4E-4FCC-808C-FA3B6764953E}" destId="{CCA5F225-F826-48B9-803E-6E4A35D70ED0}" srcOrd="0" destOrd="0" presId="urn:microsoft.com/office/officeart/2005/8/layout/process1"/>
    <dgm:cxn modelId="{2A6D8266-F637-44AA-AA2B-6BAB5C220B2A}" type="presOf" srcId="{A67BB12A-0888-4D80-9AA8-5B7E747F1F68}" destId="{44A5B7D9-E24B-4CA7-BEF1-85916FB0C642}" srcOrd="1" destOrd="0" presId="urn:microsoft.com/office/officeart/2005/8/layout/process1"/>
    <dgm:cxn modelId="{75A9EACD-567A-48F9-BCAB-A148A2AFD52C}" type="presOf" srcId="{A67BB12A-0888-4D80-9AA8-5B7E747F1F68}" destId="{6D43EE13-D238-4A1A-B156-2DFE87C2203F}" srcOrd="0" destOrd="0" presId="urn:microsoft.com/office/officeart/2005/8/layout/process1"/>
    <dgm:cxn modelId="{FE2D96D7-8AE5-4C19-9755-249D1DFB4491}" type="presOf" srcId="{8031A5F0-8DEF-40DA-959E-6303D16C4506}" destId="{E936B2D4-4115-4E26-BB91-829195BB14EA}" srcOrd="0" destOrd="0" presId="urn:microsoft.com/office/officeart/2005/8/layout/process1"/>
    <dgm:cxn modelId="{1D9F38EA-0ED6-4FEE-BB8E-6D6D3FEA4038}" type="presParOf" srcId="{CCA5F225-F826-48B9-803E-6E4A35D70ED0}" destId="{99519559-6B3C-4FA5-A95B-72949C68979F}" srcOrd="0" destOrd="0" presId="urn:microsoft.com/office/officeart/2005/8/layout/process1"/>
    <dgm:cxn modelId="{7E8AEA75-3AEF-4835-B673-4CBBF2C2CF36}" type="presParOf" srcId="{CCA5F225-F826-48B9-803E-6E4A35D70ED0}" destId="{E936B2D4-4115-4E26-BB91-829195BB14EA}" srcOrd="1" destOrd="0" presId="urn:microsoft.com/office/officeart/2005/8/layout/process1"/>
    <dgm:cxn modelId="{36EF1894-9D06-485A-A912-DAEC8858BB84}" type="presParOf" srcId="{E936B2D4-4115-4E26-BB91-829195BB14EA}" destId="{694E3568-E114-40DF-AD3D-B69B8B5AE7D6}" srcOrd="0" destOrd="0" presId="urn:microsoft.com/office/officeart/2005/8/layout/process1"/>
    <dgm:cxn modelId="{16C2B34F-2962-4340-B714-7B844C186A20}" type="presParOf" srcId="{CCA5F225-F826-48B9-803E-6E4A35D70ED0}" destId="{BFB79F78-4CAD-4AFD-9EFD-1C74580931E7}" srcOrd="2" destOrd="0" presId="urn:microsoft.com/office/officeart/2005/8/layout/process1"/>
    <dgm:cxn modelId="{5323D20D-9C5E-4676-B328-420ED63E10B0}" type="presParOf" srcId="{CCA5F225-F826-48B9-803E-6E4A35D70ED0}" destId="{59FE23DF-6778-457F-84C4-3C531990755E}" srcOrd="3" destOrd="0" presId="urn:microsoft.com/office/officeart/2005/8/layout/process1"/>
    <dgm:cxn modelId="{84D3EEE4-1C88-45C3-8A74-EE6F31FD8F35}" type="presParOf" srcId="{59FE23DF-6778-457F-84C4-3C531990755E}" destId="{BEB9BBF4-6ECF-4F77-8707-4D25295FACEA}" srcOrd="0" destOrd="0" presId="urn:microsoft.com/office/officeart/2005/8/layout/process1"/>
    <dgm:cxn modelId="{8832F2B3-A2A6-4DD3-BF62-51B5D64987A7}" type="presParOf" srcId="{CCA5F225-F826-48B9-803E-6E4A35D70ED0}" destId="{DCD17B5C-7524-48E6-AF93-4F81D8A6E13E}" srcOrd="4" destOrd="0" presId="urn:microsoft.com/office/officeart/2005/8/layout/process1"/>
    <dgm:cxn modelId="{C5F79D06-32CC-4700-8196-0E124CCB65AF}" type="presParOf" srcId="{CCA5F225-F826-48B9-803E-6E4A35D70ED0}" destId="{6D43EE13-D238-4A1A-B156-2DFE87C2203F}" srcOrd="5" destOrd="0" presId="urn:microsoft.com/office/officeart/2005/8/layout/process1"/>
    <dgm:cxn modelId="{4795912A-B488-4AEE-9E7A-05A9E4AA40B5}" type="presParOf" srcId="{6D43EE13-D238-4A1A-B156-2DFE87C2203F}" destId="{44A5B7D9-E24B-4CA7-BEF1-85916FB0C642}" srcOrd="0" destOrd="0" presId="urn:microsoft.com/office/officeart/2005/8/layout/process1"/>
    <dgm:cxn modelId="{510B20DC-0CB1-4515-97E6-33A85083740F}" type="presParOf" srcId="{CCA5F225-F826-48B9-803E-6E4A35D70ED0}" destId="{1124316E-A513-4C7F-AFC3-FD02F3872E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3AC3C7-318B-45B9-9789-C4B7662F4922}" type="doc">
      <dgm:prSet loTypeId="urn:microsoft.com/office/officeart/2005/8/layout/hList6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3B783691-2321-4CE2-803C-03D7E1D84F63}">
      <dgm:prSet phldrT="[Texte]"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bg1"/>
              </a:solidFill>
            </a:rPr>
            <a:t>Activité</a:t>
          </a:r>
          <a:endParaRPr lang="fr-FR" sz="2400" b="1" dirty="0">
            <a:solidFill>
              <a:schemeClr val="bg1"/>
            </a:solidFill>
          </a:endParaRPr>
        </a:p>
      </dgm:t>
    </dgm:pt>
    <dgm:pt modelId="{B01B80F6-420F-4820-AC98-B2EF885E830A}" type="parTrans" cxnId="{B1E8F0FE-DF5B-452D-A6D2-5E47A311CDE7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CB64FD71-3EFD-4719-9EDA-52CCA38A9D2C}" type="sibTrans" cxnId="{B1E8F0FE-DF5B-452D-A6D2-5E47A311CDE7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4A42E6FD-1DDE-4350-8FAE-7647BBBD5442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bg1"/>
              </a:solidFill>
            </a:rPr>
            <a:t>Bloc de Compétences</a:t>
          </a:r>
          <a:endParaRPr lang="fr-FR" sz="2200" b="1" dirty="0">
            <a:solidFill>
              <a:schemeClr val="bg1"/>
            </a:solidFill>
          </a:endParaRPr>
        </a:p>
      </dgm:t>
    </dgm:pt>
    <dgm:pt modelId="{0E8A2E89-2E23-4CB5-B0A7-846B01843993}" type="parTrans" cxnId="{2ADFB8B4-2A83-482F-AE31-97107F8A134D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693C5A97-6375-4989-8991-196910A52382}" type="sibTrans" cxnId="{2ADFB8B4-2A83-482F-AE31-97107F8A134D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0B957E0F-4DBF-4FED-83D1-F8736BDE2E0B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bg1"/>
              </a:solidFill>
            </a:rPr>
            <a:t>C1 : rechercher une information dans une documentation technique, en local ou à distance..</a:t>
          </a:r>
          <a:endParaRPr lang="fr-FR" sz="1400" b="1" dirty="0">
            <a:solidFill>
              <a:schemeClr val="bg1"/>
            </a:solidFill>
          </a:endParaRPr>
        </a:p>
      </dgm:t>
    </dgm:pt>
    <dgm:pt modelId="{024B420B-F925-42A5-9A7B-A9F407AAA480}" type="parTrans" cxnId="{85968914-DF41-4611-BC20-50D837D3FBF7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C06CDC6E-D561-4C75-8875-426E20889A03}" type="sibTrans" cxnId="{85968914-DF41-4611-BC20-50D837D3FBF7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CA39A4E8-CA16-4C69-86A7-7FD906657D0F}">
      <dgm:prSet phldrT="[Texte]" custT="1"/>
      <dgm:spPr/>
      <dgm:t>
        <a:bodyPr/>
        <a:lstStyle/>
        <a:p>
          <a:pPr algn="ctr"/>
          <a:r>
            <a:rPr lang="fr-FR" sz="2200" b="1" dirty="0" smtClean="0">
              <a:solidFill>
                <a:schemeClr val="bg1"/>
              </a:solidFill>
            </a:rPr>
            <a:t>Épreuve</a:t>
          </a:r>
          <a:endParaRPr lang="fr-FR" sz="2200" b="1" dirty="0">
            <a:solidFill>
              <a:schemeClr val="bg1"/>
            </a:solidFill>
          </a:endParaRPr>
        </a:p>
      </dgm:t>
    </dgm:pt>
    <dgm:pt modelId="{3B273ABF-3C61-4F0F-AF27-5629D6CB633E}" type="parTrans" cxnId="{B7510EA3-7A3D-4168-95B5-20C2C7EF5932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F3EEA772-8368-4271-9FEC-F68D8B32D3D5}" type="sibTrans" cxnId="{B7510EA3-7A3D-4168-95B5-20C2C7EF5932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00A16254-045C-4284-B68D-476A50084C2F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bg1"/>
              </a:solidFill>
            </a:rPr>
            <a:t>E 2</a:t>
          </a:r>
          <a:endParaRPr lang="fr-FR" sz="1600" b="1" dirty="0">
            <a:solidFill>
              <a:schemeClr val="bg1"/>
            </a:solidFill>
          </a:endParaRPr>
        </a:p>
      </dgm:t>
    </dgm:pt>
    <dgm:pt modelId="{104AC7EE-AC4F-4702-BA13-80B3035642F1}" type="parTrans" cxnId="{2F7D852E-5DA0-45BA-A275-C58631D373D3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6F5A6A2B-3555-4831-B986-1D752CD9464F}" type="sibTrans" cxnId="{2F7D852E-5DA0-45BA-A275-C58631D373D3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132FCED5-0739-4330-8D4D-03583219A98B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bg1"/>
              </a:solidFill>
            </a:rPr>
            <a:t>A1</a:t>
          </a:r>
          <a:endParaRPr lang="fr-FR" sz="1600" b="1" dirty="0">
            <a:solidFill>
              <a:schemeClr val="bg1"/>
            </a:solidFill>
          </a:endParaRPr>
        </a:p>
      </dgm:t>
    </dgm:pt>
    <dgm:pt modelId="{489C1CEB-FA9D-4A41-98BF-178C541B14B9}" type="sibTrans" cxnId="{8AE354E7-2866-4594-9F66-E813BC5A4DD1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10946EDA-F4D3-4D7A-AE54-B30CC82C2E4E}" type="parTrans" cxnId="{8AE354E7-2866-4594-9F66-E813BC5A4DD1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82246A22-AB17-42E4-96FB-FEF6E95F6AFD}">
      <dgm:prSet/>
      <dgm:spPr/>
      <dgm:t>
        <a:bodyPr/>
        <a:lstStyle/>
        <a:p>
          <a:r>
            <a:rPr lang="fr-FR" sz="1500" b="1" dirty="0" smtClean="0">
              <a:solidFill>
                <a:schemeClr val="bg1"/>
              </a:solidFill>
            </a:rPr>
            <a:t>Coefficient : 5</a:t>
          </a:r>
        </a:p>
      </dgm:t>
    </dgm:pt>
    <dgm:pt modelId="{0503A95B-5F63-4C08-B028-7F1850E210E2}" type="parTrans" cxnId="{F5B20C95-1201-4317-AE06-6795192243FF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A34D1E95-C6E9-45EA-964A-A8B8760C9B56}" type="sibTrans" cxnId="{F5B20C95-1201-4317-AE06-6795192243FF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57B2A2F9-74DC-41A9-9FE3-BE95DEE575F3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bg1"/>
              </a:solidFill>
            </a:rPr>
            <a:t>C4 : interpréter et vérifier les données de définition de tout ou partie d’un ensemble chaudronné.</a:t>
          </a:r>
          <a:endParaRPr lang="fr-FR" sz="1400" b="1" dirty="0">
            <a:solidFill>
              <a:schemeClr val="bg1"/>
            </a:solidFill>
          </a:endParaRPr>
        </a:p>
      </dgm:t>
    </dgm:pt>
    <dgm:pt modelId="{35F5BE8F-A4FB-4490-A5BC-CFC2693D06F9}" type="parTrans" cxnId="{77CAA2E9-9989-4638-AC95-B96294A95E97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C8EA0CE9-44CC-4678-B12A-F7672BB444DF}" type="sibTrans" cxnId="{77CAA2E9-9989-4638-AC95-B96294A95E97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A6B2EAE6-2A23-4CC1-9D9F-0B4D244B6032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bg1"/>
              </a:solidFill>
            </a:rPr>
            <a:t>C5 : …</a:t>
          </a:r>
          <a:endParaRPr lang="fr-FR" sz="1400" b="1" dirty="0">
            <a:solidFill>
              <a:schemeClr val="bg1"/>
            </a:solidFill>
          </a:endParaRPr>
        </a:p>
      </dgm:t>
    </dgm:pt>
    <dgm:pt modelId="{367883B1-1C33-42C6-9B44-211C95E3E26F}" type="parTrans" cxnId="{43BEA0BA-2D7E-4ABE-9D30-2E32CC890372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E08CA1BB-F689-4072-8E0D-377F5867E51A}" type="sibTrans" cxnId="{43BEA0BA-2D7E-4ABE-9D30-2E32CC890372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4CB58C3D-FEAF-498C-8FA2-C1665B6368C4}">
      <dgm:prSet phldrT="[Texte]" custT="1"/>
      <dgm:spPr/>
      <dgm:t>
        <a:bodyPr/>
        <a:lstStyle/>
        <a:p>
          <a:pPr algn="l"/>
          <a:r>
            <a:rPr lang="fr-FR" sz="1400" b="1" i="0" dirty="0" smtClean="0">
              <a:solidFill>
                <a:schemeClr val="bg1"/>
              </a:solidFill>
            </a:rPr>
            <a:t>Analyse, exploitation des données techniques et préparation avec assistance numérique d’une ou plusieurs réalisations chaudronnées</a:t>
          </a:r>
          <a:endParaRPr lang="fr-FR" sz="1400" b="1" i="0" dirty="0">
            <a:solidFill>
              <a:schemeClr val="bg1"/>
            </a:solidFill>
          </a:endParaRPr>
        </a:p>
      </dgm:t>
    </dgm:pt>
    <dgm:pt modelId="{7917CA5F-9522-46EE-8E18-68FDFE7F88B9}" type="parTrans" cxnId="{0BA3C694-A9CA-448E-AA71-E8AEBAE55E01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8DA46315-0B02-4F0E-8377-9E7CD25ED71A}" type="sibTrans" cxnId="{0BA3C694-A9CA-448E-AA71-E8AEBAE55E01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91A4EE42-B81F-4C23-9B50-2EBCA906E790}">
      <dgm:prSet phldrT="[Texte]" custT="1"/>
      <dgm:spPr/>
      <dgm:t>
        <a:bodyPr/>
        <a:lstStyle/>
        <a:p>
          <a:pPr algn="l"/>
          <a:r>
            <a:rPr lang="fr-FR" sz="1400" b="1" dirty="0" smtClean="0">
              <a:solidFill>
                <a:schemeClr val="bg1"/>
              </a:solidFill>
            </a:rPr>
            <a:t>Analyse et exploitation de données techniques</a:t>
          </a:r>
          <a:endParaRPr lang="fr-FR" sz="1400" b="1" dirty="0">
            <a:solidFill>
              <a:schemeClr val="bg1"/>
            </a:solidFill>
          </a:endParaRPr>
        </a:p>
      </dgm:t>
    </dgm:pt>
    <dgm:pt modelId="{8E2E72B6-4BC8-4E7C-B3AB-29A3475AE3C3}" type="parTrans" cxnId="{CBA11C87-749B-4BC4-BA42-9C0F772FA11B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35BADAFC-C5F5-491D-ACBA-E191CEDAD1C3}" type="sibTrans" cxnId="{CBA11C87-749B-4BC4-BA42-9C0F772FA11B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9E2BA204-093C-4B90-971A-328E602059E7}" type="pres">
      <dgm:prSet presAssocID="{763AC3C7-318B-45B9-9789-C4B7662F4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57F08E-D806-4BB1-8917-68E63410E2B5}" type="pres">
      <dgm:prSet presAssocID="{3B783691-2321-4CE2-803C-03D7E1D84F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EE622C-0A58-41D1-A300-BD1721260A69}" type="pres">
      <dgm:prSet presAssocID="{CB64FD71-3EFD-4719-9EDA-52CCA38A9D2C}" presName="sibTrans" presStyleCnt="0"/>
      <dgm:spPr/>
    </dgm:pt>
    <dgm:pt modelId="{003A7CD4-388E-481D-A9AC-9C13BFD8BCFC}" type="pres">
      <dgm:prSet presAssocID="{4A42E6FD-1DDE-4350-8FAE-7647BBBD54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F186FA-47FC-4123-83BD-00D0B045CC4F}" type="pres">
      <dgm:prSet presAssocID="{693C5A97-6375-4989-8991-196910A52382}" presName="sibTrans" presStyleCnt="0"/>
      <dgm:spPr/>
    </dgm:pt>
    <dgm:pt modelId="{6A93E1E6-12B7-4842-8822-03E12CADADC6}" type="pres">
      <dgm:prSet presAssocID="{CA39A4E8-CA16-4C69-86A7-7FD906657D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E8F0FE-DF5B-452D-A6D2-5E47A311CDE7}" srcId="{763AC3C7-318B-45B9-9789-C4B7662F4922}" destId="{3B783691-2321-4CE2-803C-03D7E1D84F63}" srcOrd="0" destOrd="0" parTransId="{B01B80F6-420F-4820-AC98-B2EF885E830A}" sibTransId="{CB64FD71-3EFD-4719-9EDA-52CCA38A9D2C}"/>
    <dgm:cxn modelId="{017D8335-A98E-4A08-93CD-F9F30ED54302}" type="presOf" srcId="{132FCED5-0739-4330-8D4D-03583219A98B}" destId="{9657F08E-D806-4BB1-8917-68E63410E2B5}" srcOrd="0" destOrd="1" presId="urn:microsoft.com/office/officeart/2005/8/layout/hList6"/>
    <dgm:cxn modelId="{71A6362C-365C-46AD-B3FD-BF4AFC360010}" type="presOf" srcId="{4CB58C3D-FEAF-498C-8FA2-C1665B6368C4}" destId="{9657F08E-D806-4BB1-8917-68E63410E2B5}" srcOrd="0" destOrd="2" presId="urn:microsoft.com/office/officeart/2005/8/layout/hList6"/>
    <dgm:cxn modelId="{E49B870C-28FF-4FC7-8ADF-3DB3A644F469}" type="presOf" srcId="{82246A22-AB17-42E4-96FB-FEF6E95F6AFD}" destId="{6A93E1E6-12B7-4842-8822-03E12CADADC6}" srcOrd="0" destOrd="3" presId="urn:microsoft.com/office/officeart/2005/8/layout/hList6"/>
    <dgm:cxn modelId="{450E5DF5-E336-4365-B177-7EEB258ED2D3}" type="presOf" srcId="{57B2A2F9-74DC-41A9-9FE3-BE95DEE575F3}" destId="{003A7CD4-388E-481D-A9AC-9C13BFD8BCFC}" srcOrd="0" destOrd="2" presId="urn:microsoft.com/office/officeart/2005/8/layout/hList6"/>
    <dgm:cxn modelId="{43BEA0BA-2D7E-4ABE-9D30-2E32CC890372}" srcId="{4A42E6FD-1DDE-4350-8FAE-7647BBBD5442}" destId="{A6B2EAE6-2A23-4CC1-9D9F-0B4D244B6032}" srcOrd="2" destOrd="0" parTransId="{367883B1-1C33-42C6-9B44-211C95E3E26F}" sibTransId="{E08CA1BB-F689-4072-8E0D-377F5867E51A}"/>
    <dgm:cxn modelId="{7221D98B-2E4E-4510-A158-6FC209E573B6}" type="presOf" srcId="{91A4EE42-B81F-4C23-9B50-2EBCA906E790}" destId="{6A93E1E6-12B7-4842-8822-03E12CADADC6}" srcOrd="0" destOrd="2" presId="urn:microsoft.com/office/officeart/2005/8/layout/hList6"/>
    <dgm:cxn modelId="{DFB8E8F7-00E0-45A7-85E3-A99CFE0B93E5}" type="presOf" srcId="{0B957E0F-4DBF-4FED-83D1-F8736BDE2E0B}" destId="{003A7CD4-388E-481D-A9AC-9C13BFD8BCFC}" srcOrd="0" destOrd="1" presId="urn:microsoft.com/office/officeart/2005/8/layout/hList6"/>
    <dgm:cxn modelId="{7FAD7977-7894-4205-A6EC-3C087B79B4F3}" type="presOf" srcId="{00A16254-045C-4284-B68D-476A50084C2F}" destId="{6A93E1E6-12B7-4842-8822-03E12CADADC6}" srcOrd="0" destOrd="1" presId="urn:microsoft.com/office/officeart/2005/8/layout/hList6"/>
    <dgm:cxn modelId="{2ADFB8B4-2A83-482F-AE31-97107F8A134D}" srcId="{763AC3C7-318B-45B9-9789-C4B7662F4922}" destId="{4A42E6FD-1DDE-4350-8FAE-7647BBBD5442}" srcOrd="1" destOrd="0" parTransId="{0E8A2E89-2E23-4CB5-B0A7-846B01843993}" sibTransId="{693C5A97-6375-4989-8991-196910A52382}"/>
    <dgm:cxn modelId="{516FB68F-4BAA-427A-B827-3E86E5BCADF7}" type="presOf" srcId="{CA39A4E8-CA16-4C69-86A7-7FD906657D0F}" destId="{6A93E1E6-12B7-4842-8822-03E12CADADC6}" srcOrd="0" destOrd="0" presId="urn:microsoft.com/office/officeart/2005/8/layout/hList6"/>
    <dgm:cxn modelId="{B7510EA3-7A3D-4168-95B5-20C2C7EF5932}" srcId="{763AC3C7-318B-45B9-9789-C4B7662F4922}" destId="{CA39A4E8-CA16-4C69-86A7-7FD906657D0F}" srcOrd="2" destOrd="0" parTransId="{3B273ABF-3C61-4F0F-AF27-5629D6CB633E}" sibTransId="{F3EEA772-8368-4271-9FEC-F68D8B32D3D5}"/>
    <dgm:cxn modelId="{2B8FF880-357B-437C-BBC0-FC93DD166DE0}" type="presOf" srcId="{763AC3C7-318B-45B9-9789-C4B7662F4922}" destId="{9E2BA204-093C-4B90-971A-328E602059E7}" srcOrd="0" destOrd="0" presId="urn:microsoft.com/office/officeart/2005/8/layout/hList6"/>
    <dgm:cxn modelId="{0AFE9999-2A99-499D-B004-41F53C4EA910}" type="presOf" srcId="{4A42E6FD-1DDE-4350-8FAE-7647BBBD5442}" destId="{003A7CD4-388E-481D-A9AC-9C13BFD8BCFC}" srcOrd="0" destOrd="0" presId="urn:microsoft.com/office/officeart/2005/8/layout/hList6"/>
    <dgm:cxn modelId="{6D47FAFF-5411-40C9-8B85-A777937AE550}" type="presOf" srcId="{3B783691-2321-4CE2-803C-03D7E1D84F63}" destId="{9657F08E-D806-4BB1-8917-68E63410E2B5}" srcOrd="0" destOrd="0" presId="urn:microsoft.com/office/officeart/2005/8/layout/hList6"/>
    <dgm:cxn modelId="{CBA11C87-749B-4BC4-BA42-9C0F772FA11B}" srcId="{CA39A4E8-CA16-4C69-86A7-7FD906657D0F}" destId="{91A4EE42-B81F-4C23-9B50-2EBCA906E790}" srcOrd="1" destOrd="0" parTransId="{8E2E72B6-4BC8-4E7C-B3AB-29A3475AE3C3}" sibTransId="{35BADAFC-C5F5-491D-ACBA-E191CEDAD1C3}"/>
    <dgm:cxn modelId="{77CAA2E9-9989-4638-AC95-B96294A95E97}" srcId="{4A42E6FD-1DDE-4350-8FAE-7647BBBD5442}" destId="{57B2A2F9-74DC-41A9-9FE3-BE95DEE575F3}" srcOrd="1" destOrd="0" parTransId="{35F5BE8F-A4FB-4490-A5BC-CFC2693D06F9}" sibTransId="{C8EA0CE9-44CC-4678-B12A-F7672BB444DF}"/>
    <dgm:cxn modelId="{13E771E4-C230-49E4-BDF5-5B064D5CE8AB}" type="presOf" srcId="{A6B2EAE6-2A23-4CC1-9D9F-0B4D244B6032}" destId="{003A7CD4-388E-481D-A9AC-9C13BFD8BCFC}" srcOrd="0" destOrd="3" presId="urn:microsoft.com/office/officeart/2005/8/layout/hList6"/>
    <dgm:cxn modelId="{2F7D852E-5DA0-45BA-A275-C58631D373D3}" srcId="{CA39A4E8-CA16-4C69-86A7-7FD906657D0F}" destId="{00A16254-045C-4284-B68D-476A50084C2F}" srcOrd="0" destOrd="0" parTransId="{104AC7EE-AC4F-4702-BA13-80B3035642F1}" sibTransId="{6F5A6A2B-3555-4831-B986-1D752CD9464F}"/>
    <dgm:cxn modelId="{8AE354E7-2866-4594-9F66-E813BC5A4DD1}" srcId="{3B783691-2321-4CE2-803C-03D7E1D84F63}" destId="{132FCED5-0739-4330-8D4D-03583219A98B}" srcOrd="0" destOrd="0" parTransId="{10946EDA-F4D3-4D7A-AE54-B30CC82C2E4E}" sibTransId="{489C1CEB-FA9D-4A41-98BF-178C541B14B9}"/>
    <dgm:cxn modelId="{F5B20C95-1201-4317-AE06-6795192243FF}" srcId="{CA39A4E8-CA16-4C69-86A7-7FD906657D0F}" destId="{82246A22-AB17-42E4-96FB-FEF6E95F6AFD}" srcOrd="2" destOrd="0" parTransId="{0503A95B-5F63-4C08-B028-7F1850E210E2}" sibTransId="{A34D1E95-C6E9-45EA-964A-A8B8760C9B56}"/>
    <dgm:cxn modelId="{0BA3C694-A9CA-448E-AA71-E8AEBAE55E01}" srcId="{3B783691-2321-4CE2-803C-03D7E1D84F63}" destId="{4CB58C3D-FEAF-498C-8FA2-C1665B6368C4}" srcOrd="1" destOrd="0" parTransId="{7917CA5F-9522-46EE-8E18-68FDFE7F88B9}" sibTransId="{8DA46315-0B02-4F0E-8377-9E7CD25ED71A}"/>
    <dgm:cxn modelId="{85968914-DF41-4611-BC20-50D837D3FBF7}" srcId="{4A42E6FD-1DDE-4350-8FAE-7647BBBD5442}" destId="{0B957E0F-4DBF-4FED-83D1-F8736BDE2E0B}" srcOrd="0" destOrd="0" parTransId="{024B420B-F925-42A5-9A7B-A9F407AAA480}" sibTransId="{C06CDC6E-D561-4C75-8875-426E20889A03}"/>
    <dgm:cxn modelId="{DE684653-2836-4B13-B562-B87DCC30F882}" type="presParOf" srcId="{9E2BA204-093C-4B90-971A-328E602059E7}" destId="{9657F08E-D806-4BB1-8917-68E63410E2B5}" srcOrd="0" destOrd="0" presId="urn:microsoft.com/office/officeart/2005/8/layout/hList6"/>
    <dgm:cxn modelId="{B3FE2881-26BF-4396-A473-2D8A12C5EAD8}" type="presParOf" srcId="{9E2BA204-093C-4B90-971A-328E602059E7}" destId="{0AEE622C-0A58-41D1-A300-BD1721260A69}" srcOrd="1" destOrd="0" presId="urn:microsoft.com/office/officeart/2005/8/layout/hList6"/>
    <dgm:cxn modelId="{26C338B9-C5C2-4975-A23C-93721DA9FC7A}" type="presParOf" srcId="{9E2BA204-093C-4B90-971A-328E602059E7}" destId="{003A7CD4-388E-481D-A9AC-9C13BFD8BCFC}" srcOrd="2" destOrd="0" presId="urn:microsoft.com/office/officeart/2005/8/layout/hList6"/>
    <dgm:cxn modelId="{2E45C8D8-3DED-4838-81FE-FAB819E99ED8}" type="presParOf" srcId="{9E2BA204-093C-4B90-971A-328E602059E7}" destId="{B5F186FA-47FC-4123-83BD-00D0B045CC4F}" srcOrd="3" destOrd="0" presId="urn:microsoft.com/office/officeart/2005/8/layout/hList6"/>
    <dgm:cxn modelId="{8B9A1202-9A9E-42CC-A64D-3C3211A89BE0}" type="presParOf" srcId="{9E2BA204-093C-4B90-971A-328E602059E7}" destId="{6A93E1E6-12B7-4842-8822-03E12CADADC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6582" y="175121"/>
          <a:ext cx="1512817" cy="173332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 situations professionnelles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(deux à trois)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50891" y="219430"/>
        <a:ext cx="1424199" cy="1644708"/>
      </dsp:txXfrm>
    </dsp:sp>
    <dsp:sp modelId="{E936B2D4-4115-4E26-BB91-829195BB14EA}">
      <dsp:nvSpPr>
        <dsp:cNvPr id="0" name=""/>
        <dsp:cNvSpPr/>
      </dsp:nvSpPr>
      <dsp:spPr>
        <a:xfrm>
          <a:off x="1636178" y="896979"/>
          <a:ext cx="247570" cy="289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1636178" y="954901"/>
        <a:ext cx="173299" cy="173766"/>
      </dsp:txXfrm>
    </dsp:sp>
    <dsp:sp modelId="{18EF9024-9FA4-4A66-BDD2-1FBE1F47345C}">
      <dsp:nvSpPr>
        <dsp:cNvPr id="0" name=""/>
        <dsp:cNvSpPr/>
      </dsp:nvSpPr>
      <dsp:spPr>
        <a:xfrm>
          <a:off x="1986513" y="175121"/>
          <a:ext cx="1167783" cy="173332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Quand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au cours de l’année civile de l’examen </a:t>
          </a:r>
        </a:p>
      </dsp:txBody>
      <dsp:txXfrm>
        <a:off x="2020716" y="209324"/>
        <a:ext cx="1099377" cy="1664920"/>
      </dsp:txXfrm>
    </dsp:sp>
    <dsp:sp modelId="{61E8D846-96E1-4604-8686-51D228FBCAA1}">
      <dsp:nvSpPr>
        <dsp:cNvPr id="0" name=""/>
        <dsp:cNvSpPr/>
      </dsp:nvSpPr>
      <dsp:spPr>
        <a:xfrm>
          <a:off x="3271075" y="896979"/>
          <a:ext cx="247570" cy="289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3271075" y="954901"/>
        <a:ext cx="173299" cy="173766"/>
      </dsp:txXfrm>
    </dsp:sp>
    <dsp:sp modelId="{BFB79F78-4CAD-4AFD-9EFD-1C74580931E7}">
      <dsp:nvSpPr>
        <dsp:cNvPr id="0" name=""/>
        <dsp:cNvSpPr/>
      </dsp:nvSpPr>
      <dsp:spPr>
        <a:xfrm>
          <a:off x="3621410" y="175121"/>
          <a:ext cx="1167783" cy="173332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Chaque période de formation</a:t>
          </a:r>
          <a:endParaRPr lang="fr-FR" sz="1200" b="1" strike="sngStrike" kern="1200" baseline="0" dirty="0">
            <a:solidFill>
              <a:srgbClr val="FF0000"/>
            </a:solidFill>
          </a:endParaRPr>
        </a:p>
      </dsp:txBody>
      <dsp:txXfrm>
        <a:off x="3655613" y="209324"/>
        <a:ext cx="1099377" cy="1664920"/>
      </dsp:txXfrm>
    </dsp:sp>
    <dsp:sp modelId="{59FE23DF-6778-457F-84C4-3C531990755E}">
      <dsp:nvSpPr>
        <dsp:cNvPr id="0" name=""/>
        <dsp:cNvSpPr/>
      </dsp:nvSpPr>
      <dsp:spPr>
        <a:xfrm>
          <a:off x="4905972" y="896979"/>
          <a:ext cx="247570" cy="289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4905972" y="954901"/>
        <a:ext cx="173299" cy="173766"/>
      </dsp:txXfrm>
    </dsp:sp>
    <dsp:sp modelId="{DCD17B5C-7524-48E6-AF93-4F81D8A6E13E}">
      <dsp:nvSpPr>
        <dsp:cNvPr id="0" name=""/>
        <dsp:cNvSpPr/>
      </dsp:nvSpPr>
      <dsp:spPr>
        <a:xfrm>
          <a:off x="5256307" y="175121"/>
          <a:ext cx="1162680" cy="173332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</a:t>
          </a:r>
          <a:r>
            <a:rPr lang="fr-FR" sz="1200" b="1" kern="1200" dirty="0" smtClean="0">
              <a:solidFill>
                <a:schemeClr val="tx1"/>
              </a:solidFill>
            </a:rPr>
            <a:t>conjointement par le tuteur …et l’équipe pédagogique .. le cas échéant du candidat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5290361" y="209175"/>
        <a:ext cx="1094572" cy="1665218"/>
      </dsp:txXfrm>
    </dsp:sp>
    <dsp:sp modelId="{6D43EE13-D238-4A1A-B156-2DFE87C2203F}">
      <dsp:nvSpPr>
        <dsp:cNvPr id="0" name=""/>
        <dsp:cNvSpPr/>
      </dsp:nvSpPr>
      <dsp:spPr>
        <a:xfrm>
          <a:off x="6535766" y="896979"/>
          <a:ext cx="247570" cy="289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6535766" y="954901"/>
        <a:ext cx="173299" cy="173766"/>
      </dsp:txXfrm>
    </dsp:sp>
    <dsp:sp modelId="{1124316E-A513-4C7F-AFC3-FD02F3872E37}">
      <dsp:nvSpPr>
        <dsp:cNvPr id="0" name=""/>
        <dsp:cNvSpPr/>
      </dsp:nvSpPr>
      <dsp:spPr>
        <a:xfrm>
          <a:off x="6886101" y="175121"/>
          <a:ext cx="1167783" cy="173332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bilans individuels … tâches et activités … pour chacune des compétences visées.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6920304" y="209324"/>
        <a:ext cx="1099377" cy="16649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0" y="0"/>
          <a:ext cx="1194046" cy="25429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none" kern="1200" dirty="0" smtClean="0">
              <a:solidFill>
                <a:schemeClr val="tx1"/>
              </a:solidFill>
            </a:rPr>
            <a:t>C2 – C8</a:t>
          </a:r>
          <a:r>
            <a:rPr lang="fr-FR" sz="12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dossier de synthèse d’activités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none" kern="1200" dirty="0" smtClean="0">
              <a:solidFill>
                <a:schemeClr val="tx1"/>
              </a:solidFill>
            </a:rPr>
            <a:t>C6 – C7 – C12 – C13</a:t>
          </a: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Projet de 70 h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34972" y="34972"/>
        <a:ext cx="1124102" cy="2472990"/>
      </dsp:txXfrm>
    </dsp:sp>
    <dsp:sp modelId="{E936B2D4-4115-4E26-BB91-829195BB14EA}">
      <dsp:nvSpPr>
        <dsp:cNvPr id="0" name=""/>
        <dsp:cNvSpPr/>
      </dsp:nvSpPr>
      <dsp:spPr>
        <a:xfrm>
          <a:off x="1315492" y="1123405"/>
          <a:ext cx="257465" cy="29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1315492" y="1182630"/>
        <a:ext cx="180226" cy="177673"/>
      </dsp:txXfrm>
    </dsp:sp>
    <dsp:sp modelId="{18EF9024-9FA4-4A66-BDD2-1FBE1F47345C}">
      <dsp:nvSpPr>
        <dsp:cNvPr id="0" name=""/>
        <dsp:cNvSpPr/>
      </dsp:nvSpPr>
      <dsp:spPr>
        <a:xfrm>
          <a:off x="1679830" y="0"/>
          <a:ext cx="1194046" cy="25429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Quand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dernier semestre de la formation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    </a:t>
          </a:r>
          <a:r>
            <a:rPr lang="fr-FR" sz="1200" b="1" kern="1200" dirty="0" smtClean="0">
              <a:solidFill>
                <a:schemeClr val="tx1"/>
              </a:solidFill>
            </a:rPr>
            <a:t>dernier trimestre de la formation</a:t>
          </a:r>
        </a:p>
      </dsp:txBody>
      <dsp:txXfrm>
        <a:off x="1714802" y="34972"/>
        <a:ext cx="1124102" cy="2472990"/>
      </dsp:txXfrm>
    </dsp:sp>
    <dsp:sp modelId="{61E8D846-96E1-4604-8686-51D228FBCAA1}">
      <dsp:nvSpPr>
        <dsp:cNvPr id="0" name=""/>
        <dsp:cNvSpPr/>
      </dsp:nvSpPr>
      <dsp:spPr>
        <a:xfrm>
          <a:off x="2991454" y="1123405"/>
          <a:ext cx="249264" cy="29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2991454" y="1182630"/>
        <a:ext cx="174485" cy="177673"/>
      </dsp:txXfrm>
    </dsp:sp>
    <dsp:sp modelId="{BFB79F78-4CAD-4AFD-9EFD-1C74580931E7}">
      <dsp:nvSpPr>
        <dsp:cNvPr id="0" name=""/>
        <dsp:cNvSpPr/>
      </dsp:nvSpPr>
      <dsp:spPr>
        <a:xfrm>
          <a:off x="3344187" y="0"/>
          <a:ext cx="1194046" cy="25429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en centre de formation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</a:t>
          </a:r>
          <a:r>
            <a:rPr lang="fr-FR" sz="1200" b="1" kern="1200" dirty="0" smtClean="0">
              <a:solidFill>
                <a:schemeClr val="tx1"/>
              </a:solidFill>
            </a:rPr>
            <a:t>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  en centre de formation</a:t>
          </a:r>
          <a:endParaRPr lang="fr-FR" sz="1200" b="1" u="sng" kern="1200" dirty="0" smtClean="0">
            <a:solidFill>
              <a:schemeClr val="tx1"/>
            </a:solidFill>
          </a:endParaRPr>
        </a:p>
      </dsp:txBody>
      <dsp:txXfrm>
        <a:off x="3379159" y="34972"/>
        <a:ext cx="1124102" cy="2472990"/>
      </dsp:txXfrm>
    </dsp:sp>
    <dsp:sp modelId="{59FE23DF-6778-457F-84C4-3C531990755E}">
      <dsp:nvSpPr>
        <dsp:cNvPr id="0" name=""/>
        <dsp:cNvSpPr/>
      </dsp:nvSpPr>
      <dsp:spPr>
        <a:xfrm>
          <a:off x="4659350" y="1123405"/>
          <a:ext cx="256767" cy="29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4659350" y="1182630"/>
        <a:ext cx="179737" cy="177673"/>
      </dsp:txXfrm>
    </dsp:sp>
    <dsp:sp modelId="{DCD17B5C-7524-48E6-AF93-4F81D8A6E13E}">
      <dsp:nvSpPr>
        <dsp:cNvPr id="0" name=""/>
        <dsp:cNvSpPr/>
      </dsp:nvSpPr>
      <dsp:spPr>
        <a:xfrm>
          <a:off x="5022701" y="0"/>
          <a:ext cx="1194046" cy="25429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1</a:t>
          </a:r>
          <a:r>
            <a:rPr lang="fr-FR" sz="1200" b="1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un enseignant du domaine professionnel … et du tuteur ou un représentant …</a:t>
          </a:r>
          <a:r>
            <a:rPr lang="fr-FR" sz="1200" b="1" u="none" kern="1200" dirty="0" smtClean="0">
              <a:solidFill>
                <a:schemeClr val="tx1"/>
              </a:solidFill>
            </a:rPr>
            <a:t>         </a:t>
          </a: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</a:t>
          </a:r>
          <a:r>
            <a:rPr lang="fr-FR" sz="1200" b="1" kern="1200" dirty="0" smtClean="0">
              <a:solidFill>
                <a:schemeClr val="tx1"/>
              </a:solidFill>
            </a:rPr>
            <a:t>              équipe pédagogique (représentant entreprise)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5057673" y="34972"/>
        <a:ext cx="1124102" cy="2472990"/>
      </dsp:txXfrm>
    </dsp:sp>
    <dsp:sp modelId="{6D43EE13-D238-4A1A-B156-2DFE87C2203F}">
      <dsp:nvSpPr>
        <dsp:cNvPr id="0" name=""/>
        <dsp:cNvSpPr/>
      </dsp:nvSpPr>
      <dsp:spPr>
        <a:xfrm>
          <a:off x="6336152" y="1123405"/>
          <a:ext cx="253137" cy="29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6336152" y="1182630"/>
        <a:ext cx="177196" cy="177673"/>
      </dsp:txXfrm>
    </dsp:sp>
    <dsp:sp modelId="{1124316E-A513-4C7F-AFC3-FD02F3872E37}">
      <dsp:nvSpPr>
        <dsp:cNvPr id="0" name=""/>
        <dsp:cNvSpPr/>
      </dsp:nvSpPr>
      <dsp:spPr>
        <a:xfrm>
          <a:off x="6694366" y="0"/>
          <a:ext cx="1194046" cy="25429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1</a:t>
          </a:r>
          <a:r>
            <a:rPr lang="fr-FR" sz="1200" b="1" kern="1200" dirty="0" smtClean="0">
              <a:solidFill>
                <a:schemeClr val="tx1"/>
              </a:solidFill>
            </a:rPr>
            <a:t>           Exposé de 30 mn (10 + 20)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</a:t>
          </a:r>
          <a:r>
            <a:rPr lang="fr-FR" sz="1200" b="1" kern="1200" dirty="0" smtClean="0">
              <a:solidFill>
                <a:schemeClr val="tx1"/>
              </a:solidFill>
            </a:rPr>
            <a:t>                en cours de projet et d’une revue de projet de 20 mn (10 + 10)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6729338" y="34972"/>
        <a:ext cx="1124102" cy="24729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3469" y="31601"/>
          <a:ext cx="1517150" cy="21050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Partie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none" kern="1200" dirty="0" smtClean="0">
              <a:solidFill>
                <a:schemeClr val="tx1"/>
              </a:solidFill>
            </a:rPr>
            <a:t>C2 – C8</a:t>
          </a:r>
          <a:r>
            <a:rPr lang="fr-FR" sz="12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dossier de synthèse d’activités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Partie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none" kern="1200" dirty="0" smtClean="0">
              <a:solidFill>
                <a:schemeClr val="tx1"/>
              </a:solidFill>
            </a:rPr>
            <a:t>C6 – C7 – C12 – C13</a:t>
          </a: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 Projet de 70 h</a:t>
          </a:r>
          <a:endParaRPr lang="fr-FR" sz="1200" b="1" u="sng" kern="1200" dirty="0" smtClean="0">
            <a:solidFill>
              <a:schemeClr val="tx1"/>
            </a:solidFill>
          </a:endParaRPr>
        </a:p>
      </dsp:txBody>
      <dsp:txXfrm>
        <a:off x="47905" y="76037"/>
        <a:ext cx="1428278" cy="2016173"/>
      </dsp:txXfrm>
    </dsp:sp>
    <dsp:sp modelId="{E936B2D4-4115-4E26-BB91-829195BB14EA}">
      <dsp:nvSpPr>
        <dsp:cNvPr id="0" name=""/>
        <dsp:cNvSpPr/>
      </dsp:nvSpPr>
      <dsp:spPr>
        <a:xfrm>
          <a:off x="1672334" y="895997"/>
          <a:ext cx="321635" cy="37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>
            <a:solidFill>
              <a:schemeClr val="tx1"/>
            </a:solidFill>
          </a:endParaRPr>
        </a:p>
      </dsp:txBody>
      <dsp:txXfrm>
        <a:off x="1672334" y="971248"/>
        <a:ext cx="225145" cy="225751"/>
      </dsp:txXfrm>
    </dsp:sp>
    <dsp:sp modelId="{BFB79F78-4CAD-4AFD-9EFD-1C74580931E7}">
      <dsp:nvSpPr>
        <dsp:cNvPr id="0" name=""/>
        <dsp:cNvSpPr/>
      </dsp:nvSpPr>
      <dsp:spPr>
        <a:xfrm>
          <a:off x="2127479" y="31601"/>
          <a:ext cx="1517150" cy="21050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                               </a:t>
          </a:r>
        </a:p>
      </dsp:txBody>
      <dsp:txXfrm>
        <a:off x="2171915" y="76037"/>
        <a:ext cx="1428278" cy="2016173"/>
      </dsp:txXfrm>
    </dsp:sp>
    <dsp:sp modelId="{59FE23DF-6778-457F-84C4-3C531990755E}">
      <dsp:nvSpPr>
        <dsp:cNvPr id="0" name=""/>
        <dsp:cNvSpPr/>
      </dsp:nvSpPr>
      <dsp:spPr>
        <a:xfrm>
          <a:off x="3796344" y="895997"/>
          <a:ext cx="321635" cy="37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>
            <a:solidFill>
              <a:schemeClr val="tx1"/>
            </a:solidFill>
          </a:endParaRPr>
        </a:p>
      </dsp:txBody>
      <dsp:txXfrm>
        <a:off x="3796344" y="971248"/>
        <a:ext cx="225145" cy="225751"/>
      </dsp:txXfrm>
    </dsp:sp>
    <dsp:sp modelId="{DCD17B5C-7524-48E6-AF93-4F81D8A6E13E}">
      <dsp:nvSpPr>
        <dsp:cNvPr id="0" name=""/>
        <dsp:cNvSpPr/>
      </dsp:nvSpPr>
      <dsp:spPr>
        <a:xfrm>
          <a:off x="4251490" y="31601"/>
          <a:ext cx="1517150" cy="21050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deux professeurs des enseignements professionnels et d’un professionnel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4295926" y="76037"/>
        <a:ext cx="1428278" cy="2016173"/>
      </dsp:txXfrm>
    </dsp:sp>
    <dsp:sp modelId="{6D43EE13-D238-4A1A-B156-2DFE87C2203F}">
      <dsp:nvSpPr>
        <dsp:cNvPr id="0" name=""/>
        <dsp:cNvSpPr/>
      </dsp:nvSpPr>
      <dsp:spPr>
        <a:xfrm>
          <a:off x="5920355" y="895997"/>
          <a:ext cx="321635" cy="37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>
            <a:solidFill>
              <a:schemeClr val="tx1"/>
            </a:solidFill>
          </a:endParaRPr>
        </a:p>
      </dsp:txBody>
      <dsp:txXfrm>
        <a:off x="5920355" y="971248"/>
        <a:ext cx="225145" cy="225751"/>
      </dsp:txXfrm>
    </dsp:sp>
    <dsp:sp modelId="{1124316E-A513-4C7F-AFC3-FD02F3872E37}">
      <dsp:nvSpPr>
        <dsp:cNvPr id="0" name=""/>
        <dsp:cNvSpPr/>
      </dsp:nvSpPr>
      <dsp:spPr>
        <a:xfrm>
          <a:off x="6375500" y="31601"/>
          <a:ext cx="1517150" cy="21050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Partie 1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Présentation de 30 mn (10 + 20)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Partie 2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   Soutenance oral de 45 mn (15 + 30)</a:t>
          </a:r>
          <a:endParaRPr lang="fr-FR" sz="1200" b="1" u="sng" kern="1200" dirty="0" smtClean="0">
            <a:solidFill>
              <a:schemeClr val="tx1"/>
            </a:solidFill>
          </a:endParaRPr>
        </a:p>
      </dsp:txBody>
      <dsp:txXfrm>
        <a:off x="6419936" y="76037"/>
        <a:ext cx="1428278" cy="20161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7980" y="172231"/>
          <a:ext cx="1236424" cy="17391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 situations professionnelles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(deux à trois)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44194" y="208445"/>
        <a:ext cx="1163996" cy="1666678"/>
      </dsp:txXfrm>
    </dsp:sp>
    <dsp:sp modelId="{E936B2D4-4115-4E26-BB91-829195BB14EA}">
      <dsp:nvSpPr>
        <dsp:cNvPr id="0" name=""/>
        <dsp:cNvSpPr/>
      </dsp:nvSpPr>
      <dsp:spPr>
        <a:xfrm>
          <a:off x="1368047" y="888468"/>
          <a:ext cx="262121" cy="306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chemeClr val="tx1"/>
            </a:solidFill>
          </a:endParaRPr>
        </a:p>
      </dsp:txBody>
      <dsp:txXfrm>
        <a:off x="1368047" y="949795"/>
        <a:ext cx="183485" cy="183979"/>
      </dsp:txXfrm>
    </dsp:sp>
    <dsp:sp modelId="{18EF9024-9FA4-4A66-BDD2-1FBE1F47345C}">
      <dsp:nvSpPr>
        <dsp:cNvPr id="0" name=""/>
        <dsp:cNvSpPr/>
      </dsp:nvSpPr>
      <dsp:spPr>
        <a:xfrm>
          <a:off x="1738975" y="172231"/>
          <a:ext cx="1236424" cy="17391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Quand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au cours de l’année civile de l’examen </a:t>
          </a:r>
        </a:p>
      </dsp:txBody>
      <dsp:txXfrm>
        <a:off x="1775189" y="208445"/>
        <a:ext cx="1163996" cy="1666678"/>
      </dsp:txXfrm>
    </dsp:sp>
    <dsp:sp modelId="{61E8D846-96E1-4604-8686-51D228FBCAA1}">
      <dsp:nvSpPr>
        <dsp:cNvPr id="0" name=""/>
        <dsp:cNvSpPr/>
      </dsp:nvSpPr>
      <dsp:spPr>
        <a:xfrm>
          <a:off x="3099041" y="888468"/>
          <a:ext cx="262121" cy="306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chemeClr val="tx1"/>
            </a:solidFill>
          </a:endParaRPr>
        </a:p>
      </dsp:txBody>
      <dsp:txXfrm>
        <a:off x="3099041" y="949795"/>
        <a:ext cx="183485" cy="183979"/>
      </dsp:txXfrm>
    </dsp:sp>
    <dsp:sp modelId="{BFB79F78-4CAD-4AFD-9EFD-1C74580931E7}">
      <dsp:nvSpPr>
        <dsp:cNvPr id="0" name=""/>
        <dsp:cNvSpPr/>
      </dsp:nvSpPr>
      <dsp:spPr>
        <a:xfrm>
          <a:off x="3469969" y="172231"/>
          <a:ext cx="1236424" cy="17391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en centre de formation</a:t>
          </a:r>
          <a:endParaRPr lang="fr-FR" sz="1200" b="1" u="sng" kern="1200" dirty="0" smtClean="0">
            <a:solidFill>
              <a:schemeClr val="tx1"/>
            </a:solidFill>
          </a:endParaRPr>
        </a:p>
      </dsp:txBody>
      <dsp:txXfrm>
        <a:off x="3506183" y="208445"/>
        <a:ext cx="1163996" cy="1666678"/>
      </dsp:txXfrm>
    </dsp:sp>
    <dsp:sp modelId="{59FE23DF-6778-457F-84C4-3C531990755E}">
      <dsp:nvSpPr>
        <dsp:cNvPr id="0" name=""/>
        <dsp:cNvSpPr/>
      </dsp:nvSpPr>
      <dsp:spPr>
        <a:xfrm>
          <a:off x="4830036" y="888468"/>
          <a:ext cx="262121" cy="306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chemeClr val="tx1"/>
            </a:solidFill>
          </a:endParaRPr>
        </a:p>
      </dsp:txBody>
      <dsp:txXfrm>
        <a:off x="4830036" y="949795"/>
        <a:ext cx="183485" cy="183979"/>
      </dsp:txXfrm>
    </dsp:sp>
    <dsp:sp modelId="{DCD17B5C-7524-48E6-AF93-4F81D8A6E13E}">
      <dsp:nvSpPr>
        <dsp:cNvPr id="0" name=""/>
        <dsp:cNvSpPr/>
      </dsp:nvSpPr>
      <dsp:spPr>
        <a:xfrm>
          <a:off x="5200963" y="172231"/>
          <a:ext cx="1236424" cy="17391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l’équipe pédagogique en présence le cas échéant du candidat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5237177" y="208445"/>
        <a:ext cx="1163996" cy="1666678"/>
      </dsp:txXfrm>
    </dsp:sp>
    <dsp:sp modelId="{6D43EE13-D238-4A1A-B156-2DFE87C2203F}">
      <dsp:nvSpPr>
        <dsp:cNvPr id="0" name=""/>
        <dsp:cNvSpPr/>
      </dsp:nvSpPr>
      <dsp:spPr>
        <a:xfrm>
          <a:off x="6561030" y="888468"/>
          <a:ext cx="262121" cy="306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>
            <a:solidFill>
              <a:schemeClr val="tx1"/>
            </a:solidFill>
          </a:endParaRPr>
        </a:p>
      </dsp:txBody>
      <dsp:txXfrm>
        <a:off x="6561030" y="949795"/>
        <a:ext cx="183485" cy="183979"/>
      </dsp:txXfrm>
    </dsp:sp>
    <dsp:sp modelId="{1124316E-A513-4C7F-AFC3-FD02F3872E37}">
      <dsp:nvSpPr>
        <dsp:cNvPr id="0" name=""/>
        <dsp:cNvSpPr/>
      </dsp:nvSpPr>
      <dsp:spPr>
        <a:xfrm>
          <a:off x="6931957" y="172231"/>
          <a:ext cx="1236424" cy="17391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bilans individuels … tâches et activités … pour chacune des compétences visées.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6968171" y="208445"/>
        <a:ext cx="1163996" cy="1666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7707" y="0"/>
          <a:ext cx="1194046" cy="215942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u="sng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 </a:t>
          </a:r>
          <a:r>
            <a:rPr lang="fr-FR" sz="1200" b="1" u="sng" kern="1200" dirty="0" smtClean="0">
              <a:solidFill>
                <a:schemeClr val="tx1"/>
              </a:solidFill>
            </a:rPr>
            <a:t>Partie 1 </a:t>
          </a:r>
          <a:r>
            <a:rPr lang="fr-FR" sz="1200" b="1" kern="1200" dirty="0" smtClean="0">
              <a:solidFill>
                <a:schemeClr val="tx1"/>
              </a:solidFill>
            </a:rPr>
            <a:t>situations professionnelles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Projet de 60 h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42679" y="34972"/>
        <a:ext cx="1124102" cy="2089481"/>
      </dsp:txXfrm>
    </dsp:sp>
    <dsp:sp modelId="{E936B2D4-4115-4E26-BB91-829195BB14EA}">
      <dsp:nvSpPr>
        <dsp:cNvPr id="0" name=""/>
        <dsp:cNvSpPr/>
      </dsp:nvSpPr>
      <dsp:spPr>
        <a:xfrm>
          <a:off x="1321272" y="931650"/>
          <a:ext cx="253380" cy="29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1321272" y="990875"/>
        <a:ext cx="177366" cy="177673"/>
      </dsp:txXfrm>
    </dsp:sp>
    <dsp:sp modelId="{18EF9024-9FA4-4A66-BDD2-1FBE1F47345C}">
      <dsp:nvSpPr>
        <dsp:cNvPr id="0" name=""/>
        <dsp:cNvSpPr/>
      </dsp:nvSpPr>
      <dsp:spPr>
        <a:xfrm>
          <a:off x="1679830" y="0"/>
          <a:ext cx="1194046" cy="215942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Quand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1              </a:t>
          </a:r>
          <a:r>
            <a:rPr lang="fr-FR" sz="1200" b="1" kern="1200" dirty="0" smtClean="0">
              <a:solidFill>
                <a:schemeClr val="tx1"/>
              </a:solidFill>
            </a:rPr>
            <a:t>au cours de l’année civile de l’examen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    </a:t>
          </a:r>
          <a:r>
            <a:rPr lang="fr-FR" sz="1200" b="1" kern="1200" dirty="0" smtClean="0">
              <a:solidFill>
                <a:schemeClr val="tx1"/>
              </a:solidFill>
            </a:rPr>
            <a:t>dernier semestre de la formation</a:t>
          </a:r>
        </a:p>
      </dsp:txBody>
      <dsp:txXfrm>
        <a:off x="1714802" y="34972"/>
        <a:ext cx="1124102" cy="2089481"/>
      </dsp:txXfrm>
    </dsp:sp>
    <dsp:sp modelId="{61E8D846-96E1-4604-8686-51D228FBCAA1}">
      <dsp:nvSpPr>
        <dsp:cNvPr id="0" name=""/>
        <dsp:cNvSpPr/>
      </dsp:nvSpPr>
      <dsp:spPr>
        <a:xfrm>
          <a:off x="2991454" y="931650"/>
          <a:ext cx="249264" cy="29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2991454" y="990875"/>
        <a:ext cx="174485" cy="177673"/>
      </dsp:txXfrm>
    </dsp:sp>
    <dsp:sp modelId="{BFB79F78-4CAD-4AFD-9EFD-1C74580931E7}">
      <dsp:nvSpPr>
        <dsp:cNvPr id="0" name=""/>
        <dsp:cNvSpPr/>
      </dsp:nvSpPr>
      <dsp:spPr>
        <a:xfrm>
          <a:off x="3344187" y="0"/>
          <a:ext cx="1194046" cy="215942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  <a:effectLst/>
            </a:rPr>
            <a:t>Partie 1              </a:t>
          </a:r>
          <a:r>
            <a:rPr lang="fr-FR" sz="1200" b="1" kern="1200" dirty="0" smtClean="0">
              <a:solidFill>
                <a:schemeClr val="tx1"/>
              </a:solidFill>
            </a:rPr>
            <a:t>en entreprise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  en centre de formation</a:t>
          </a:r>
          <a:endParaRPr lang="fr-FR" sz="1200" b="1" u="sng" kern="1200" dirty="0" smtClean="0">
            <a:solidFill>
              <a:schemeClr val="tx1"/>
            </a:solidFill>
          </a:endParaRPr>
        </a:p>
      </dsp:txBody>
      <dsp:txXfrm>
        <a:off x="3379159" y="34972"/>
        <a:ext cx="1124102" cy="2089481"/>
      </dsp:txXfrm>
    </dsp:sp>
    <dsp:sp modelId="{59FE23DF-6778-457F-84C4-3C531990755E}">
      <dsp:nvSpPr>
        <dsp:cNvPr id="0" name=""/>
        <dsp:cNvSpPr/>
      </dsp:nvSpPr>
      <dsp:spPr>
        <a:xfrm>
          <a:off x="4659350" y="931650"/>
          <a:ext cx="256767" cy="29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4659350" y="990875"/>
        <a:ext cx="179737" cy="177673"/>
      </dsp:txXfrm>
    </dsp:sp>
    <dsp:sp modelId="{DCD17B5C-7524-48E6-AF93-4F81D8A6E13E}">
      <dsp:nvSpPr>
        <dsp:cNvPr id="0" name=""/>
        <dsp:cNvSpPr/>
      </dsp:nvSpPr>
      <dsp:spPr>
        <a:xfrm>
          <a:off x="5022701" y="0"/>
          <a:ext cx="1194046" cy="215942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1          </a:t>
          </a:r>
          <a:r>
            <a:rPr lang="fr-FR" sz="1200" b="1" kern="1200" dirty="0" smtClean="0">
              <a:solidFill>
                <a:schemeClr val="tx1"/>
              </a:solidFill>
            </a:rPr>
            <a:t>tuteur et l’équipe pédagogique (candidat)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              </a:t>
          </a:r>
          <a:r>
            <a:rPr lang="fr-FR" sz="1200" b="1" kern="1200" dirty="0" smtClean="0">
              <a:solidFill>
                <a:schemeClr val="tx1"/>
              </a:solidFill>
            </a:rPr>
            <a:t>équipe pédagogique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5057673" y="34972"/>
        <a:ext cx="1124102" cy="2089481"/>
      </dsp:txXfrm>
    </dsp:sp>
    <dsp:sp modelId="{6D43EE13-D238-4A1A-B156-2DFE87C2203F}">
      <dsp:nvSpPr>
        <dsp:cNvPr id="0" name=""/>
        <dsp:cNvSpPr/>
      </dsp:nvSpPr>
      <dsp:spPr>
        <a:xfrm>
          <a:off x="6338079" y="931650"/>
          <a:ext cx="257222" cy="296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>
            <a:solidFill>
              <a:schemeClr val="tx1"/>
            </a:solidFill>
          </a:endParaRPr>
        </a:p>
      </dsp:txBody>
      <dsp:txXfrm>
        <a:off x="6338079" y="990875"/>
        <a:ext cx="180055" cy="177673"/>
      </dsp:txXfrm>
    </dsp:sp>
    <dsp:sp modelId="{1124316E-A513-4C7F-AFC3-FD02F3872E37}">
      <dsp:nvSpPr>
        <dsp:cNvPr id="0" name=""/>
        <dsp:cNvSpPr/>
      </dsp:nvSpPr>
      <dsp:spPr>
        <a:xfrm>
          <a:off x="6702073" y="0"/>
          <a:ext cx="1194046" cy="215942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1</a:t>
          </a:r>
          <a:r>
            <a:rPr lang="fr-FR" sz="1200" b="1" kern="1200" dirty="0" smtClean="0">
              <a:solidFill>
                <a:schemeClr val="tx1"/>
              </a:solidFill>
            </a:rPr>
            <a:t>           bilan </a:t>
          </a:r>
          <a:r>
            <a:rPr lang="fr-FR" sz="1100" b="1" kern="1200" dirty="0" smtClean="0">
              <a:solidFill>
                <a:schemeClr val="tx1"/>
              </a:solidFill>
            </a:rPr>
            <a:t>individuel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Partie 2                </a:t>
          </a:r>
          <a:r>
            <a:rPr lang="fr-FR" sz="1200" b="1" kern="1200" dirty="0" smtClean="0">
              <a:solidFill>
                <a:schemeClr val="tx1"/>
              </a:solidFill>
            </a:rPr>
            <a:t>en cours de projet et d’une revue de projet de 15 mn (activités du projet et             entreprise)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6737045" y="34972"/>
        <a:ext cx="1124102" cy="2089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9559-6B3C-4FA5-A95B-72949C68979F}">
      <dsp:nvSpPr>
        <dsp:cNvPr id="0" name=""/>
        <dsp:cNvSpPr/>
      </dsp:nvSpPr>
      <dsp:spPr>
        <a:xfrm>
          <a:off x="3469" y="201869"/>
          <a:ext cx="1517150" cy="175568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Quoi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u="sng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 épreuve pratique d’une durée de 12 heures 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47905" y="246305"/>
        <a:ext cx="1428278" cy="1666814"/>
      </dsp:txXfrm>
    </dsp:sp>
    <dsp:sp modelId="{E936B2D4-4115-4E26-BB91-829195BB14EA}">
      <dsp:nvSpPr>
        <dsp:cNvPr id="0" name=""/>
        <dsp:cNvSpPr/>
      </dsp:nvSpPr>
      <dsp:spPr>
        <a:xfrm>
          <a:off x="1672334" y="891585"/>
          <a:ext cx="321635" cy="37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>
            <a:solidFill>
              <a:schemeClr val="tx1"/>
            </a:solidFill>
          </a:endParaRPr>
        </a:p>
      </dsp:txBody>
      <dsp:txXfrm>
        <a:off x="1672334" y="966836"/>
        <a:ext cx="225145" cy="225751"/>
      </dsp:txXfrm>
    </dsp:sp>
    <dsp:sp modelId="{BFB79F78-4CAD-4AFD-9EFD-1C74580931E7}">
      <dsp:nvSpPr>
        <dsp:cNvPr id="0" name=""/>
        <dsp:cNvSpPr/>
      </dsp:nvSpPr>
      <dsp:spPr>
        <a:xfrm>
          <a:off x="2127479" y="201869"/>
          <a:ext cx="1517150" cy="175568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Où :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                               </a:t>
          </a:r>
          <a:r>
            <a:rPr lang="fr-FR" sz="1200" b="1" kern="1200" dirty="0" smtClean="0">
              <a:solidFill>
                <a:schemeClr val="tx1"/>
              </a:solidFill>
            </a:rPr>
            <a:t>dans un établissement formant à un CAP « Réalisations industrielles en chaudronnerie ou soudage »</a:t>
          </a:r>
          <a:endParaRPr lang="fr-FR" sz="1200" b="1" u="sng" kern="1200" dirty="0" smtClean="0">
            <a:solidFill>
              <a:schemeClr val="tx1"/>
            </a:solidFill>
          </a:endParaRPr>
        </a:p>
      </dsp:txBody>
      <dsp:txXfrm>
        <a:off x="2171915" y="246305"/>
        <a:ext cx="1428278" cy="1666814"/>
      </dsp:txXfrm>
    </dsp:sp>
    <dsp:sp modelId="{59FE23DF-6778-457F-84C4-3C531990755E}">
      <dsp:nvSpPr>
        <dsp:cNvPr id="0" name=""/>
        <dsp:cNvSpPr/>
      </dsp:nvSpPr>
      <dsp:spPr>
        <a:xfrm>
          <a:off x="3796344" y="891585"/>
          <a:ext cx="321635" cy="37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>
            <a:solidFill>
              <a:schemeClr val="tx1"/>
            </a:solidFill>
          </a:endParaRPr>
        </a:p>
      </dsp:txBody>
      <dsp:txXfrm>
        <a:off x="3796344" y="966836"/>
        <a:ext cx="225145" cy="225751"/>
      </dsp:txXfrm>
    </dsp:sp>
    <dsp:sp modelId="{DCD17B5C-7524-48E6-AF93-4F81D8A6E13E}">
      <dsp:nvSpPr>
        <dsp:cNvPr id="0" name=""/>
        <dsp:cNvSpPr/>
      </dsp:nvSpPr>
      <dsp:spPr>
        <a:xfrm>
          <a:off x="4251490" y="201869"/>
          <a:ext cx="1517150" cy="175568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Qui :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deux professeurs des enseignements professionnels et d’un professionnel</a:t>
          </a:r>
          <a:endParaRPr lang="fr-FR" sz="1200" b="1" kern="1200" dirty="0">
            <a:solidFill>
              <a:schemeClr val="tx1"/>
            </a:solidFill>
          </a:endParaRPr>
        </a:p>
      </dsp:txBody>
      <dsp:txXfrm>
        <a:off x="4295926" y="246305"/>
        <a:ext cx="1428278" cy="1666814"/>
      </dsp:txXfrm>
    </dsp:sp>
    <dsp:sp modelId="{6D43EE13-D238-4A1A-B156-2DFE87C2203F}">
      <dsp:nvSpPr>
        <dsp:cNvPr id="0" name=""/>
        <dsp:cNvSpPr/>
      </dsp:nvSpPr>
      <dsp:spPr>
        <a:xfrm>
          <a:off x="5920355" y="891585"/>
          <a:ext cx="321635" cy="376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>
            <a:solidFill>
              <a:schemeClr val="tx1"/>
            </a:solidFill>
          </a:endParaRPr>
        </a:p>
      </dsp:txBody>
      <dsp:txXfrm>
        <a:off x="5920355" y="966836"/>
        <a:ext cx="225145" cy="225751"/>
      </dsp:txXfrm>
    </dsp:sp>
    <dsp:sp modelId="{1124316E-A513-4C7F-AFC3-FD02F3872E37}">
      <dsp:nvSpPr>
        <dsp:cNvPr id="0" name=""/>
        <dsp:cNvSpPr/>
      </dsp:nvSpPr>
      <dsp:spPr>
        <a:xfrm>
          <a:off x="6375500" y="201869"/>
          <a:ext cx="1517150" cy="175568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sng" kern="1200" dirty="0" smtClean="0">
              <a:solidFill>
                <a:schemeClr val="tx1"/>
              </a:solidFill>
            </a:rPr>
            <a:t>Comment :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</a:rPr>
            <a:t>support fait l’objet d’un dossier numérique de réalisation et d’exécution</a:t>
          </a:r>
          <a:endParaRPr lang="fr-FR" sz="1200" b="1" u="sng" kern="1200" dirty="0" smtClean="0">
            <a:solidFill>
              <a:schemeClr val="tx1"/>
            </a:solidFill>
          </a:endParaRPr>
        </a:p>
      </dsp:txBody>
      <dsp:txXfrm>
        <a:off x="6419936" y="246305"/>
        <a:ext cx="1428278" cy="1666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78C54-42BB-47D4-B1AA-FC594F07F9A6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EC860-F846-49D2-B4AD-99C07A892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55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C860-F846-49D2-B4AD-99C07A8921E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79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C860-F846-49D2-B4AD-99C07A8921E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29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EC860-F846-49D2-B4AD-99C07A8921E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83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47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F58A51-A546-4E62-86C1-95D316ADB0CA}" type="datetimeFigureOut">
              <a:rPr lang="fr-FR" smtClean="0"/>
              <a:pPr/>
              <a:t>06/06/2018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1B0DEA-FFFC-4E5E-A4DB-5F882802911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hyperlink" Target="https://d.docs.live.net/cb7fd639cb83aea7/Documents/GREC/FORMATION%20BAC%20PRO%202018.xlsx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.docs.live.net/cb7fd639cb83aea7/Documents/GREC/FORMATION%20BAC%20PRO%202018.xlsx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IMPORT%20PRONOTE%20MARS\relations%20unit&#233;s,%20comp&#233;tences,%20sous%20comp&#233;tences%20.xlsx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edpuzzle.com/" TargetMode="External"/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2" Type="http://schemas.openxmlformats.org/officeDocument/2006/relationships/hyperlink" Target="https://www.plickers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earningapps.org/2961970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g"/><Relationship Id="rId10" Type="http://schemas.openxmlformats.org/officeDocument/2006/relationships/hyperlink" Target="https://edpuzzle.com/media/5954be4f32935e33895b631f" TargetMode="External"/><Relationship Id="rId4" Type="http://schemas.openxmlformats.org/officeDocument/2006/relationships/image" Target="../media/image32.jp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99592" y="2348880"/>
            <a:ext cx="7992888" cy="1828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b="1" dirty="0" smtClean="0">
                <a:latin typeface="+mn-lt"/>
              </a:rPr>
              <a:t>Rénovation</a:t>
            </a:r>
            <a:r>
              <a:rPr lang="fr-FR" sz="5400" b="1" dirty="0">
                <a:latin typeface="+mn-lt"/>
              </a:rPr>
              <a:t> </a:t>
            </a:r>
            <a:endParaRPr lang="fr-FR" sz="5400" b="1" dirty="0" smtClean="0">
              <a:latin typeface="+mn-lt"/>
            </a:endParaRPr>
          </a:p>
          <a:p>
            <a:r>
              <a:rPr lang="fr-FR" sz="5400" b="1" dirty="0" smtClean="0">
                <a:latin typeface="+mn-lt"/>
              </a:rPr>
              <a:t>Filière Chaudronnerie</a:t>
            </a:r>
          </a:p>
        </p:txBody>
      </p:sp>
    </p:spTree>
    <p:extLst>
      <p:ext uri="{BB962C8B-B14F-4D97-AF65-F5344CB8AC3E}">
        <p14:creationId xmlns:p14="http://schemas.microsoft.com/office/powerpoint/2010/main" val="405391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8282967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fr-FR" sz="3100" b="1" cap="none" dirty="0" smtClean="0">
                <a:solidFill>
                  <a:srgbClr val="6E008E"/>
                </a:solidFill>
              </a:rPr>
              <a:t>L’épreuve EP 1  – CAP RICS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000" b="1" cap="none" dirty="0" smtClean="0">
                <a:solidFill>
                  <a:srgbClr val="7030A0"/>
                </a:solidFill>
              </a:rPr>
              <a:t>Analyse et exploitation des données préparatoires à une fabrication </a:t>
            </a:r>
            <a:br>
              <a:rPr lang="fr-FR" sz="2000" b="1" cap="none" dirty="0" smtClean="0">
                <a:solidFill>
                  <a:srgbClr val="7030A0"/>
                </a:solidFill>
              </a:rPr>
            </a:br>
            <a:r>
              <a:rPr lang="fr-FR" sz="2000" b="1" cap="none" dirty="0" smtClean="0">
                <a:solidFill>
                  <a:srgbClr val="7030A0"/>
                </a:solidFill>
              </a:rPr>
              <a:t>chaudronnée OU soudée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461553" y="1104188"/>
          <a:ext cx="8525693" cy="561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rganigramme : Terminateur 7"/>
          <p:cNvSpPr/>
          <p:nvPr/>
        </p:nvSpPr>
        <p:spPr>
          <a:xfrm rot="1995790">
            <a:off x="7532284" y="5838519"/>
            <a:ext cx="1235317" cy="40133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Important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8282967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fr-FR" sz="3100" b="1" cap="none" dirty="0" smtClean="0">
                <a:solidFill>
                  <a:srgbClr val="6E008E"/>
                </a:solidFill>
              </a:rPr>
              <a:t>L’épreuve EP 1  – CAP RICS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000" b="1" cap="none" dirty="0" smtClean="0">
                <a:solidFill>
                  <a:srgbClr val="7030A0"/>
                </a:solidFill>
              </a:rPr>
              <a:t>Analyse et exploitation des données préparatoires à une fabrication </a:t>
            </a:r>
            <a:br>
              <a:rPr lang="fr-FR" sz="2000" b="1" cap="none" dirty="0" smtClean="0">
                <a:solidFill>
                  <a:srgbClr val="7030A0"/>
                </a:solidFill>
              </a:rPr>
            </a:br>
            <a:r>
              <a:rPr lang="fr-FR" sz="2000" b="1" cap="none" dirty="0" smtClean="0">
                <a:solidFill>
                  <a:srgbClr val="7030A0"/>
                </a:solidFill>
              </a:rPr>
              <a:t>chaudronnée OU soudée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54281" y="1088571"/>
            <a:ext cx="8446118" cy="4682820"/>
            <a:chOff x="154281" y="1088571"/>
            <a:chExt cx="8446118" cy="4682820"/>
          </a:xfrm>
        </p:grpSpPr>
        <p:cxnSp>
          <p:nvCxnSpPr>
            <p:cNvPr id="3" name="Connecteur droit 2"/>
            <p:cNvCxnSpPr/>
            <p:nvPr/>
          </p:nvCxnSpPr>
          <p:spPr>
            <a:xfrm flipV="1">
              <a:off x="539931" y="3831771"/>
              <a:ext cx="2804160" cy="87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5796239" y="3851366"/>
              <a:ext cx="2804160" cy="87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" name="Ellipse 3"/>
            <p:cNvSpPr/>
            <p:nvPr/>
          </p:nvSpPr>
          <p:spPr>
            <a:xfrm rot="16200000">
              <a:off x="-401857" y="2295851"/>
              <a:ext cx="1428206" cy="31592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ysClr val="windowText" lastClr="000000"/>
                  </a:solidFill>
                </a:rPr>
                <a:t>CCF</a:t>
              </a:r>
              <a:endParaRPr lang="fr-FR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 rot="16200000">
              <a:off x="-479036" y="4822142"/>
              <a:ext cx="1582568" cy="31592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Ponctuel</a:t>
              </a:r>
            </a:p>
          </p:txBody>
        </p:sp>
        <p:graphicFrame>
          <p:nvGraphicFramePr>
            <p:cNvPr id="15" name="Diagramme 14"/>
            <p:cNvGraphicFramePr/>
            <p:nvPr>
              <p:extLst/>
            </p:nvPr>
          </p:nvGraphicFramePr>
          <p:xfrm>
            <a:off x="704279" y="1088571"/>
            <a:ext cx="7896120" cy="2771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7" name="Diagramme 16"/>
            <p:cNvGraphicFramePr/>
            <p:nvPr>
              <p:extLst/>
            </p:nvPr>
          </p:nvGraphicFramePr>
          <p:xfrm>
            <a:off x="2137793" y="4610491"/>
            <a:ext cx="5351578" cy="8935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3" name="Rectangle à coins arrondis 6"/>
          <p:cNvSpPr/>
          <p:nvPr/>
        </p:nvSpPr>
        <p:spPr>
          <a:xfrm>
            <a:off x="3464540" y="3614057"/>
            <a:ext cx="2230865" cy="574765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Mode d’évaluation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7775575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fr-FR" sz="3100" b="1" cap="none" dirty="0" smtClean="0">
                <a:solidFill>
                  <a:srgbClr val="6E008E"/>
                </a:solidFill>
              </a:rPr>
              <a:t>L’épreuve EP 2 – CAP RICS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000" b="1" cap="none" dirty="0">
                <a:solidFill>
                  <a:srgbClr val="7030A0"/>
                </a:solidFill>
              </a:rPr>
              <a:t>Configuration, réalisation et contrôle d’un ouvrage </a:t>
            </a:r>
            <a:r>
              <a:rPr lang="fr-FR" sz="2000" b="1" cap="none" dirty="0" smtClean="0">
                <a:solidFill>
                  <a:srgbClr val="7030A0"/>
                </a:solidFill>
              </a:rPr>
              <a:t/>
            </a:r>
            <a:br>
              <a:rPr lang="fr-FR" sz="2000" b="1" cap="none" dirty="0" smtClean="0">
                <a:solidFill>
                  <a:srgbClr val="7030A0"/>
                </a:solidFill>
              </a:rPr>
            </a:br>
            <a:r>
              <a:rPr lang="fr-FR" sz="2000" b="1" cap="none" dirty="0" smtClean="0">
                <a:solidFill>
                  <a:srgbClr val="7030A0"/>
                </a:solidFill>
              </a:rPr>
              <a:t>chaudronné </a:t>
            </a:r>
            <a:r>
              <a:rPr lang="fr-FR" sz="2000" b="1" cap="none" dirty="0">
                <a:solidFill>
                  <a:srgbClr val="7030A0"/>
                </a:solidFill>
              </a:rPr>
              <a:t>OU soudé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54815067"/>
              </p:ext>
            </p:extLst>
          </p:nvPr>
        </p:nvGraphicFramePr>
        <p:xfrm>
          <a:off x="899592" y="1268759"/>
          <a:ext cx="7250350" cy="548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3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8282967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100" b="1" cap="none" dirty="0">
                <a:solidFill>
                  <a:srgbClr val="6E008E"/>
                </a:solidFill>
              </a:rPr>
              <a:t>L’épreuve EP 2  – CAP RICS</a:t>
            </a:r>
            <a:br>
              <a:rPr lang="fr-FR" sz="3100" b="1" cap="none" dirty="0">
                <a:solidFill>
                  <a:srgbClr val="6E008E"/>
                </a:solidFill>
              </a:rPr>
            </a:br>
            <a:r>
              <a:rPr lang="fr-FR" sz="2000" b="1" cap="none" dirty="0">
                <a:solidFill>
                  <a:srgbClr val="7030A0"/>
                </a:solidFill>
              </a:rPr>
              <a:t>Configuration, réalisation et contrôle d’un ouvrage </a:t>
            </a:r>
            <a:br>
              <a:rPr lang="fr-FR" sz="2000" b="1" cap="none" dirty="0">
                <a:solidFill>
                  <a:srgbClr val="7030A0"/>
                </a:solidFill>
              </a:rPr>
            </a:br>
            <a:r>
              <a:rPr lang="fr-FR" sz="2000" b="1" cap="none" dirty="0">
                <a:solidFill>
                  <a:srgbClr val="7030A0"/>
                </a:solidFill>
              </a:rPr>
              <a:t>chaudronné OU soudé</a:t>
            </a:r>
            <a:r>
              <a:rPr lang="fr-FR" sz="3100" b="1" cap="none" dirty="0">
                <a:solidFill>
                  <a:srgbClr val="6E008E"/>
                </a:solidFill>
              </a:rPr>
              <a:t/>
            </a:r>
            <a:br>
              <a:rPr lang="fr-FR" sz="3100" b="1" cap="none" dirty="0">
                <a:solidFill>
                  <a:srgbClr val="6E008E"/>
                </a:solidFill>
              </a:rPr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461553" y="1104188"/>
          <a:ext cx="8771224" cy="561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rganigramme : Terminateur 5"/>
          <p:cNvSpPr/>
          <p:nvPr/>
        </p:nvSpPr>
        <p:spPr>
          <a:xfrm rot="1995790">
            <a:off x="7714845" y="6152724"/>
            <a:ext cx="1228196" cy="40133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Important</a:t>
            </a:r>
          </a:p>
        </p:txBody>
      </p:sp>
      <p:sp>
        <p:nvSpPr>
          <p:cNvPr id="8" name="Organigramme : Terminateur 7"/>
          <p:cNvSpPr/>
          <p:nvPr/>
        </p:nvSpPr>
        <p:spPr>
          <a:xfrm rot="1995790">
            <a:off x="7607968" y="2662432"/>
            <a:ext cx="1112903" cy="40133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31471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8282967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fr-FR" sz="3100" b="1" cap="none" dirty="0" smtClean="0">
                <a:solidFill>
                  <a:srgbClr val="6E008E"/>
                </a:solidFill>
              </a:rPr>
              <a:t>L’épreuve EP 2  – CAP RICS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000" b="1" cap="none" dirty="0">
                <a:solidFill>
                  <a:srgbClr val="7030A0"/>
                </a:solidFill>
              </a:rPr>
              <a:t>Configuration, réalisation et contrôle d’un ouvrage </a:t>
            </a:r>
            <a:br>
              <a:rPr lang="fr-FR" sz="2000" b="1" cap="none" dirty="0">
                <a:solidFill>
                  <a:srgbClr val="7030A0"/>
                </a:solidFill>
              </a:rPr>
            </a:br>
            <a:r>
              <a:rPr lang="fr-FR" sz="2000" b="1" cap="none" dirty="0">
                <a:solidFill>
                  <a:srgbClr val="7030A0"/>
                </a:solidFill>
              </a:rPr>
              <a:t>chaudronné OU soudé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7504" y="1220867"/>
            <a:ext cx="8598518" cy="5200397"/>
            <a:chOff x="154281" y="1458308"/>
            <a:chExt cx="8598518" cy="4794825"/>
          </a:xfrm>
        </p:grpSpPr>
        <p:sp>
          <p:nvSpPr>
            <p:cNvPr id="4" name="Ellipse 3"/>
            <p:cNvSpPr/>
            <p:nvPr/>
          </p:nvSpPr>
          <p:spPr>
            <a:xfrm rot="16200000">
              <a:off x="-401857" y="2295851"/>
              <a:ext cx="1428206" cy="31592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ysClr val="windowText" lastClr="000000"/>
                  </a:solidFill>
                </a:rPr>
                <a:t>CCF</a:t>
              </a:r>
              <a:endParaRPr lang="fr-FR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 rot="16200000">
              <a:off x="-454122" y="5008059"/>
              <a:ext cx="1582568" cy="31592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Ponctuel</a:t>
              </a:r>
            </a:p>
          </p:txBody>
        </p:sp>
        <p:graphicFrame>
          <p:nvGraphicFramePr>
            <p:cNvPr id="15" name="Diagramme 14"/>
            <p:cNvGraphicFramePr/>
            <p:nvPr>
              <p:extLst>
                <p:ext uri="{D42A27DB-BD31-4B8C-83A1-F6EECF244321}">
                  <p14:modId xmlns:p14="http://schemas.microsoft.com/office/powerpoint/2010/main" val="2219246863"/>
                </p:ext>
              </p:extLst>
            </p:nvPr>
          </p:nvGraphicFramePr>
          <p:xfrm>
            <a:off x="704279" y="1458308"/>
            <a:ext cx="7896120" cy="1991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me 10"/>
            <p:cNvGraphicFramePr/>
            <p:nvPr>
              <p:extLst/>
            </p:nvPr>
          </p:nvGraphicFramePr>
          <p:xfrm>
            <a:off x="856679" y="4262119"/>
            <a:ext cx="7896120" cy="1991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" name="Nuage 1"/>
            <p:cNvSpPr/>
            <p:nvPr/>
          </p:nvSpPr>
          <p:spPr>
            <a:xfrm>
              <a:off x="3347864" y="3423126"/>
              <a:ext cx="4946469" cy="1000738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</a:rPr>
                <a:t>Les projets seront validés par l’IEN-ET responsable de la filière lors d’une commission d’harmonisation au niveau académique.</a:t>
              </a:r>
            </a:p>
          </p:txBody>
        </p:sp>
        <p:cxnSp>
          <p:nvCxnSpPr>
            <p:cNvPr id="8" name="Connecteur droit avec flèche 7"/>
            <p:cNvCxnSpPr>
              <a:stCxn id="6" idx="6"/>
            </p:cNvCxnSpPr>
            <p:nvPr/>
          </p:nvCxnSpPr>
          <p:spPr>
            <a:xfrm>
              <a:off x="1903227" y="3043633"/>
              <a:ext cx="2085298" cy="593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1785257" y="4100522"/>
              <a:ext cx="2203269" cy="5546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à coins arrondis 6"/>
          <p:cNvSpPr/>
          <p:nvPr/>
        </p:nvSpPr>
        <p:spPr>
          <a:xfrm>
            <a:off x="704279" y="3642034"/>
            <a:ext cx="2272652" cy="51940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Mode d’évaluation</a:t>
            </a:r>
          </a:p>
        </p:txBody>
      </p:sp>
      <p:sp>
        <p:nvSpPr>
          <p:cNvPr id="6" name="Ellipse 5"/>
          <p:cNvSpPr/>
          <p:nvPr/>
        </p:nvSpPr>
        <p:spPr>
          <a:xfrm>
            <a:off x="704279" y="2720186"/>
            <a:ext cx="1198948" cy="63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2204864"/>
            <a:ext cx="4896544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BAC PRO TCI</a:t>
            </a: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78828"/>
              </p:ext>
            </p:extLst>
          </p:nvPr>
        </p:nvGraphicFramePr>
        <p:xfrm>
          <a:off x="0" y="850840"/>
          <a:ext cx="4134360" cy="6007160"/>
        </p:xfrm>
        <a:graphic>
          <a:graphicData uri="http://schemas.openxmlformats.org/drawingml/2006/table">
            <a:tbl>
              <a:tblPr/>
              <a:tblGrid>
                <a:gridCol w="395536"/>
                <a:gridCol w="3738824"/>
              </a:tblGrid>
              <a:tr h="2532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TCI 2009</a:t>
                      </a: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C.1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Identifier et interpréter les données de définition d'un ouvrage ou d'un matériel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Vérifier les caractéristiques d'un ouvrage ou d'un matériel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C.3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Interpréter un planning de fabrication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C.4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Définir le processus de réalisation d'un sous-ensemble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C.5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Etablir les documents de fabrication d'un ou plusieurs éléments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C.6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Configurer, régler et conduire les postes de fabrication d'un élément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C.7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Réaliser un sous-ensemble d'un ouvrage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C.8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Préparer et mettre en œuvre le montage et l'assemblage des éléments d'un ouvrage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C.9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Préparer et réaliser la </a:t>
                      </a:r>
                      <a:r>
                        <a:rPr lang="fr-FR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rehabilitation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d'un ouvrage sur site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C.10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Emettre des propositions d'amélioration d'un poste de fabrication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C.11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Assurer la maintenance de premier niveau des moyens matériels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C.12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Coordonner les activités d'une équipe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C.13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 situer dans l'entreprise et dans le cadre juridique des rapports au travail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50265"/>
              </p:ext>
            </p:extLst>
          </p:nvPr>
        </p:nvGraphicFramePr>
        <p:xfrm>
          <a:off x="4211960" y="571394"/>
          <a:ext cx="4932040" cy="6286606"/>
        </p:xfrm>
        <a:graphic>
          <a:graphicData uri="http://schemas.openxmlformats.org/drawingml/2006/table">
            <a:tbl>
              <a:tblPr/>
              <a:tblGrid>
                <a:gridCol w="569953"/>
                <a:gridCol w="4362087"/>
              </a:tblGrid>
              <a:tr h="2467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TCI 2018</a:t>
                      </a: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4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C.1</a:t>
                      </a:r>
                      <a:endParaRPr lang="fr-FR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Rechercher une information dans un document technique, en local ou à distance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C.2</a:t>
                      </a:r>
                      <a:endParaRPr lang="fr-FR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Formuler et transmettre des informations, communiquer </a:t>
                      </a:r>
                      <a:r>
                        <a:rPr lang="fr-FR" sz="16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sous forme </a:t>
                      </a:r>
                      <a:r>
                        <a:rPr lang="fr-FR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écrite et orale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C.3</a:t>
                      </a:r>
                      <a:endParaRPr lang="fr-FR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S'impliquer dans un groupe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C.4</a:t>
                      </a:r>
                      <a:endParaRPr lang="fr-FR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Interpréter et vérifier les données de définition de tout ou partie d'un ensemble chaudronné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C.5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Préparer la fabrication de tout ou partie d'un ensemble chaudronné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C.6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Configurer et régler les postes de travail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C.7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Réaliser un ou plusieurs éléments de tout ou partie d'un ensemble chaudronné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C.8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Emettre des propositions d'amélioration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d'un poste 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fabrication (Ancienne C.10)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C.9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Exploiter un planning de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fabrication (Ancienne C.3)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C.10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Réhabiliter tout ou partie d'un ensemble 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chaudronné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sur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chantier (Ancienne C.9)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C.11</a:t>
                      </a:r>
                      <a:endParaRPr lang="fr-FR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Respecter les procédures relatives à la sécurité et au respect de l'environnement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C.12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Assembler les éléments de tout ou partie d'un ensemble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chaudronné (Ancienne C.8)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C.13</a:t>
                      </a:r>
                      <a:endParaRPr lang="fr-FR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Contrôler la réalisation</a:t>
                      </a:r>
                    </a:p>
                  </a:txBody>
                  <a:tcPr marL="7457" marR="7457" marT="7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-180528" y="-387424"/>
            <a:ext cx="7128792" cy="1047690"/>
          </a:xfrm>
        </p:spPr>
        <p:txBody>
          <a:bodyPr>
            <a:normAutofit/>
          </a:bodyPr>
          <a:lstStyle/>
          <a:p>
            <a:r>
              <a:rPr lang="fr-FR" sz="4800" dirty="0" smtClean="0"/>
              <a:t>Les compétences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019021"/>
              </p:ext>
            </p:extLst>
          </p:nvPr>
        </p:nvGraphicFramePr>
        <p:xfrm>
          <a:off x="683568" y="2204864"/>
          <a:ext cx="7992888" cy="741045"/>
        </p:xfrm>
        <a:graphic>
          <a:graphicData uri="http://schemas.openxmlformats.org/drawingml/2006/table">
            <a:tbl>
              <a:tblPr/>
              <a:tblGrid>
                <a:gridCol w="809405"/>
                <a:gridCol w="7183483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Rechercher une information dans un document technique, en local ou à distance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19459"/>
              </p:ext>
            </p:extLst>
          </p:nvPr>
        </p:nvGraphicFramePr>
        <p:xfrm>
          <a:off x="1187624" y="3192011"/>
          <a:ext cx="7488832" cy="741045"/>
        </p:xfrm>
        <a:graphic>
          <a:graphicData uri="http://schemas.openxmlformats.org/drawingml/2006/table">
            <a:tbl>
              <a:tblPr/>
              <a:tblGrid>
                <a:gridCol w="758362"/>
                <a:gridCol w="673047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Formuler et transmettre des informations, communiquer </a:t>
                      </a:r>
                      <a:r>
                        <a:rPr lang="fr-FR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sous forme </a:t>
                      </a:r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écrite et orale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0503"/>
              </p:ext>
            </p:extLst>
          </p:nvPr>
        </p:nvGraphicFramePr>
        <p:xfrm>
          <a:off x="1835696" y="4365104"/>
          <a:ext cx="6048672" cy="381000"/>
        </p:xfrm>
        <a:graphic>
          <a:graphicData uri="http://schemas.openxmlformats.org/drawingml/2006/table">
            <a:tbl>
              <a:tblPr/>
              <a:tblGrid>
                <a:gridCol w="612523"/>
                <a:gridCol w="543614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S'impliquer dans un groupe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697389"/>
              </p:ext>
            </p:extLst>
          </p:nvPr>
        </p:nvGraphicFramePr>
        <p:xfrm>
          <a:off x="2555776" y="5085184"/>
          <a:ext cx="6300192" cy="741045"/>
        </p:xfrm>
        <a:graphic>
          <a:graphicData uri="http://schemas.openxmlformats.org/drawingml/2006/table">
            <a:tbl>
              <a:tblPr/>
              <a:tblGrid>
                <a:gridCol w="637993"/>
                <a:gridCol w="566219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Respecter les procédures relatives à la sécurité et au respect de l'environnement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28650"/>
              </p:ext>
            </p:extLst>
          </p:nvPr>
        </p:nvGraphicFramePr>
        <p:xfrm>
          <a:off x="3333080" y="6216352"/>
          <a:ext cx="4047232" cy="381000"/>
        </p:xfrm>
        <a:graphic>
          <a:graphicData uri="http://schemas.openxmlformats.org/drawingml/2006/table">
            <a:tbl>
              <a:tblPr/>
              <a:tblGrid>
                <a:gridCol w="576064"/>
                <a:gridCol w="3471168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C13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Contrôler la réalisation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34076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Apparition de la sécurité et du respect de l’environnement comme compétence à part entière :</a:t>
            </a:r>
          </a:p>
          <a:p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04567"/>
              </p:ext>
            </p:extLst>
          </p:nvPr>
        </p:nvGraphicFramePr>
        <p:xfrm>
          <a:off x="971600" y="2276872"/>
          <a:ext cx="7560840" cy="741045"/>
        </p:xfrm>
        <a:graphic>
          <a:graphicData uri="http://schemas.openxmlformats.org/drawingml/2006/table">
            <a:tbl>
              <a:tblPr/>
              <a:tblGrid>
                <a:gridCol w="765654"/>
                <a:gridCol w="6795186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Respecter les procédures relatives à la sécurité et au respect de l'environnement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Image 3" descr="panneau-atten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268760"/>
            <a:ext cx="933364" cy="9006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367511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Disparition de la Compétence C.11 (MAINTENANCE) : Intégrée dans la nouvelle compétence C.11 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187624" y="5079428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Apparition du contrôle comme compétence à part entière :</a:t>
            </a:r>
            <a:endParaRPr lang="fr-FR" sz="24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4963"/>
              </p:ext>
            </p:extLst>
          </p:nvPr>
        </p:nvGraphicFramePr>
        <p:xfrm>
          <a:off x="1187624" y="5651364"/>
          <a:ext cx="4464496" cy="381000"/>
        </p:xfrm>
        <a:graphic>
          <a:graphicData uri="http://schemas.openxmlformats.org/drawingml/2006/table">
            <a:tbl>
              <a:tblPr/>
              <a:tblGrid>
                <a:gridCol w="720080"/>
                <a:gridCol w="3744416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C13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Contrôler la réalisation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Image 8" descr="panneau-atten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603104"/>
            <a:ext cx="933364" cy="900696"/>
          </a:xfrm>
          <a:prstGeom prst="rect">
            <a:avLst/>
          </a:prstGeom>
        </p:spPr>
      </p:pic>
      <p:pic>
        <p:nvPicPr>
          <p:cNvPr id="10" name="Image 9" descr="panneau-atten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941168"/>
            <a:ext cx="933364" cy="90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704279" y="81944"/>
            <a:ext cx="7775575" cy="13525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dirty="0" smtClean="0">
                <a:solidFill>
                  <a:schemeClr val="tx1"/>
                </a:solidFill>
              </a:rPr>
              <a:t>Le tableau de correspondance – Bac Pro TCI</a:t>
            </a:r>
            <a:endParaRPr lang="fr-FR" sz="3100" dirty="0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060774"/>
            <a:ext cx="5686697" cy="5562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24328" y="3082063"/>
            <a:ext cx="1619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1, 2 et 3 : importance de la compétence dans la réalisation de la tâche, de faible à élevée. </a:t>
            </a:r>
            <a:endParaRPr lang="fr-FR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7236296" y="1700808"/>
            <a:ext cx="792088" cy="1368153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6477000" cy="831666"/>
          </a:xfrm>
        </p:spPr>
        <p:txBody>
          <a:bodyPr>
            <a:normAutofit/>
          </a:bodyPr>
          <a:lstStyle/>
          <a:p>
            <a:pPr algn="l"/>
            <a:r>
              <a:rPr lang="fr-FR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Déroulement :</a:t>
            </a:r>
            <a:endParaRPr lang="fr-FR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2265834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diplômes de la filière</a:t>
            </a:r>
          </a:p>
          <a:p>
            <a:pPr marL="571500" indent="-571500">
              <a:buFontTx/>
              <a:buChar char="-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certification intermédiaire CAP 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RICS</a:t>
            </a:r>
          </a:p>
          <a:p>
            <a:pPr marL="571500" indent="-571500">
              <a:buFontTx/>
              <a:buChar char="-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nouveau référentiel Bac Pro 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TCI</a:t>
            </a:r>
          </a:p>
          <a:p>
            <a:pPr marL="571500" indent="-571500">
              <a:buFontTx/>
              <a:buChar char="-"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notion de blocs de compétences</a:t>
            </a:r>
          </a:p>
          <a:p>
            <a:pPr marL="571500" indent="-571500">
              <a:buFontTx/>
              <a:buChar char="-"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de l’enseignement en Bac Pro TCI</a:t>
            </a:r>
          </a:p>
          <a:p>
            <a:pPr marL="571500" indent="-571500">
              <a:buFontTx/>
              <a:buChar char="-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</a:rPr>
              <a:t>Evaluation et suivi des </a:t>
            </a: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compétences</a:t>
            </a:r>
          </a:p>
          <a:p>
            <a:pPr marL="571500" indent="-571500">
              <a:buFontTx/>
              <a:buChar char="-"/>
            </a:pPr>
            <a:r>
              <a:rPr lang="fr-FR" sz="3200" dirty="0" smtClean="0">
                <a:solidFill>
                  <a:schemeClr val="accent5">
                    <a:lumMod val="50000"/>
                  </a:schemeClr>
                </a:solidFill>
              </a:rPr>
              <a:t>Le numérique pédagogique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620688"/>
            <a:ext cx="5328592" cy="72008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D25F"/>
                </a:solidFill>
                <a:effectLst/>
                <a:latin typeface="+mn-lt"/>
                <a:ea typeface="+mn-ea"/>
                <a:cs typeface="+mn-cs"/>
              </a:rPr>
              <a:t>LES BLOCS DE COMPÉTENCES</a:t>
            </a:r>
            <a:endParaRPr lang="fr-FR" sz="2800" dirty="0">
              <a:solidFill>
                <a:srgbClr val="00D25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221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Les principes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92039" y="4599717"/>
            <a:ext cx="1254109" cy="1053987"/>
          </a:xfrm>
          <a:prstGeom prst="roundRect">
            <a:avLst>
              <a:gd name="adj" fmla="val 13173"/>
            </a:avLst>
          </a:prstGeom>
          <a:solidFill>
            <a:schemeClr val="bg1">
              <a:lumMod val="95000"/>
            </a:schemeClr>
          </a:solidFill>
          <a:ln w="158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02550" y="4665255"/>
            <a:ext cx="516544" cy="4014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U1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121600" y="5199461"/>
            <a:ext cx="497494" cy="4014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U3</a:t>
            </a:r>
            <a:endParaRPr lang="fr-FR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2721944" y="4665255"/>
            <a:ext cx="481904" cy="4014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U2</a:t>
            </a:r>
            <a:endParaRPr lang="fr-F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2721944" y="5199461"/>
            <a:ext cx="481904" cy="4014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U4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012160" y="4797152"/>
            <a:ext cx="256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a typeface="Times New Roman" charset="0"/>
                <a:cs typeface="Times New Roman" charset="0"/>
              </a:rPr>
              <a:t>Diplôme professionnel</a:t>
            </a:r>
            <a:endParaRPr lang="fr-FR" b="1" dirty="0">
              <a:ea typeface="Times New Roman" charset="0"/>
              <a:cs typeface="Times New Roman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60" y="4824627"/>
            <a:ext cx="507015" cy="5797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4680" y="2132856"/>
            <a:ext cx="7744357" cy="400707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itchFamily="34" charset="0"/>
                <a:ea typeface="Times New Roman" charset="0"/>
                <a:cs typeface="Times New Roman" charset="0"/>
              </a:rPr>
              <a:t>A un bloc de compétences correspond une unité certificative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w Cen MT Condensed" pitchFamily="34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63" y="4850742"/>
            <a:ext cx="461337" cy="52754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183124" y="5661248"/>
            <a:ext cx="2739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ea typeface="Times New Roman" charset="0"/>
                <a:cs typeface="Times New Roman" charset="0"/>
              </a:rPr>
              <a:t>Délivrance d’une </a:t>
            </a:r>
          </a:p>
          <a:p>
            <a:pPr algn="ctr"/>
            <a:r>
              <a:rPr lang="fr-FR" sz="2000" b="1" dirty="0" smtClean="0">
                <a:ea typeface="Times New Roman" charset="0"/>
                <a:cs typeface="Times New Roman" charset="0"/>
              </a:rPr>
              <a:t>attestation</a:t>
            </a:r>
          </a:p>
          <a:p>
            <a:pPr algn="ctr"/>
            <a:r>
              <a:rPr lang="fr-FR" sz="2000" b="1" dirty="0" smtClean="0">
                <a:ea typeface="Times New Roman" charset="0"/>
                <a:cs typeface="Times New Roman" charset="0"/>
              </a:rPr>
              <a:t> bloc de compétences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70" y="5797894"/>
            <a:ext cx="482232" cy="422888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6734046" y="2804209"/>
            <a:ext cx="1824991" cy="10289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itchFamily="34" charset="0"/>
              </a:rPr>
              <a:t>U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itchFamily="34" charset="0"/>
              </a:rPr>
              <a:t>ne unité certificative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itchFamily="34" charset="0"/>
              </a:rPr>
              <a:t> du diplôme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669753" y="2772147"/>
            <a:ext cx="2034209" cy="103836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w Cen MT Condensed" pitchFamily="34" charset="0"/>
              </a:rPr>
              <a:t>U</a:t>
            </a:r>
            <a:r>
              <a:rPr lang="fr-FR" b="1" dirty="0" smtClean="0">
                <a:solidFill>
                  <a:schemeClr val="bg1"/>
                </a:solidFill>
                <a:latin typeface="Tw Cen MT Condensed" pitchFamily="34" charset="0"/>
              </a:rPr>
              <a:t>n bloc de compétences</a:t>
            </a:r>
            <a:endParaRPr lang="fr-FR" b="1" dirty="0">
              <a:solidFill>
                <a:schemeClr val="bg1"/>
              </a:solidFill>
              <a:latin typeface="Tw Cen MT Condensed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97113" y="3330512"/>
            <a:ext cx="195671" cy="441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Connecteur droit 19"/>
          <p:cNvCxnSpPr>
            <a:stCxn id="5" idx="3"/>
            <a:endCxn id="13" idx="1"/>
          </p:cNvCxnSpPr>
          <p:nvPr/>
        </p:nvCxnSpPr>
        <p:spPr>
          <a:xfrm flipV="1">
            <a:off x="3246149" y="5114513"/>
            <a:ext cx="1918714" cy="1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683568" y="2683803"/>
            <a:ext cx="1975837" cy="11325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itchFamily="34" charset="0"/>
                <a:ea typeface="Times New Roman" charset="0"/>
                <a:cs typeface="Times New Roman" charset="0"/>
              </a:rPr>
              <a:t>Un ensemble cohérent d’activités professionnelles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w Cen MT Condensed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2880485" y="3119809"/>
            <a:ext cx="518175" cy="3178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lèche droite 22"/>
          <p:cNvSpPr/>
          <p:nvPr/>
        </p:nvSpPr>
        <p:spPr>
          <a:xfrm>
            <a:off x="5982652" y="3119809"/>
            <a:ext cx="518175" cy="3178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79512" y="3893044"/>
            <a:ext cx="8712968" cy="68001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itchFamily="34" charset="0"/>
                <a:ea typeface="Times New Roman" charset="0"/>
                <a:cs typeface="Times New Roman" charset="0"/>
              </a:rPr>
              <a:t> Une attestation de blocs de compétences est délivrée quand note obtenue à l’unité ≥ 10 pour les stagiaires de la formation continue et dans le cadre de la VAE</a:t>
            </a: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w Cen MT Condensed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3066007" y="5532140"/>
            <a:ext cx="1904065" cy="9564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Black" charset="0"/>
                <a:cs typeface="Arial Black" charset="0"/>
              </a:rPr>
              <a:t>Si note de l’unité ≥ 10 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4" grpId="0"/>
      <p:bldP spid="16" grpId="0" animBg="1"/>
      <p:bldP spid="17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4213" y="332656"/>
            <a:ext cx="7775575" cy="90083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dirty="0" smtClean="0"/>
              <a:t>Les principes des blocs de compétences</a:t>
            </a:r>
            <a:endParaRPr lang="fr-FR" sz="3100" dirty="0"/>
          </a:p>
        </p:txBody>
      </p:sp>
      <p:grpSp>
        <p:nvGrpSpPr>
          <p:cNvPr id="6" name="Groupe 5"/>
          <p:cNvGrpSpPr/>
          <p:nvPr/>
        </p:nvGrpSpPr>
        <p:grpSpPr>
          <a:xfrm>
            <a:off x="623760" y="1772624"/>
            <a:ext cx="7608181" cy="4542562"/>
            <a:chOff x="971600" y="1484784"/>
            <a:chExt cx="7608181" cy="4542562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331838" y="5607940"/>
              <a:ext cx="6247943" cy="41940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b="1" dirty="0" smtClean="0"/>
                <a:t>Bloc 1 = unité 1 </a:t>
              </a:r>
              <a:endParaRPr lang="fr-FR" b="1" dirty="0"/>
            </a:p>
          </p:txBody>
        </p:sp>
        <p:sp>
          <p:nvSpPr>
            <p:cNvPr id="8" name="Flèche vers le bas 7"/>
            <p:cNvSpPr/>
            <p:nvPr/>
          </p:nvSpPr>
          <p:spPr>
            <a:xfrm>
              <a:off x="2750939" y="1484785"/>
              <a:ext cx="355600" cy="3944381"/>
            </a:xfrm>
            <a:prstGeom prst="downArrow">
              <a:avLst>
                <a:gd name="adj1" fmla="val 50000"/>
                <a:gd name="adj2" fmla="val 6488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080507" y="2874826"/>
              <a:ext cx="6247942" cy="8371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rgbClr val="000000"/>
                  </a:solidFill>
                </a:rPr>
                <a:t>Activités 1</a:t>
              </a:r>
              <a:endParaRPr lang="fr-FR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462138" y="2012846"/>
              <a:ext cx="1037853" cy="3416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Tâches</a:t>
              </a:r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r>
                <a:rPr lang="fr-FR" dirty="0" smtClean="0"/>
                <a:t>A1T1</a:t>
              </a:r>
            </a:p>
            <a:p>
              <a:pPr algn="ctr"/>
              <a:r>
                <a:rPr lang="fr-FR" dirty="0" smtClean="0"/>
                <a:t>A1T2</a:t>
              </a:r>
            </a:p>
            <a:p>
              <a:pPr algn="ctr"/>
              <a:r>
                <a:rPr lang="fr-FR" dirty="0" smtClean="0"/>
                <a:t>A1T3</a:t>
              </a:r>
            </a:p>
            <a:p>
              <a:pPr algn="ctr"/>
              <a:r>
                <a:rPr lang="fr-FR" dirty="0" smtClean="0"/>
                <a:t>.</a:t>
              </a:r>
            </a:p>
            <a:p>
              <a:pPr algn="ctr"/>
              <a:r>
                <a:rPr lang="fr-FR" dirty="0" smtClean="0"/>
                <a:t>.</a:t>
              </a:r>
            </a:p>
            <a:p>
              <a:pPr algn="ctr"/>
              <a:r>
                <a:rPr lang="fr-FR" dirty="0" smtClean="0"/>
                <a:t>.</a:t>
              </a:r>
            </a:p>
            <a:p>
              <a:pPr algn="ctr"/>
              <a:r>
                <a:rPr lang="fr-FR" dirty="0" smtClean="0"/>
                <a:t>A4T5</a:t>
              </a:r>
            </a:p>
            <a:p>
              <a:pPr algn="ctr"/>
              <a:endParaRPr lang="fr-FR" dirty="0"/>
            </a:p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509796" y="1484785"/>
              <a:ext cx="3752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Compétences contextualisées</a:t>
              </a:r>
              <a:endParaRPr lang="fr-FR" sz="20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503673" y="1924026"/>
              <a:ext cx="345270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   C1    C2    C3                   </a:t>
              </a:r>
              <a:r>
                <a:rPr lang="fr-FR" dirty="0" err="1" smtClean="0"/>
                <a:t>Cn</a:t>
              </a:r>
              <a:endParaRPr lang="fr-FR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4503673" y="2960504"/>
              <a:ext cx="3758630" cy="0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503673" y="3288534"/>
              <a:ext cx="3758630" cy="0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503673" y="4909730"/>
              <a:ext cx="3758630" cy="0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531868" y="3599263"/>
              <a:ext cx="3730435" cy="0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4519168" y="4666551"/>
              <a:ext cx="3743135" cy="0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958119" y="2570357"/>
              <a:ext cx="0" cy="32545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432720" y="2570357"/>
              <a:ext cx="0" cy="32545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5907321" y="2570357"/>
              <a:ext cx="0" cy="32545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788430" y="2570357"/>
              <a:ext cx="0" cy="32545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329049" y="2570357"/>
              <a:ext cx="0" cy="3254543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7251096" y="2570357"/>
              <a:ext cx="0" cy="3254543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7625872" y="2570357"/>
              <a:ext cx="6535" cy="32545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4846396" y="2859382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884496" y="4618164"/>
              <a:ext cx="126000" cy="126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328016" y="3513586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802617" y="3189347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5802617" y="2859382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683726" y="3513586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527703" y="2874827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717659" y="4846764"/>
              <a:ext cx="126000" cy="126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564767" y="4389564"/>
              <a:ext cx="126000" cy="1260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971600" y="1484784"/>
              <a:ext cx="16955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i="1" dirty="0" smtClean="0"/>
                <a:t>Écriture séquentielle</a:t>
              </a:r>
            </a:p>
            <a:p>
              <a:pPr algn="r"/>
              <a:r>
                <a:rPr lang="fr-FR" b="1" i="1" dirty="0" smtClean="0"/>
                <a:t> des </a:t>
              </a:r>
            </a:p>
            <a:p>
              <a:pPr algn="r"/>
              <a:r>
                <a:rPr lang="fr-FR" b="1" i="1" dirty="0" smtClean="0"/>
                <a:t>activités</a:t>
              </a:r>
              <a:endParaRPr lang="fr-FR" b="1" i="1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4846396" y="5725713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5328016" y="5719517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5802617" y="5725713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6683726" y="5719517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527703" y="5741158"/>
              <a:ext cx="209408" cy="19837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20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2845">
              <a:srgbClr val="78747F"/>
            </a:gs>
            <a:gs pos="0">
              <a:schemeClr val="bg2">
                <a:tint val="80000"/>
                <a:satMod val="40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620688"/>
            <a:ext cx="5328592" cy="72008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D25F"/>
                </a:solidFill>
                <a:effectLst/>
                <a:latin typeface="+mn-lt"/>
                <a:ea typeface="+mn-ea"/>
                <a:cs typeface="+mn-cs"/>
              </a:rPr>
              <a:t>LES BLOCS DE COMPÉTENCES</a:t>
            </a:r>
            <a:endParaRPr lang="fr-FR" sz="2800" dirty="0">
              <a:solidFill>
                <a:srgbClr val="00D25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221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Les principes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342900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Tx/>
            </a:pPr>
            <a:r>
              <a:rPr lang="fr-FR" sz="2400" dirty="0" smtClean="0"/>
              <a:t>* Ces compétences doivent être évaluées, validées et tracées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465313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Tx/>
            </a:pPr>
            <a:r>
              <a:rPr lang="fr-FR" sz="2400" dirty="0" smtClean="0"/>
              <a:t>* Sous ces conditions, elles constituent une partie identifiée de la certification professionnelle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568" y="213285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Tx/>
            </a:pPr>
            <a:r>
              <a:rPr lang="fr-FR" sz="2400" dirty="0" smtClean="0"/>
              <a:t>* Le « bloc de compétences » s’apparente à une activité ou un domaine d’activité au sein d’une certification professionnelle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67802" y="-89423"/>
            <a:ext cx="7775575" cy="13525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dirty="0" smtClean="0">
                <a:solidFill>
                  <a:schemeClr val="accent5">
                    <a:lumMod val="75000"/>
                  </a:schemeClr>
                </a:solidFill>
              </a:rPr>
              <a:t>Le règlement d’examen – Bac Pro TCI</a:t>
            </a:r>
            <a:endParaRPr lang="fr-FR" sz="3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5" y="1017648"/>
            <a:ext cx="6566262" cy="579755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680244" y="3753293"/>
            <a:ext cx="2099668" cy="606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1494136" y="3200399"/>
            <a:ext cx="2205994" cy="3249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02720" y="692696"/>
            <a:ext cx="8589760" cy="11343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dirty="0" smtClean="0">
                <a:solidFill>
                  <a:schemeClr val="bg1"/>
                </a:solidFill>
              </a:rPr>
              <a:t>L’épreuve E2 – Bac Pro TCI</a:t>
            </a:r>
            <a:br>
              <a:rPr lang="fr-FR" sz="31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Analyse et exploitation de données techniques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sz="31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696425463"/>
              </p:ext>
            </p:extLst>
          </p:nvPr>
        </p:nvGraphicFramePr>
        <p:xfrm>
          <a:off x="899592" y="1588916"/>
          <a:ext cx="7272808" cy="526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7775575" cy="135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100" b="1" cap="none" dirty="0" smtClean="0">
                <a:solidFill>
                  <a:srgbClr val="6E008E"/>
                </a:solidFill>
              </a:rPr>
              <a:t>L’épreuve E2 – Bac Pro TCI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000" b="1" cap="none" dirty="0">
                <a:solidFill>
                  <a:srgbClr val="7030A0"/>
                </a:solidFill>
              </a:rPr>
              <a:t>Analyse et exploitation de données techniques</a:t>
            </a:r>
            <a:r>
              <a:rPr lang="fr-FR" dirty="0"/>
              <a:t/>
            </a:r>
            <a:br>
              <a:rPr lang="fr-FR" dirty="0"/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785135865"/>
              </p:ext>
            </p:extLst>
          </p:nvPr>
        </p:nvGraphicFramePr>
        <p:xfrm>
          <a:off x="121256" y="980728"/>
          <a:ext cx="8771224" cy="574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rganigramme : Terminateur 10"/>
          <p:cNvSpPr/>
          <p:nvPr/>
        </p:nvSpPr>
        <p:spPr>
          <a:xfrm rot="1995790">
            <a:off x="7908096" y="5688586"/>
            <a:ext cx="1263027" cy="40133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Important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7775575" cy="135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100" b="1" cap="none" dirty="0" smtClean="0">
                <a:solidFill>
                  <a:srgbClr val="6E008E"/>
                </a:solidFill>
              </a:rPr>
              <a:t>L’épreuve E2 – Bac Pro TCI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000" b="1" cap="none" dirty="0">
                <a:solidFill>
                  <a:srgbClr val="7030A0"/>
                </a:solidFill>
              </a:rPr>
              <a:t>Analyse et exploitation de données techniques</a:t>
            </a:r>
            <a:r>
              <a:rPr lang="fr-FR" dirty="0"/>
              <a:t/>
            </a:r>
            <a:br>
              <a:rPr lang="fr-FR" dirty="0"/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54283" y="1492902"/>
            <a:ext cx="8772006" cy="5244216"/>
            <a:chOff x="154281" y="1458308"/>
            <a:chExt cx="8772006" cy="5244216"/>
          </a:xfrm>
        </p:grpSpPr>
        <p:grpSp>
          <p:nvGrpSpPr>
            <p:cNvPr id="7" name="Groupe 6"/>
            <p:cNvGrpSpPr/>
            <p:nvPr/>
          </p:nvGrpSpPr>
          <p:grpSpPr>
            <a:xfrm>
              <a:off x="154281" y="1458308"/>
              <a:ext cx="8446118" cy="4313083"/>
              <a:chOff x="154281" y="1458308"/>
              <a:chExt cx="8446118" cy="4313083"/>
            </a:xfrm>
          </p:grpSpPr>
          <p:cxnSp>
            <p:nvCxnSpPr>
              <p:cNvPr id="9" name="Connecteur droit 8"/>
              <p:cNvCxnSpPr/>
              <p:nvPr/>
            </p:nvCxnSpPr>
            <p:spPr>
              <a:xfrm flipV="1">
                <a:off x="539931" y="3831771"/>
                <a:ext cx="2804160" cy="870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flipV="1">
                <a:off x="5796239" y="3851366"/>
                <a:ext cx="2804160" cy="870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Ellipse 10"/>
              <p:cNvSpPr/>
              <p:nvPr/>
            </p:nvSpPr>
            <p:spPr>
              <a:xfrm rot="16200000">
                <a:off x="-401857" y="2295851"/>
                <a:ext cx="1428206" cy="31592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>
                    <a:solidFill>
                      <a:schemeClr val="tx1"/>
                    </a:solidFill>
                  </a:rPr>
                  <a:t>CCF</a:t>
                </a:r>
              </a:p>
            </p:txBody>
          </p:sp>
          <p:sp>
            <p:nvSpPr>
              <p:cNvPr id="12" name="Ellipse 11"/>
              <p:cNvSpPr/>
              <p:nvPr/>
            </p:nvSpPr>
            <p:spPr>
              <a:xfrm rot="16200000">
                <a:off x="-479036" y="4822142"/>
                <a:ext cx="1582568" cy="31592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>
                    <a:solidFill>
                      <a:schemeClr val="tx1"/>
                    </a:solidFill>
                  </a:rPr>
                  <a:t>Ponctuel</a:t>
                </a:r>
              </a:p>
            </p:txBody>
          </p:sp>
          <p:graphicFrame>
            <p:nvGraphicFramePr>
              <p:cNvPr id="13" name="Diagramme 12"/>
              <p:cNvGraphicFramePr/>
              <p:nvPr>
                <p:extLst>
                  <p:ext uri="{D42A27DB-BD31-4B8C-83A1-F6EECF244321}">
                    <p14:modId xmlns:p14="http://schemas.microsoft.com/office/powerpoint/2010/main" val="2741579361"/>
                  </p:ext>
                </p:extLst>
              </p:nvPr>
            </p:nvGraphicFramePr>
            <p:xfrm>
              <a:off x="539931" y="1458308"/>
              <a:ext cx="8060468" cy="208357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sp>
          <p:nvSpPr>
            <p:cNvPr id="16" name="Nuage 15"/>
            <p:cNvSpPr/>
            <p:nvPr/>
          </p:nvSpPr>
          <p:spPr>
            <a:xfrm>
              <a:off x="3779521" y="5883537"/>
              <a:ext cx="5146766" cy="818987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</a:rPr>
                <a:t>Le (ou les) dossier(s) fournis aux candidats seront validés par l’IEN-ET responsable de la filière.</a:t>
              </a:r>
            </a:p>
          </p:txBody>
        </p:sp>
      </p:grpSp>
      <p:graphicFrame>
        <p:nvGraphicFramePr>
          <p:cNvPr id="18" name="Diagramme 17"/>
          <p:cNvGraphicFramePr/>
          <p:nvPr>
            <p:extLst/>
          </p:nvPr>
        </p:nvGraphicFramePr>
        <p:xfrm>
          <a:off x="730404" y="4097807"/>
          <a:ext cx="7896120" cy="208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Rectangle à coins arrondis 6"/>
          <p:cNvSpPr/>
          <p:nvPr/>
        </p:nvSpPr>
        <p:spPr>
          <a:xfrm>
            <a:off x="3344093" y="3665744"/>
            <a:ext cx="2596059" cy="366325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Mode d’évaluation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576254" y="5898536"/>
            <a:ext cx="2315262" cy="4084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9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7775575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400" b="1" cap="none" dirty="0">
                <a:solidFill>
                  <a:srgbClr val="6E008E"/>
                </a:solidFill>
              </a:rPr>
              <a:t>L’épreuve E31 – Bac Pro TCI</a:t>
            </a:r>
            <a:r>
              <a:rPr lang="fr-FR" sz="3100" b="1" cap="none" dirty="0">
                <a:solidFill>
                  <a:srgbClr val="6E008E"/>
                </a:solidFill>
              </a:rPr>
              <a:t/>
            </a:r>
            <a:br>
              <a:rPr lang="fr-FR" sz="3100" b="1" cap="none" dirty="0">
                <a:solidFill>
                  <a:srgbClr val="6E008E"/>
                </a:solidFill>
              </a:rPr>
            </a:br>
            <a:r>
              <a:rPr lang="fr-FR" sz="2200" b="1" cap="none" dirty="0">
                <a:solidFill>
                  <a:srgbClr val="7030A0"/>
                </a:solidFill>
              </a:rPr>
              <a:t>Fabrication d'un ensemble chaudronné</a:t>
            </a:r>
            <a:r>
              <a:rPr lang="fr-FR" sz="3100" b="1" cap="none" dirty="0">
                <a:solidFill>
                  <a:srgbClr val="6E008E"/>
                </a:solidFill>
              </a:rPr>
              <a:t/>
            </a:r>
            <a:br>
              <a:rPr lang="fr-FR" sz="3100" b="1" cap="none" dirty="0">
                <a:solidFill>
                  <a:srgbClr val="6E008E"/>
                </a:solidFill>
              </a:rPr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697433897"/>
              </p:ext>
            </p:extLst>
          </p:nvPr>
        </p:nvGraphicFramePr>
        <p:xfrm>
          <a:off x="1115616" y="1124744"/>
          <a:ext cx="6840760" cy="526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1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7775575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400" b="1" cap="none" dirty="0">
                <a:solidFill>
                  <a:srgbClr val="6E008E"/>
                </a:solidFill>
              </a:rPr>
              <a:t>L’épreuve E31 – Bac Pro TCI</a:t>
            </a:r>
            <a:r>
              <a:rPr lang="fr-FR" sz="3100" b="1" cap="none" dirty="0">
                <a:solidFill>
                  <a:srgbClr val="6E008E"/>
                </a:solidFill>
              </a:rPr>
              <a:t/>
            </a:r>
            <a:br>
              <a:rPr lang="fr-FR" sz="3100" b="1" cap="none" dirty="0">
                <a:solidFill>
                  <a:srgbClr val="6E008E"/>
                </a:solidFill>
              </a:rPr>
            </a:br>
            <a:r>
              <a:rPr lang="fr-FR" sz="2200" b="1" cap="none" dirty="0">
                <a:solidFill>
                  <a:srgbClr val="7030A0"/>
                </a:solidFill>
              </a:rPr>
              <a:t>Fabrication d'un ensemble chaudronné</a:t>
            </a:r>
            <a:r>
              <a:rPr lang="fr-FR" sz="3100" b="1" cap="none" dirty="0">
                <a:solidFill>
                  <a:srgbClr val="6E008E"/>
                </a:solidFill>
              </a:rPr>
              <a:t/>
            </a:r>
            <a:br>
              <a:rPr lang="fr-FR" sz="3100" b="1" cap="none" dirty="0">
                <a:solidFill>
                  <a:srgbClr val="6E008E"/>
                </a:solidFill>
              </a:rPr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159766386"/>
              </p:ext>
            </p:extLst>
          </p:nvPr>
        </p:nvGraphicFramePr>
        <p:xfrm>
          <a:off x="35497" y="895182"/>
          <a:ext cx="8864664" cy="577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rganigramme : Terminateur 9"/>
          <p:cNvSpPr/>
          <p:nvPr/>
        </p:nvSpPr>
        <p:spPr>
          <a:xfrm rot="1995790">
            <a:off x="7162149" y="4609790"/>
            <a:ext cx="1258421" cy="40133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8156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7775575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400" b="1" cap="none" dirty="0">
                <a:solidFill>
                  <a:srgbClr val="6E008E"/>
                </a:solidFill>
              </a:rPr>
              <a:t>L’épreuve E31 – Bac Pro TCI</a:t>
            </a:r>
            <a:r>
              <a:rPr lang="fr-FR" sz="3100" b="1" cap="none" dirty="0">
                <a:solidFill>
                  <a:srgbClr val="6E008E"/>
                </a:solidFill>
              </a:rPr>
              <a:t/>
            </a:r>
            <a:br>
              <a:rPr lang="fr-FR" sz="3100" b="1" cap="none" dirty="0">
                <a:solidFill>
                  <a:srgbClr val="6E008E"/>
                </a:solidFill>
              </a:rPr>
            </a:br>
            <a:r>
              <a:rPr lang="fr-FR" sz="2200" b="1" cap="none" dirty="0">
                <a:solidFill>
                  <a:srgbClr val="7030A0"/>
                </a:solidFill>
              </a:rPr>
              <a:t>Fabrication d'un ensemble chaudronné</a:t>
            </a:r>
            <a:r>
              <a:rPr lang="fr-FR" sz="3100" b="1" cap="none" dirty="0">
                <a:solidFill>
                  <a:srgbClr val="6E008E"/>
                </a:solidFill>
              </a:rPr>
              <a:t/>
            </a:r>
            <a:br>
              <a:rPr lang="fr-FR" sz="3100" b="1" cap="none" dirty="0">
                <a:solidFill>
                  <a:srgbClr val="6E008E"/>
                </a:solidFill>
              </a:rPr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54281" y="1052737"/>
            <a:ext cx="8598518" cy="5496109"/>
            <a:chOff x="154281" y="1206279"/>
            <a:chExt cx="8598518" cy="5046854"/>
          </a:xfrm>
        </p:grpSpPr>
        <p:sp>
          <p:nvSpPr>
            <p:cNvPr id="20" name="Ellipse 19"/>
            <p:cNvSpPr/>
            <p:nvPr/>
          </p:nvSpPr>
          <p:spPr>
            <a:xfrm rot="16200000">
              <a:off x="-401857" y="2295851"/>
              <a:ext cx="1428206" cy="31592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ysClr val="windowText" lastClr="000000"/>
                  </a:solidFill>
                </a:rPr>
                <a:t>CCF</a:t>
              </a:r>
              <a:endParaRPr lang="fr-FR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 rot="16200000">
              <a:off x="-454122" y="5008059"/>
              <a:ext cx="1582568" cy="31592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Ponctuel</a:t>
              </a:r>
            </a:p>
          </p:txBody>
        </p:sp>
        <p:graphicFrame>
          <p:nvGraphicFramePr>
            <p:cNvPr id="22" name="Diagramme 21"/>
            <p:cNvGraphicFramePr/>
            <p:nvPr>
              <p:extLst>
                <p:ext uri="{D42A27DB-BD31-4B8C-83A1-F6EECF244321}">
                  <p14:modId xmlns:p14="http://schemas.microsoft.com/office/powerpoint/2010/main" val="2957087171"/>
                </p:ext>
              </p:extLst>
            </p:nvPr>
          </p:nvGraphicFramePr>
          <p:xfrm>
            <a:off x="704279" y="1206279"/>
            <a:ext cx="7896120" cy="23350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3" name="Diagramme 22"/>
            <p:cNvGraphicFramePr/>
            <p:nvPr>
              <p:extLst/>
            </p:nvPr>
          </p:nvGraphicFramePr>
          <p:xfrm>
            <a:off x="856679" y="4262119"/>
            <a:ext cx="7896120" cy="1991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4" name="Nuage 23"/>
            <p:cNvSpPr/>
            <p:nvPr/>
          </p:nvSpPr>
          <p:spPr>
            <a:xfrm>
              <a:off x="2987040" y="3582233"/>
              <a:ext cx="5613359" cy="676436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FF0000"/>
                  </a:solidFill>
                </a:rPr>
                <a:t>Les projets seront validés par l’IEN-ET responsable de la filière lors d’une commission d’harmonisation au niveau académique.</a:t>
              </a: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1785257" y="3305315"/>
              <a:ext cx="2098766" cy="4210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2229394" y="4049525"/>
              <a:ext cx="1766542" cy="19077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Rectangle à coins arrondis 6"/>
          <p:cNvSpPr/>
          <p:nvPr/>
        </p:nvSpPr>
        <p:spPr>
          <a:xfrm>
            <a:off x="395536" y="3767699"/>
            <a:ext cx="2289302" cy="508263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Mode d’évaluation</a:t>
            </a:r>
          </a:p>
        </p:txBody>
      </p:sp>
      <p:sp>
        <p:nvSpPr>
          <p:cNvPr id="13" name="Ellipse 12"/>
          <p:cNvSpPr/>
          <p:nvPr/>
        </p:nvSpPr>
        <p:spPr>
          <a:xfrm>
            <a:off x="704279" y="3002238"/>
            <a:ext cx="1080978" cy="593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25238" y="5910840"/>
            <a:ext cx="1198948" cy="63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3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6660232" y="2492896"/>
            <a:ext cx="2088232" cy="1152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MC 4 </a:t>
            </a:r>
            <a:r>
              <a:rPr lang="fr-FR" sz="1200" b="1" dirty="0" smtClean="0"/>
              <a:t>Technicien(ne) en Chaudronnerie Aéronautique et Spatiale</a:t>
            </a:r>
            <a:endParaRPr lang="fr-FR" sz="1200" b="1" dirty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043609" y="299594"/>
            <a:ext cx="3815779" cy="104904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/>
              <a:t>Les diplômes </a:t>
            </a:r>
            <a:endParaRPr lang="fr-FR" sz="4800" dirty="0"/>
          </a:p>
        </p:txBody>
      </p:sp>
      <p:sp>
        <p:nvSpPr>
          <p:cNvPr id="7" name="Ellipse 6"/>
          <p:cNvSpPr/>
          <p:nvPr/>
        </p:nvSpPr>
        <p:spPr>
          <a:xfrm>
            <a:off x="107504" y="5150218"/>
            <a:ext cx="1368152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CAP RCI</a:t>
            </a:r>
            <a:endParaRPr lang="fr-FR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107504" y="1700314"/>
            <a:ext cx="1671459" cy="792088"/>
            <a:chOff x="107504" y="1707288"/>
            <a:chExt cx="1671459" cy="792088"/>
          </a:xfrm>
        </p:grpSpPr>
        <p:sp>
          <p:nvSpPr>
            <p:cNvPr id="9" name="Ellipse 8"/>
            <p:cNvSpPr/>
            <p:nvPr/>
          </p:nvSpPr>
          <p:spPr>
            <a:xfrm>
              <a:off x="107504" y="1707288"/>
              <a:ext cx="1368152" cy="7920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BTS CRCI</a:t>
              </a:r>
              <a:endParaRPr lang="fr-FR" b="1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1043609" y="2139336"/>
              <a:ext cx="735354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 smtClean="0">
                  <a:solidFill>
                    <a:schemeClr val="bg2"/>
                  </a:solidFill>
                </a:rPr>
                <a:t>2009</a:t>
              </a:r>
              <a:endParaRPr lang="fr-FR" sz="9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1" name="Ellipse 10"/>
          <p:cNvSpPr/>
          <p:nvPr/>
        </p:nvSpPr>
        <p:spPr>
          <a:xfrm>
            <a:off x="1043609" y="5564264"/>
            <a:ext cx="735354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2"/>
                </a:solidFill>
              </a:rPr>
              <a:t>2009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7504" y="2833386"/>
            <a:ext cx="1671459" cy="792088"/>
            <a:chOff x="107504" y="2840360"/>
            <a:chExt cx="1671459" cy="792088"/>
          </a:xfrm>
        </p:grpSpPr>
        <p:sp>
          <p:nvSpPr>
            <p:cNvPr id="13" name="Ellipse 12"/>
            <p:cNvSpPr/>
            <p:nvPr/>
          </p:nvSpPr>
          <p:spPr>
            <a:xfrm>
              <a:off x="107504" y="2840360"/>
              <a:ext cx="1368152" cy="7920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Bac Pro TCI</a:t>
              </a:r>
              <a:endParaRPr lang="fr-FR" sz="1600" b="1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043609" y="3272408"/>
              <a:ext cx="735354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2"/>
                  </a:solidFill>
                </a:rPr>
                <a:t>2009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07504" y="3998090"/>
            <a:ext cx="1671459" cy="837220"/>
            <a:chOff x="107504" y="4005064"/>
            <a:chExt cx="1671459" cy="837220"/>
          </a:xfrm>
        </p:grpSpPr>
        <p:sp>
          <p:nvSpPr>
            <p:cNvPr id="16" name="Ellipse 15"/>
            <p:cNvSpPr/>
            <p:nvPr/>
          </p:nvSpPr>
          <p:spPr>
            <a:xfrm>
              <a:off x="107504" y="4005064"/>
              <a:ext cx="1368152" cy="7920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MC 5 Soudage </a:t>
              </a:r>
              <a:endParaRPr lang="fr-FR" sz="1400" b="1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043609" y="4482244"/>
              <a:ext cx="735354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2"/>
                  </a:solidFill>
                </a:rPr>
                <a:t>2002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502191" y="3764175"/>
            <a:ext cx="6261548" cy="2277380"/>
            <a:chOff x="2502190" y="2564904"/>
            <a:chExt cx="6261548" cy="227738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2502190" y="2564904"/>
              <a:ext cx="6246273" cy="2277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2502191" y="2793971"/>
              <a:ext cx="6261547" cy="1912193"/>
              <a:chOff x="2502191" y="2793971"/>
              <a:chExt cx="6261547" cy="1912193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2502191" y="3708815"/>
                <a:ext cx="6261547" cy="997349"/>
                <a:chOff x="2727592" y="5301208"/>
                <a:chExt cx="6261547" cy="864096"/>
              </a:xfrm>
            </p:grpSpPr>
            <p:sp>
              <p:nvSpPr>
                <p:cNvPr id="25" name="Rectangle à coins arrondis 24"/>
                <p:cNvSpPr/>
                <p:nvPr/>
              </p:nvSpPr>
              <p:spPr>
                <a:xfrm>
                  <a:off x="2727592" y="5301208"/>
                  <a:ext cx="6174264" cy="864096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" name="Ellipse 25"/>
                <p:cNvSpPr/>
                <p:nvPr/>
              </p:nvSpPr>
              <p:spPr>
                <a:xfrm>
                  <a:off x="2987824" y="5787262"/>
                  <a:ext cx="4320480" cy="324037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1ère année commune</a:t>
                  </a:r>
                </a:p>
              </p:txBody>
            </p:sp>
            <p:sp>
              <p:nvSpPr>
                <p:cNvPr id="27" name="Ellipse 26"/>
                <p:cNvSpPr/>
                <p:nvPr/>
              </p:nvSpPr>
              <p:spPr>
                <a:xfrm>
                  <a:off x="2990906" y="5355214"/>
                  <a:ext cx="208002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Option chaudronnerie</a:t>
                  </a:r>
                  <a:endParaRPr lang="fr-FR" sz="14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" name="Ellipse 27"/>
                <p:cNvSpPr/>
                <p:nvPr/>
              </p:nvSpPr>
              <p:spPr>
                <a:xfrm>
                  <a:off x="5140194" y="5337212"/>
                  <a:ext cx="208002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4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Option Soudage</a:t>
                  </a:r>
                  <a:endParaRPr lang="fr-FR" sz="14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7308304" y="5355213"/>
                  <a:ext cx="1152128" cy="772817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b="1" dirty="0"/>
                    <a:t>CAP </a:t>
                  </a:r>
                  <a:r>
                    <a:rPr lang="fr-FR" sz="1600" b="1" dirty="0" smtClean="0"/>
                    <a:t>RICS</a:t>
                  </a:r>
                  <a:endParaRPr lang="fr-FR" sz="1600" b="1" dirty="0"/>
                </a:p>
              </p:txBody>
            </p:sp>
            <p:sp>
              <p:nvSpPr>
                <p:cNvPr id="30" name="Ellipse 29"/>
                <p:cNvSpPr/>
                <p:nvPr/>
              </p:nvSpPr>
              <p:spPr>
                <a:xfrm>
                  <a:off x="8253785" y="5720986"/>
                  <a:ext cx="735354" cy="36004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b="1" dirty="0">
                      <a:solidFill>
                        <a:schemeClr val="bg2"/>
                      </a:solidFill>
                    </a:rPr>
                    <a:t>2017</a:t>
                  </a:r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4532880" y="2793971"/>
                <a:ext cx="1671459" cy="792088"/>
                <a:chOff x="107504" y="2840360"/>
                <a:chExt cx="1671459" cy="792088"/>
              </a:xfrm>
            </p:grpSpPr>
            <p:sp>
              <p:nvSpPr>
                <p:cNvPr id="23" name="Ellipse 22"/>
                <p:cNvSpPr/>
                <p:nvPr/>
              </p:nvSpPr>
              <p:spPr>
                <a:xfrm>
                  <a:off x="107504" y="2840360"/>
                  <a:ext cx="1368152" cy="7920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b="1" dirty="0" smtClean="0"/>
                    <a:t>Bac Pro TCI</a:t>
                  </a:r>
                  <a:endParaRPr lang="fr-FR" sz="1600" b="1" dirty="0"/>
                </a:p>
              </p:txBody>
            </p:sp>
            <p:sp>
              <p:nvSpPr>
                <p:cNvPr id="24" name="Ellipse 23"/>
                <p:cNvSpPr/>
                <p:nvPr/>
              </p:nvSpPr>
              <p:spPr>
                <a:xfrm>
                  <a:off x="1043609" y="3272408"/>
                  <a:ext cx="735354" cy="36004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b="1" dirty="0" smtClean="0">
                      <a:solidFill>
                        <a:schemeClr val="bg2"/>
                      </a:solidFill>
                    </a:rPr>
                    <a:t>2018</a:t>
                  </a:r>
                  <a:endParaRPr lang="fr-FR" sz="900" b="1" dirty="0">
                    <a:solidFill>
                      <a:schemeClr val="bg2"/>
                    </a:solidFill>
                  </a:endParaRPr>
                </a:p>
              </p:txBody>
            </p:sp>
          </p:grpSp>
        </p:grpSp>
      </p:grpSp>
      <p:sp>
        <p:nvSpPr>
          <p:cNvPr id="31" name="Ellipse 30"/>
          <p:cNvSpPr/>
          <p:nvPr/>
        </p:nvSpPr>
        <p:spPr>
          <a:xfrm>
            <a:off x="2483768" y="2491042"/>
            <a:ext cx="2016224" cy="1152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MC 4 </a:t>
            </a:r>
            <a:r>
              <a:rPr lang="fr-FR" sz="1400" b="1" dirty="0" smtClean="0"/>
              <a:t>Technicien(ne) </a:t>
            </a:r>
            <a:r>
              <a:rPr lang="fr-FR" sz="1400" b="1" dirty="0"/>
              <a:t>en Soudage </a:t>
            </a:r>
          </a:p>
        </p:txBody>
      </p:sp>
      <p:sp>
        <p:nvSpPr>
          <p:cNvPr id="32" name="Ellipse 31"/>
          <p:cNvSpPr/>
          <p:nvPr/>
        </p:nvSpPr>
        <p:spPr>
          <a:xfrm>
            <a:off x="4788024" y="1641432"/>
            <a:ext cx="1368152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BTS CRCI</a:t>
            </a:r>
            <a:endParaRPr lang="fr-FR" b="1" dirty="0"/>
          </a:p>
        </p:txBody>
      </p:sp>
      <p:sp>
        <p:nvSpPr>
          <p:cNvPr id="33" name="Ellipse 32"/>
          <p:cNvSpPr/>
          <p:nvPr/>
        </p:nvSpPr>
        <p:spPr>
          <a:xfrm>
            <a:off x="5780862" y="2073480"/>
            <a:ext cx="735354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bg2"/>
                </a:solidFill>
              </a:rPr>
              <a:t>2018</a:t>
            </a:r>
            <a:endParaRPr lang="fr-FR" sz="900" b="1" dirty="0">
              <a:solidFill>
                <a:schemeClr val="bg2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923928" y="3265448"/>
            <a:ext cx="735354" cy="36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2"/>
                </a:solidFill>
              </a:rPr>
              <a:t>2016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175320" y="3918269"/>
            <a:ext cx="1336543" cy="91704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175320" y="3918269"/>
            <a:ext cx="1376536" cy="85246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8229134" y="3284984"/>
            <a:ext cx="735354" cy="36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2"/>
                </a:solidFill>
              </a:rPr>
              <a:t>2017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2029898" y="1641432"/>
            <a:ext cx="2960228" cy="4458016"/>
            <a:chOff x="2029898" y="1641432"/>
            <a:chExt cx="2960228" cy="4458016"/>
          </a:xfrm>
        </p:grpSpPr>
        <p:sp>
          <p:nvSpPr>
            <p:cNvPr id="39" name="Accolade fermante 38"/>
            <p:cNvSpPr/>
            <p:nvPr/>
          </p:nvSpPr>
          <p:spPr>
            <a:xfrm>
              <a:off x="2029898" y="1641432"/>
              <a:ext cx="244391" cy="4458016"/>
            </a:xfrm>
            <a:prstGeom prst="rightBrac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Accolade ouvrante 39"/>
            <p:cNvSpPr/>
            <p:nvPr/>
          </p:nvSpPr>
          <p:spPr>
            <a:xfrm rot="3638894">
              <a:off x="3520357" y="3107613"/>
              <a:ext cx="366497" cy="2573041"/>
            </a:xfrm>
            <a:prstGeom prst="leftBrac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/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</a:rPr>
                <a:t>Certification intermédiaire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Ellipse 40"/>
          <p:cNvSpPr/>
          <p:nvPr/>
        </p:nvSpPr>
        <p:spPr>
          <a:xfrm>
            <a:off x="4572000" y="2492896"/>
            <a:ext cx="2016224" cy="1152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MC 4 </a:t>
            </a:r>
            <a:r>
              <a:rPr lang="fr-FR" sz="1400" b="1" dirty="0" smtClean="0"/>
              <a:t>Technicien(ne) </a:t>
            </a:r>
            <a:r>
              <a:rPr lang="fr-FR" sz="1400" b="1" dirty="0"/>
              <a:t>en </a:t>
            </a:r>
            <a:r>
              <a:rPr lang="fr-FR" sz="1400" b="1" dirty="0" smtClean="0"/>
              <a:t>Tuyauterie </a:t>
            </a:r>
            <a:endParaRPr lang="fr-FR" sz="1400" b="1" dirty="0"/>
          </a:p>
        </p:txBody>
      </p:sp>
      <p:sp>
        <p:nvSpPr>
          <p:cNvPr id="42" name="Ellipse 41"/>
          <p:cNvSpPr/>
          <p:nvPr/>
        </p:nvSpPr>
        <p:spPr>
          <a:xfrm>
            <a:off x="6068894" y="3284984"/>
            <a:ext cx="735354" cy="36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bg2"/>
                </a:solidFill>
              </a:rPr>
              <a:t>2017</a:t>
            </a:r>
            <a:endParaRPr lang="fr-FR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179512" y="764703"/>
            <a:ext cx="8784976" cy="88860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Développement d’un projet : EXEMPLE DE SUPPORT</a:t>
            </a:r>
          </a:p>
          <a:p>
            <a:pPr algn="ctr"/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 A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rcRect l="25432" t="13525" r="21852" b="13625"/>
          <a:stretch>
            <a:fillRect/>
          </a:stretch>
        </p:blipFill>
        <p:spPr bwMode="auto">
          <a:xfrm>
            <a:off x="1907704" y="1916832"/>
            <a:ext cx="543718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56176" y="1839837"/>
            <a:ext cx="1822450" cy="498475"/>
          </a:xfrm>
          <a:prstGeom prst="wedgeRectCallout">
            <a:avLst>
              <a:gd name="adj1" fmla="val -83647"/>
              <a:gd name="adj2" fmla="val 1930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b="1" dirty="0"/>
              <a:t>Elève </a:t>
            </a:r>
            <a:r>
              <a:rPr lang="fr-FR" sz="2400" b="1" dirty="0" smtClean="0"/>
              <a:t>11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617" y="5776044"/>
            <a:ext cx="1822450" cy="500063"/>
          </a:xfrm>
          <a:prstGeom prst="wedgeRectCallout">
            <a:avLst>
              <a:gd name="adj1" fmla="val 93483"/>
              <a:gd name="adj2" fmla="val -1208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b="1" dirty="0"/>
              <a:t>Elève 6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492" y="2524844"/>
            <a:ext cx="1822450" cy="500063"/>
          </a:xfrm>
          <a:prstGeom prst="wedgeRectCallout">
            <a:avLst>
              <a:gd name="adj1" fmla="val 78506"/>
              <a:gd name="adj2" fmla="val 2094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b="1" dirty="0"/>
              <a:t>Elève 1</a:t>
            </a:r>
          </a:p>
        </p:txBody>
      </p:sp>
    </p:spTree>
    <p:extLst>
      <p:ext uri="{BB962C8B-B14F-4D97-AF65-F5344CB8AC3E}">
        <p14:creationId xmlns:p14="http://schemas.microsoft.com/office/powerpoint/2010/main" val="21441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179512" y="764704"/>
            <a:ext cx="8784976" cy="6480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Développement d’un projet : Fiche de projet</a:t>
            </a:r>
            <a:endParaRPr lang="fr-F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821" y="1478977"/>
            <a:ext cx="6544074" cy="46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égende encadrée 1 5"/>
          <p:cNvSpPr/>
          <p:nvPr/>
        </p:nvSpPr>
        <p:spPr>
          <a:xfrm>
            <a:off x="7812360" y="1916832"/>
            <a:ext cx="1152525" cy="647700"/>
          </a:xfrm>
          <a:prstGeom prst="borderCallout1">
            <a:avLst>
              <a:gd name="adj1" fmla="val 55398"/>
              <a:gd name="adj2" fmla="val -5241"/>
              <a:gd name="adj3" fmla="val 149462"/>
              <a:gd name="adj4" fmla="val -8526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Le Support</a:t>
            </a:r>
          </a:p>
        </p:txBody>
      </p:sp>
      <p:sp>
        <p:nvSpPr>
          <p:cNvPr id="7" name="Légende encadrée 1 6"/>
          <p:cNvSpPr/>
          <p:nvPr/>
        </p:nvSpPr>
        <p:spPr>
          <a:xfrm>
            <a:off x="0" y="2636838"/>
            <a:ext cx="1187624" cy="647700"/>
          </a:xfrm>
          <a:prstGeom prst="borderCallout1">
            <a:avLst>
              <a:gd name="adj1" fmla="val 53566"/>
              <a:gd name="adj2" fmla="val 105047"/>
              <a:gd name="adj3" fmla="val 79292"/>
              <a:gd name="adj4" fmla="val 1440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La problématique</a:t>
            </a:r>
          </a:p>
        </p:txBody>
      </p:sp>
      <p:sp>
        <p:nvSpPr>
          <p:cNvPr id="8" name="Légende encadrée 1 7"/>
          <p:cNvSpPr/>
          <p:nvPr/>
        </p:nvSpPr>
        <p:spPr>
          <a:xfrm>
            <a:off x="0" y="3652838"/>
            <a:ext cx="1152526" cy="649287"/>
          </a:xfrm>
          <a:prstGeom prst="borderCallout1">
            <a:avLst>
              <a:gd name="adj1" fmla="val 53566"/>
              <a:gd name="adj2" fmla="val 105047"/>
              <a:gd name="adj3" fmla="val 37340"/>
              <a:gd name="adj4" fmla="val 1393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La production finale attendue</a:t>
            </a:r>
          </a:p>
        </p:txBody>
      </p:sp>
      <p:sp>
        <p:nvSpPr>
          <p:cNvPr id="9" name="Légende encadrée 1 8"/>
          <p:cNvSpPr/>
          <p:nvPr/>
        </p:nvSpPr>
        <p:spPr>
          <a:xfrm>
            <a:off x="0" y="1700213"/>
            <a:ext cx="1152526" cy="649287"/>
          </a:xfrm>
          <a:prstGeom prst="borderCallout1">
            <a:avLst>
              <a:gd name="adj1" fmla="val 53566"/>
              <a:gd name="adj2" fmla="val 105047"/>
              <a:gd name="adj3" fmla="val 85014"/>
              <a:gd name="adj4" fmla="val 1678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L’intitulé du projet</a:t>
            </a:r>
          </a:p>
        </p:txBody>
      </p:sp>
      <p:sp>
        <p:nvSpPr>
          <p:cNvPr id="10" name="Légende encadrée 1 9"/>
          <p:cNvSpPr/>
          <p:nvPr/>
        </p:nvSpPr>
        <p:spPr>
          <a:xfrm>
            <a:off x="0" y="4573588"/>
            <a:ext cx="1152526" cy="647700"/>
          </a:xfrm>
          <a:prstGeom prst="borderCallout1">
            <a:avLst>
              <a:gd name="adj1" fmla="val 53566"/>
              <a:gd name="adj2" fmla="val 105047"/>
              <a:gd name="adj3" fmla="val -46554"/>
              <a:gd name="adj4" fmla="val 2424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Le professeur référent (chef de projet )</a:t>
            </a:r>
          </a:p>
        </p:txBody>
      </p:sp>
      <p:sp>
        <p:nvSpPr>
          <p:cNvPr id="11" name="Légende encadrée 1 10"/>
          <p:cNvSpPr/>
          <p:nvPr/>
        </p:nvSpPr>
        <p:spPr>
          <a:xfrm>
            <a:off x="3095626" y="6210300"/>
            <a:ext cx="1152525" cy="647700"/>
          </a:xfrm>
          <a:prstGeom prst="borderCallout1">
            <a:avLst>
              <a:gd name="adj1" fmla="val -19730"/>
              <a:gd name="adj2" fmla="val 42172"/>
              <a:gd name="adj3" fmla="val -119597"/>
              <a:gd name="adj4" fmla="val 580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Les élèves du groupe de projet</a:t>
            </a:r>
          </a:p>
        </p:txBody>
      </p:sp>
      <p:sp>
        <p:nvSpPr>
          <p:cNvPr id="12" name="Légende encadrée 1 11"/>
          <p:cNvSpPr/>
          <p:nvPr/>
        </p:nvSpPr>
        <p:spPr>
          <a:xfrm>
            <a:off x="6121401" y="6210300"/>
            <a:ext cx="1150937" cy="647700"/>
          </a:xfrm>
          <a:prstGeom prst="borderCallout1">
            <a:avLst>
              <a:gd name="adj1" fmla="val -19730"/>
              <a:gd name="adj2" fmla="val 42172"/>
              <a:gd name="adj3" fmla="val -171525"/>
              <a:gd name="adj4" fmla="val 400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La durée</a:t>
            </a:r>
          </a:p>
        </p:txBody>
      </p:sp>
    </p:spTree>
    <p:extLst>
      <p:ext uri="{BB962C8B-B14F-4D97-AF65-F5344CB8AC3E}">
        <p14:creationId xmlns:p14="http://schemas.microsoft.com/office/powerpoint/2010/main" val="40432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792088" y="399895"/>
            <a:ext cx="8244408" cy="1008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 des projets dans le cadre</a:t>
            </a:r>
            <a:b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DU BAC PRO TCI</a:t>
            </a:r>
            <a:endParaRPr lang="fr-FR" sz="2400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108396" y="6237312"/>
            <a:ext cx="89281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Exemple de planification, avant une revue de projet </a:t>
            </a:r>
          </a:p>
        </p:txBody>
      </p:sp>
    </p:spTree>
    <p:extLst>
      <p:ext uri="{BB962C8B-B14F-4D97-AF65-F5344CB8AC3E}">
        <p14:creationId xmlns:p14="http://schemas.microsoft.com/office/powerpoint/2010/main" val="2072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5575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100" b="1" cap="none" dirty="0" smtClean="0">
                <a:solidFill>
                  <a:srgbClr val="6E008E"/>
                </a:solidFill>
              </a:rPr>
              <a:t>L’épreuve E32 – Bac Pro TCI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200" b="1" cap="none" dirty="0">
                <a:solidFill>
                  <a:srgbClr val="7030A0"/>
                </a:solidFill>
              </a:rPr>
              <a:t>Réhabilitation sur chantier d’un ensemble chaudronné</a:t>
            </a:r>
            <a:r>
              <a:rPr lang="fr-FR" dirty="0"/>
              <a:t/>
            </a:r>
            <a:br>
              <a:rPr lang="fr-FR" dirty="0"/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17180436"/>
              </p:ext>
            </p:extLst>
          </p:nvPr>
        </p:nvGraphicFramePr>
        <p:xfrm>
          <a:off x="1331640" y="1680453"/>
          <a:ext cx="6552728" cy="507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2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7775575" cy="135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100" b="1" cap="none" dirty="0" smtClean="0">
                <a:solidFill>
                  <a:srgbClr val="6E008E"/>
                </a:solidFill>
              </a:rPr>
              <a:t>L’épreuve E32 – Bac Pro TCI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200" b="1" cap="none" dirty="0">
                <a:solidFill>
                  <a:srgbClr val="7030A0"/>
                </a:solidFill>
              </a:rPr>
              <a:t>Réhabilitation sur chantier d’un ensemble </a:t>
            </a:r>
            <a:r>
              <a:rPr lang="fr-FR" sz="2200" b="1" cap="none" dirty="0" smtClean="0">
                <a:solidFill>
                  <a:srgbClr val="7030A0"/>
                </a:solidFill>
              </a:rPr>
              <a:t>chaudronné</a:t>
            </a:r>
            <a:endParaRPr lang="fr-FR" sz="3100" b="1" cap="none" dirty="0">
              <a:solidFill>
                <a:srgbClr val="6E008E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/>
          </p:nvPr>
        </p:nvGraphicFramePr>
        <p:xfrm>
          <a:off x="461553" y="1094509"/>
          <a:ext cx="8771224" cy="566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3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1115616" y="696484"/>
            <a:ext cx="7775575" cy="702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100" b="1" cap="none" dirty="0" smtClean="0">
                <a:solidFill>
                  <a:srgbClr val="6E008E"/>
                </a:solidFill>
              </a:rPr>
              <a:t>L’épreuve E32 – Bac Pro TCI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200" b="1" cap="none" dirty="0">
                <a:solidFill>
                  <a:srgbClr val="7030A0"/>
                </a:solidFill>
              </a:rPr>
              <a:t>Réhabilitation sur chantier d’un ensemble </a:t>
            </a:r>
            <a:r>
              <a:rPr lang="fr-FR" sz="2200" b="1" cap="none" dirty="0" smtClean="0">
                <a:solidFill>
                  <a:srgbClr val="7030A0"/>
                </a:solidFill>
              </a:rPr>
              <a:t>chaudronné</a:t>
            </a:r>
            <a:endParaRPr lang="fr-FR" sz="3100" b="1" cap="none" dirty="0">
              <a:solidFill>
                <a:srgbClr val="6E008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" y="1394760"/>
            <a:ext cx="3236913" cy="2719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75" y="1434494"/>
            <a:ext cx="2705781" cy="202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55" y="1434495"/>
            <a:ext cx="2705781" cy="202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55" y="4113768"/>
            <a:ext cx="2705781" cy="202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67" y="4113767"/>
            <a:ext cx="2705781" cy="202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16064">
            <a:off x="593703" y="4059856"/>
            <a:ext cx="1623024" cy="23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824824" y="333479"/>
            <a:ext cx="7775575" cy="135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100" b="1" cap="none" dirty="0" smtClean="0">
                <a:solidFill>
                  <a:srgbClr val="6E008E"/>
                </a:solidFill>
              </a:rPr>
              <a:t>L’épreuve E32 – Bac Pro TCI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200" b="1" cap="none" dirty="0">
                <a:solidFill>
                  <a:srgbClr val="7030A0"/>
                </a:solidFill>
              </a:rPr>
              <a:t>Réhabilitation sur chantier d’un ensemble </a:t>
            </a:r>
            <a:r>
              <a:rPr lang="fr-FR" sz="2200" b="1" cap="none" dirty="0" smtClean="0">
                <a:solidFill>
                  <a:srgbClr val="7030A0"/>
                </a:solidFill>
              </a:rPr>
              <a:t>chaudronné</a:t>
            </a:r>
            <a:endParaRPr lang="fr-FR" sz="3100" b="1" cap="none" dirty="0">
              <a:solidFill>
                <a:srgbClr val="6E008E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19125" y="1248661"/>
            <a:ext cx="8745881" cy="4604326"/>
            <a:chOff x="154281" y="1458308"/>
            <a:chExt cx="8446118" cy="4604326"/>
          </a:xfrm>
        </p:grpSpPr>
        <p:sp>
          <p:nvSpPr>
            <p:cNvPr id="9" name="Rectangle à coins arrondis 6"/>
            <p:cNvSpPr/>
            <p:nvPr/>
          </p:nvSpPr>
          <p:spPr>
            <a:xfrm>
              <a:off x="3344091" y="3521485"/>
              <a:ext cx="2452148" cy="620571"/>
            </a:xfrm>
            <a:prstGeom prst="flowChartPunchedTape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Mode d’évaluation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 flipV="1">
              <a:off x="539931" y="3831771"/>
              <a:ext cx="2804160" cy="87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5796239" y="3851366"/>
              <a:ext cx="2804160" cy="87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 rot="16200000">
              <a:off x="-401857" y="2295851"/>
              <a:ext cx="1428206" cy="31592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ysClr val="windowText" lastClr="000000"/>
                  </a:solidFill>
                </a:rPr>
                <a:t>CCF</a:t>
              </a:r>
              <a:endParaRPr lang="fr-FR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 rot="16200000">
              <a:off x="-599553" y="4992869"/>
              <a:ext cx="1823600" cy="31592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Ponctuel</a:t>
              </a:r>
            </a:p>
          </p:txBody>
        </p:sp>
        <p:graphicFrame>
          <p:nvGraphicFramePr>
            <p:cNvPr id="14" name="Diagramme 13"/>
            <p:cNvGraphicFramePr/>
            <p:nvPr>
              <p:extLst/>
            </p:nvPr>
          </p:nvGraphicFramePr>
          <p:xfrm>
            <a:off x="704279" y="1458308"/>
            <a:ext cx="7896120" cy="20835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445469271"/>
              </p:ext>
            </p:extLst>
          </p:nvPr>
        </p:nvGraphicFramePr>
        <p:xfrm>
          <a:off x="749923" y="3995594"/>
          <a:ext cx="8286573" cy="2395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Nuage 16"/>
          <p:cNvSpPr/>
          <p:nvPr/>
        </p:nvSpPr>
        <p:spPr>
          <a:xfrm>
            <a:off x="2555776" y="6021288"/>
            <a:ext cx="5146766" cy="79425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Le (ou les) sujet(s) fourni(s) aux candidats seront validés par l’IEN-ET responsable de la filière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066409" y="5491108"/>
            <a:ext cx="1339703" cy="723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5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37</a:t>
            </a:fld>
            <a:endParaRPr lang="fr-FR" dirty="0"/>
          </a:p>
        </p:txBody>
      </p:sp>
      <p:graphicFrame>
        <p:nvGraphicFramePr>
          <p:cNvPr id="82" name="Graphique 81"/>
          <p:cNvGraphicFramePr/>
          <p:nvPr/>
        </p:nvGraphicFramePr>
        <p:xfrm>
          <a:off x="1234965" y="1723697"/>
          <a:ext cx="6195848" cy="410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92724" y="476672"/>
            <a:ext cx="7775575" cy="135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100" b="1" cap="none" dirty="0" smtClean="0">
                <a:solidFill>
                  <a:srgbClr val="6E008E"/>
                </a:solidFill>
              </a:rPr>
              <a:t>L’enseignement en Bac Pro </a:t>
            </a:r>
            <a:r>
              <a:rPr lang="fr-FR" sz="3100" b="1" cap="none" dirty="0" smtClean="0">
                <a:solidFill>
                  <a:srgbClr val="6E008E"/>
                </a:solidFill>
              </a:rPr>
              <a:t>TCI</a:t>
            </a:r>
            <a:endParaRPr lang="fr-FR" sz="3100" b="1" cap="none" dirty="0">
              <a:solidFill>
                <a:srgbClr val="6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38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20024" y="1441184"/>
          <a:ext cx="3744415" cy="354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9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DISPARITIONS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2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Cinématique 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12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Dynamique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473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Recherche de développement graphiquement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12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Assemblage collé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18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réalisation d’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ordonnancement (Pert, MRP)</a:t>
                      </a:r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3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18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estion des stocks dans l'entreprise</a:t>
                      </a:r>
                      <a:endParaRPr lang="fr-FR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832492" y="1441182"/>
          <a:ext cx="3744415" cy="478084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744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45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NOUVEAUTES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493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Sensibilisation aux</a:t>
                      </a:r>
                      <a:r>
                        <a:rPr lang="fr-FR" sz="1800" baseline="0" dirty="0" smtClean="0"/>
                        <a:t> normes liées aux  fabrications destinées au nucléaire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58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Les</a:t>
                      </a:r>
                      <a:r>
                        <a:rPr lang="fr-FR" sz="1800" baseline="0" dirty="0" smtClean="0"/>
                        <a:t> appareils à pression (CODAP)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58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Relation machine/support/pièce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58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</a:t>
                      </a:r>
                      <a:r>
                        <a:rPr lang="fr-FR" sz="1800" baseline="0" dirty="0" smtClean="0"/>
                        <a:t> soudage a pris de l’importance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Le contrôle</a:t>
                      </a:r>
                      <a:r>
                        <a:rPr lang="fr-FR" sz="1800" baseline="0" dirty="0" smtClean="0"/>
                        <a:t> en soudage</a:t>
                      </a:r>
                      <a:endParaRPr lang="fr-FR" sz="1800" dirty="0"/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fr-FR" sz="1800" b="0" baseline="0" dirty="0" smtClean="0">
                          <a:latin typeface="+mn-lt"/>
                          <a:ea typeface="+mn-ea"/>
                          <a:cs typeface="+mn-cs"/>
                        </a:rPr>
                        <a:t> gestion des défauts</a:t>
                      </a:r>
                      <a:endParaRPr lang="fr-F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60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Utilisation</a:t>
                      </a:r>
                      <a:r>
                        <a:rPr lang="fr-FR" sz="1800" baseline="0" dirty="0" smtClean="0"/>
                        <a:t> de logiciel de calculs pour déterminer les données nécessaires à la fabrication.</a:t>
                      </a:r>
                      <a:endParaRPr lang="fr-F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3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latin typeface="+mn-lt"/>
                          <a:ea typeface="Calibri"/>
                          <a:cs typeface="Times New Roman"/>
                        </a:rPr>
                        <a:t>S35, S41</a:t>
                      </a:r>
                      <a:r>
                        <a:rPr lang="fr-FR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 et S43 sont passés du niveau 2 au niveau 3</a:t>
                      </a:r>
                      <a:endParaRPr lang="fr-FR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060" marR="99060" marT="45719" marB="4571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5575" cy="1114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100" b="1" cap="none" dirty="0">
                <a:solidFill>
                  <a:srgbClr val="6E008E"/>
                </a:solidFill>
              </a:rPr>
              <a:t>L’enseignement en Bac Pro TCI </a:t>
            </a:r>
            <a:r>
              <a:rPr lang="fr-FR" sz="3100" b="1" cap="none" dirty="0" smtClean="0">
                <a:solidFill>
                  <a:srgbClr val="6E008E"/>
                </a:solidFill>
              </a:rPr>
              <a:t/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200" b="1" cap="none" dirty="0" smtClean="0">
                <a:solidFill>
                  <a:srgbClr val="6E008E"/>
                </a:solidFill>
              </a:rPr>
              <a:t>Variations des apports de connaissances</a:t>
            </a:r>
            <a:endParaRPr lang="fr-FR" sz="3100" b="1" cap="none" dirty="0">
              <a:solidFill>
                <a:srgbClr val="6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7" name="Picture 12" descr="C:\Documents and Settings\echazalette.POR08-5894\Local Settings\Temporary Internet Files\Content.IE5\FRBHO6DN\MP900438395[1].jpg"/>
          <p:cNvPicPr>
            <a:picLocks noChangeAspect="1" noChangeArrowheads="1"/>
          </p:cNvPicPr>
          <p:nvPr/>
        </p:nvPicPr>
        <p:blipFill>
          <a:blip r:embed="rId2" cstate="print"/>
          <a:srcRect l="11842" r="3947"/>
          <a:stretch>
            <a:fillRect/>
          </a:stretch>
        </p:blipFill>
        <p:spPr bwMode="auto">
          <a:xfrm>
            <a:off x="4929920" y="1493923"/>
            <a:ext cx="3811721" cy="460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504414" y="2385840"/>
            <a:ext cx="4179123" cy="3786215"/>
          </a:xfrm>
          <a:prstGeom prst="rect">
            <a:avLst/>
          </a:prstGeom>
        </p:spPr>
        <p:txBody>
          <a:bodyPr vert="horz" lIns="94594" tIns="47296" rIns="94594" bIns="47296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fr-FR" sz="2100" i="1" dirty="0" smtClean="0"/>
          </a:p>
          <a:p>
            <a:pPr>
              <a:spcBef>
                <a:spcPct val="20000"/>
              </a:spcBef>
              <a:defRPr/>
            </a:pPr>
            <a:r>
              <a:rPr lang="fr-FR" sz="2600" b="1" dirty="0" smtClean="0">
                <a:solidFill>
                  <a:schemeClr val="accent4">
                    <a:lumMod val="75000"/>
                  </a:schemeClr>
                </a:solidFill>
              </a:rPr>
              <a:t>Des repères pour piloter la formation et évaluer des compétences </a:t>
            </a:r>
            <a:endParaRPr lang="fr-FR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7775575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100" b="1" cap="none" dirty="0">
                <a:solidFill>
                  <a:srgbClr val="6E008E"/>
                </a:solidFill>
              </a:rPr>
              <a:t>L’enseignement en Bac Pro TCI </a:t>
            </a:r>
            <a:r>
              <a:rPr lang="fr-FR" sz="3100" b="1" cap="none" dirty="0" smtClean="0">
                <a:solidFill>
                  <a:srgbClr val="6E008E"/>
                </a:solidFill>
              </a:rPr>
              <a:t/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dirty="0"/>
              <a:t/>
            </a:r>
            <a:br>
              <a:rPr lang="fr-FR" dirty="0"/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702468" y="187574"/>
            <a:ext cx="7775575" cy="11365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100" dirty="0" smtClean="0">
                <a:solidFill>
                  <a:schemeClr val="bg1"/>
                </a:solidFill>
              </a:rPr>
              <a:t>Les principes d’écriture</a:t>
            </a:r>
            <a:endParaRPr lang="fr-FR" sz="31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5" y="1324100"/>
            <a:ext cx="8748463" cy="54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1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40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855483" y="1855759"/>
          <a:ext cx="2964330" cy="4268059"/>
        </p:xfrm>
        <a:graphic>
          <a:graphicData uri="http://schemas.openxmlformats.org/drawingml/2006/table">
            <a:tbl>
              <a:tblPr/>
              <a:tblGrid>
                <a:gridCol w="390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4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F1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L’apprentissages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des moyens de protection individuelles et collectifs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F2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L’identification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des moyens de production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F3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La mise en œuvre des moyens de débits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F4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en œuvre des moyens d'assemblages  démontables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F5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en œuvre de la Maintenance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F6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La mise en œuvre des moyens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de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 déformations plastiques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F7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en œuvre des moyens d'assemblages non-démontables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F8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Le traçage professionnel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F9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 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en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œuvre des moyens de contrôle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2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F10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mise </a:t>
                      </a: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en œuvre des montages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027783" y="1855759"/>
          <a:ext cx="2543647" cy="4405939"/>
        </p:xfrm>
        <a:graphic>
          <a:graphicData uri="http://schemas.openxmlformats.org/drawingml/2006/table">
            <a:tbl>
              <a:tblPr/>
              <a:tblGrid>
                <a:gridCol w="283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9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P 1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kern="1200" smtClean="0">
                          <a:latin typeface="Calibri"/>
                          <a:ea typeface="Times New Roman"/>
                          <a:cs typeface="Arial"/>
                        </a:rPr>
                        <a:t>Les notions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de fabrication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4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2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La détermination des procédés</a:t>
                      </a:r>
                      <a:r>
                        <a:rPr lang="fr-FR" sz="1100" b="1" kern="1200" baseline="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fabrication en fonction des contraintes économiques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3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Le transfert</a:t>
                      </a:r>
                      <a:r>
                        <a:rPr lang="fr-FR" sz="1100" b="1" kern="1200" baseline="0" dirty="0" smtClean="0">
                          <a:latin typeface="Calibri"/>
                          <a:ea typeface="Times New Roman"/>
                          <a:cs typeface="Arial"/>
                        </a:rPr>
                        <a:t> et la simulation d’un programme vers les MOCN</a:t>
                      </a:r>
                      <a:endParaRPr lang="fr-FR" sz="1100" b="1" kern="1200" dirty="0" smtClean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314" marR="3314" marT="30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4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4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La réalisation d’une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implantation économique et </a:t>
                      </a:r>
                      <a:r>
                        <a:rPr lang="fr-FR" sz="1100" b="1" kern="1200" baseline="0" dirty="0" smtClean="0">
                          <a:latin typeface="Calibri"/>
                          <a:ea typeface="Times New Roman"/>
                          <a:cs typeface="Arial"/>
                        </a:rPr>
                        <a:t> la gestion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 de</a:t>
                      </a:r>
                      <a:r>
                        <a:rPr lang="fr-FR" sz="1100" b="1" kern="1200" baseline="0" dirty="0" smtClean="0">
                          <a:latin typeface="Calibri"/>
                          <a:ea typeface="Times New Roman"/>
                          <a:cs typeface="Arial"/>
                        </a:rPr>
                        <a:t> son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stock matière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5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 5 </a:t>
                      </a: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La détermination de données à l’aide d’un abaque</a:t>
                      </a: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2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6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La définition des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données en vue d’un développement numérique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4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7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La</a:t>
                      </a:r>
                      <a:r>
                        <a:rPr lang="fr-FR" sz="1100" b="1" kern="1200" baseline="0" dirty="0" smtClean="0">
                          <a:latin typeface="Calibri"/>
                          <a:ea typeface="Times New Roman"/>
                          <a:cs typeface="Arial"/>
                        </a:rPr>
                        <a:t> détermination des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 antériorités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dans le montage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d’un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ensemble ou sous ensemble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4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8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+mn-lt"/>
                          <a:ea typeface="Times New Roman"/>
                          <a:cs typeface="Arial"/>
                        </a:rPr>
                        <a:t> L’élaboration</a:t>
                      </a:r>
                      <a:r>
                        <a:rPr lang="fr-FR" sz="1100" b="1" kern="12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d’un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planning de phase,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d’un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contrat de phase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, d’une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feuille de contrôle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6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latin typeface="Calibri"/>
                          <a:ea typeface="Times New Roman"/>
                          <a:cs typeface="Arial"/>
                        </a:rPr>
                        <a:t>P 9  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latin typeface="+mn-lt"/>
                          <a:ea typeface="Times New Roman"/>
                          <a:cs typeface="Arial"/>
                        </a:rPr>
                        <a:t>L’élaboration</a:t>
                      </a:r>
                      <a:r>
                        <a:rPr lang="fr-FR" sz="1100" b="1" kern="12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 d’un </a:t>
                      </a:r>
                      <a:r>
                        <a:rPr lang="fr-FR" sz="1100" b="1" kern="1200" dirty="0">
                          <a:latin typeface="Calibri"/>
                          <a:ea typeface="Times New Roman"/>
                          <a:cs typeface="Arial"/>
                        </a:rPr>
                        <a:t>programme avec logiciel </a:t>
                      </a:r>
                      <a:r>
                        <a:rPr lang="fr-FR" sz="1100" b="1" kern="1200" dirty="0" smtClean="0">
                          <a:latin typeface="Calibri"/>
                          <a:ea typeface="Times New Roman"/>
                          <a:cs typeface="Arial"/>
                        </a:rPr>
                        <a:t>de FAO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4" marR="3314" marT="3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297479" y="1423711"/>
            <a:ext cx="2418270" cy="288033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94" tIns="47296" rIns="94594" bIns="47296"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ANALYSE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105791" y="1423711"/>
            <a:ext cx="2418270" cy="288033"/>
          </a:xfrm>
          <a:prstGeom prst="round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94" tIns="47296" rIns="94594" bIns="47296"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PREPARATION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161445" y="1423711"/>
            <a:ext cx="2418270" cy="288033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94" tIns="47296" rIns="94594" bIns="47296"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FABRICATION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219472" y="1855759"/>
          <a:ext cx="2574287" cy="3778642"/>
        </p:xfrm>
        <a:graphic>
          <a:graphicData uri="http://schemas.openxmlformats.org/drawingml/2006/table">
            <a:tbl>
              <a:tblPr/>
              <a:tblGrid>
                <a:gridCol w="357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6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A1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Les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 morphologies et la représentation des pièces en 3D</a:t>
                      </a: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A2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définition des produits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(fonctionnelle – dimensionnelle)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A3</a:t>
                      </a: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Les Matériaux</a:t>
                      </a: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A4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Les techniques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et outils de représentation</a:t>
                      </a: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A5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Les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notions de mouvements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(translation – rotation)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A6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Les liaisons mécaniques</a:t>
                      </a: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A7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Résistance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des Ouvrages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A8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La stabilité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PMingLiU"/>
                          <a:cs typeface="Arial"/>
                        </a:rPr>
                        <a:t> des Ouvrages</a:t>
                      </a:r>
                      <a:endParaRPr lang="fr-FR" sz="1100" b="1" dirty="0" smtClean="0">
                        <a:solidFill>
                          <a:schemeClr val="tx1"/>
                        </a:solidFill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A9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tx1"/>
                          </a:solidFill>
                          <a:latin typeface="Calibri"/>
                          <a:ea typeface="PMingLiU"/>
                          <a:cs typeface="Arial"/>
                        </a:rPr>
                        <a:t>Les codes et règlements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214" marR="6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971600" y="348950"/>
            <a:ext cx="7775575" cy="135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b="1" cap="none" dirty="0">
                <a:solidFill>
                  <a:srgbClr val="6E008E"/>
                </a:solidFill>
              </a:rPr>
              <a:t>L’enseignement en Bac Pro TCI </a:t>
            </a:r>
            <a:r>
              <a:rPr lang="fr-FR" sz="2000" b="1" cap="none" dirty="0" smtClean="0">
                <a:solidFill>
                  <a:srgbClr val="6E008E"/>
                </a:solidFill>
              </a:rPr>
              <a:t/>
            </a:r>
            <a:br>
              <a:rPr lang="fr-FR" sz="2000" b="1" cap="none" dirty="0" smtClean="0">
                <a:solidFill>
                  <a:srgbClr val="6E008E"/>
                </a:solidFill>
              </a:rPr>
            </a:br>
            <a:r>
              <a:rPr lang="fr-FR" sz="2000" b="1" cap="none" dirty="0" smtClean="0">
                <a:solidFill>
                  <a:srgbClr val="6E008E"/>
                </a:solidFill>
              </a:rPr>
              <a:t>Les thèmes d’apprentissages</a:t>
            </a:r>
            <a:endParaRPr lang="fr-FR" sz="2000" b="1" cap="none" dirty="0">
              <a:solidFill>
                <a:srgbClr val="6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41</a:t>
            </a:fld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61083"/>
              </p:ext>
            </p:extLst>
          </p:nvPr>
        </p:nvGraphicFramePr>
        <p:xfrm>
          <a:off x="704279" y="1844825"/>
          <a:ext cx="3219649" cy="4824534"/>
        </p:xfrm>
        <a:graphic>
          <a:graphicData uri="http://schemas.openxmlformats.org/drawingml/2006/table">
            <a:tbl>
              <a:tblPr/>
              <a:tblGrid>
                <a:gridCol w="296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2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Les notions de Sécurité dans l’industrie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R2 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Le relevé de cotes d'éléments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R3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La fabrication d'un élément de Métallerie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R4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L’élaboration d’un bon de commande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R5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Les règles d'assemblage en tuyauterie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R6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Les définitions des nœuds de charpente 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R7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Calibri"/>
                          <a:cs typeface="Times New Roman"/>
                        </a:rPr>
                        <a:t>Le</a:t>
                      </a:r>
                      <a:r>
                        <a:rPr lang="fr-FR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plan de prévention</a:t>
                      </a: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R8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Calibri"/>
                          <a:cs typeface="Times New Roman"/>
                        </a:rPr>
                        <a:t>L’arrêt</a:t>
                      </a:r>
                      <a:r>
                        <a:rPr lang="fr-FR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technique</a:t>
                      </a: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R9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La modification d'un ouvrage existant 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R10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L’installation d'un élément neuf sur l‘existant </a:t>
                      </a:r>
                      <a:endParaRPr lang="fr-FR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R11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Le travail en milieu confiné</a:t>
                      </a:r>
                      <a:endParaRPr lang="fr-FR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R12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Calibri"/>
                          <a:cs typeface="Times New Roman"/>
                        </a:rPr>
                        <a:t>Une situation de réhabilitation sur site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0" marR="344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753649" y="1972507"/>
          <a:ext cx="2730305" cy="2911343"/>
        </p:xfrm>
        <a:graphic>
          <a:graphicData uri="http://schemas.openxmlformats.org/drawingml/2006/table">
            <a:tbl>
              <a:tblPr/>
              <a:tblGrid>
                <a:gridCol w="353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3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G1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L’organisation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l'entreprise (secteurs, documents de travail…)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L'implantation dans les ateliers, agencement et organisation d'un poste de 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fabrication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G3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otion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Qualité dans l'industrie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1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G4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Les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otions de coût,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Tps de fabrication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6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G5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estion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 stocks dans l'entreprise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6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G6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L’ordonnancement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(Pert,</a:t>
                      </a:r>
                      <a:r>
                        <a:rPr lang="fr-FR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Gantt,MRP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6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G7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estion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 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déchets 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l'industriels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2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G8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Les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raphes ( processus, montage, etc.)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917110" y="1468451"/>
            <a:ext cx="2418270" cy="28803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94" tIns="47296" rIns="94594" bIns="47296"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REHABILITATION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831656" y="1468451"/>
            <a:ext cx="2418270" cy="2880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94" tIns="47296" rIns="94594" bIns="47296"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GESTION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753649" y="1972507"/>
          <a:ext cx="2730305" cy="2911343"/>
        </p:xfrm>
        <a:graphic>
          <a:graphicData uri="http://schemas.openxmlformats.org/drawingml/2006/table">
            <a:tbl>
              <a:tblPr/>
              <a:tblGrid>
                <a:gridCol w="353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Calibri"/>
                          <a:cs typeface="Times New Roman"/>
                        </a:rPr>
                        <a:t>A10</a:t>
                      </a:r>
                      <a:endParaRPr lang="fr-F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L’organisation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l'entreprise (secteurs, documents de travail…)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L'implantation dans les ateliers, agencement et organisation d'un poste de 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fabrication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otion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Qualité dans l'industrie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1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6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6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6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estion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 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déchets industriels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75000"/>
                          </a:schemeClr>
                        </a:gs>
                        <a:gs pos="50000">
                          <a:schemeClr val="bg2">
                            <a:lumMod val="75000"/>
                          </a:schemeClr>
                        </a:gs>
                        <a:gs pos="100000">
                          <a:schemeClr val="bg2">
                            <a:lumMod val="9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2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latin typeface="+mn-lt"/>
                          <a:ea typeface="Calibri"/>
                          <a:cs typeface="Times New Roman"/>
                        </a:rPr>
                        <a:t>Technique de communication </a:t>
                      </a:r>
                      <a:endParaRPr lang="fr-F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06" marR="40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43608" y="403934"/>
            <a:ext cx="7775575" cy="135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100" b="1" cap="none" dirty="0">
                <a:solidFill>
                  <a:srgbClr val="6E008E"/>
                </a:solidFill>
              </a:rPr>
              <a:t>L’enseignement en Bac Pro TCI </a:t>
            </a:r>
            <a:r>
              <a:rPr lang="fr-FR" sz="3100" b="1" cap="none" dirty="0" smtClean="0">
                <a:solidFill>
                  <a:srgbClr val="6E008E"/>
                </a:solidFill>
              </a:rPr>
              <a:t/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200" b="1" cap="none" dirty="0" smtClean="0">
                <a:solidFill>
                  <a:srgbClr val="6E008E"/>
                </a:solidFill>
              </a:rPr>
              <a:t>Les thèmes d’apprentissages</a:t>
            </a:r>
            <a:endParaRPr lang="fr-FR" sz="3100" b="1" cap="none" dirty="0">
              <a:solidFill>
                <a:srgbClr val="6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83414"/>
              </p:ext>
            </p:extLst>
          </p:nvPr>
        </p:nvGraphicFramePr>
        <p:xfrm>
          <a:off x="1268965" y="1682313"/>
          <a:ext cx="6880977" cy="4843031"/>
        </p:xfrm>
        <a:graphic>
          <a:graphicData uri="http://schemas.openxmlformats.org/drawingml/2006/table">
            <a:tbl>
              <a:tblPr/>
              <a:tblGrid>
                <a:gridCol w="357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162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1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2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3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4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5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6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7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8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49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50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51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52"/>
                    </a:ext>
                  </a:extLst>
                </a:gridCol>
                <a:gridCol w="119202">
                  <a:extLst>
                    <a:ext uri="{9D8B030D-6E8A-4147-A177-3AD203B41FA5}">
                      <a16:colId xmlns:a16="http://schemas.microsoft.com/office/drawing/2014/main" xmlns="" val="20053"/>
                    </a:ext>
                  </a:extLst>
                </a:gridCol>
              </a:tblGrid>
              <a:tr h="9275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Analyse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Préparation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Fabrication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Réhabilitation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211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A5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A7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P5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P7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F5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F7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R5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R7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R11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7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Seconde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17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75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Terminale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75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4A452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93CD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Seconde</a:t>
                      </a:r>
                    </a:p>
                  </a:txBody>
                  <a:tcPr marL="4270" marR="4270" marT="394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98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S5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S7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S9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927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Relicat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Seconde TCI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</a:p>
                  </a:txBody>
                  <a:tcPr marL="4270" marR="4270" marT="394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S11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fr-FR"/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fr-FR"/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fr-FR"/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S15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S17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9275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Relicat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Première TCI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9275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Terminale</a:t>
                      </a:r>
                    </a:p>
                  </a:txBody>
                  <a:tcPr marL="4270" marR="4270" marT="3941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S19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S21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S23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S24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270" marR="4270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9275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Relicat</a:t>
                      </a:r>
                    </a:p>
                  </a:txBody>
                  <a:tcPr marL="4270" marR="4270" marT="394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364</a:t>
                      </a:r>
                    </a:p>
                  </a:txBody>
                  <a:tcPr marL="4270" marR="4270" marT="394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Terminale TCI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9275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1040</a:t>
                      </a: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Seconde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Seconde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Seconde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Première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-8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Terminale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Terminale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Terminale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FORMATION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FORMATION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439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FORMATION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67563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Formation TCI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1040</a:t>
                      </a: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89814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0" marR="4270" marT="3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22559" y="598940"/>
            <a:ext cx="7580262" cy="959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3100" b="1" cap="none" dirty="0">
                <a:solidFill>
                  <a:srgbClr val="6E008E"/>
                </a:solidFill>
              </a:rPr>
              <a:t>L’enseignement en Bac Pro </a:t>
            </a:r>
            <a:r>
              <a:rPr lang="fr-FR" sz="3100" b="1" cap="none" dirty="0" smtClean="0">
                <a:solidFill>
                  <a:srgbClr val="6E008E"/>
                </a:solidFill>
              </a:rPr>
              <a:t>TCI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3100" b="1" cap="none" dirty="0" smtClean="0">
                <a:solidFill>
                  <a:srgbClr val="6E008E"/>
                </a:solidFill>
              </a:rPr>
              <a:t>Répartition des enseignements </a:t>
            </a:r>
            <a:endParaRPr lang="fr-FR" sz="3100" b="1" cap="none" dirty="0">
              <a:solidFill>
                <a:srgbClr val="6E008E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0" y="2118660"/>
            <a:ext cx="9000000" cy="1764535"/>
            <a:chOff x="0" y="1870841"/>
            <a:chExt cx="9000000" cy="17645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r="3223"/>
            <a:stretch>
              <a:fillRect/>
            </a:stretch>
          </p:blipFill>
          <p:spPr bwMode="auto">
            <a:xfrm>
              <a:off x="0" y="2743200"/>
              <a:ext cx="9000000" cy="892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1975945" y="1870841"/>
              <a:ext cx="567558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4">
                      <a:lumMod val="50000"/>
                    </a:schemeClr>
                  </a:solidFill>
                </a:rPr>
                <a:t>Répartition des thèmes par année de formation</a:t>
              </a:r>
              <a:endParaRPr lang="fr-FR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0" y="2076620"/>
            <a:ext cx="9000000" cy="2911952"/>
            <a:chOff x="0" y="1886611"/>
            <a:chExt cx="9000000" cy="29119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743200"/>
              <a:ext cx="9000000" cy="205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1970695" y="1886611"/>
              <a:ext cx="567558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4">
                      <a:lumMod val="50000"/>
                    </a:schemeClr>
                  </a:solidFill>
                </a:rPr>
                <a:t>Ventilation horaire par séquence de formation</a:t>
              </a:r>
              <a:endParaRPr lang="fr-FR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073462" y="2675709"/>
            <a:ext cx="1926538" cy="830317"/>
          </a:xfrm>
          <a:prstGeom prst="wedgeRectCallout">
            <a:avLst>
              <a:gd name="adj1" fmla="val 20810"/>
              <a:gd name="adj2" fmla="val 11148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Equilibre horaire hebdomadaire par séquence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2676" y="5397888"/>
            <a:ext cx="1926538" cy="830317"/>
          </a:xfrm>
          <a:prstGeom prst="wedgeRectCallout">
            <a:avLst>
              <a:gd name="adj1" fmla="val 26266"/>
              <a:gd name="adj2" fmla="val -8345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Equilibre horaire annuel par thèmes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40" y="2833857"/>
            <a:ext cx="9000000" cy="15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924211" y="1012545"/>
            <a:ext cx="421932" cy="134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04279" y="-205439"/>
            <a:ext cx="7775575" cy="135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100" b="1" cap="none" dirty="0" smtClean="0">
                <a:solidFill>
                  <a:srgbClr val="6E008E"/>
                </a:solidFill>
              </a:rPr>
              <a:t>L’enseignement en Bac Pro TCI</a:t>
            </a:r>
            <a:r>
              <a:rPr lang="fr-FR" dirty="0"/>
              <a:t/>
            </a:r>
            <a:br>
              <a:rPr lang="fr-FR" dirty="0"/>
            </a:br>
            <a:r>
              <a:rPr lang="fr-FR" sz="1800" b="1" cap="none" dirty="0">
                <a:solidFill>
                  <a:srgbClr val="6E008E"/>
                </a:solidFill>
              </a:rPr>
              <a:t>Répartition horaires des </a:t>
            </a:r>
            <a:r>
              <a:rPr lang="fr-FR" sz="1800" b="1" cap="none" dirty="0" smtClean="0">
                <a:solidFill>
                  <a:srgbClr val="6E008E"/>
                </a:solidFill>
              </a:rPr>
              <a:t>enseignements </a:t>
            </a:r>
            <a:r>
              <a:rPr lang="fr-FR" sz="1800" b="1" cap="none" dirty="0">
                <a:solidFill>
                  <a:srgbClr val="6E008E"/>
                </a:solidFill>
              </a:rPr>
              <a:t>et PFMP sur les 3 années de formation</a:t>
            </a:r>
            <a:endParaRPr lang="fr-FR" sz="1600" b="1" cap="none" dirty="0">
              <a:solidFill>
                <a:srgbClr val="6E008E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60" y="1521060"/>
            <a:ext cx="900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50" y="2217683"/>
            <a:ext cx="9000000" cy="277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3647089" y="1521060"/>
            <a:ext cx="2165131" cy="822747"/>
            <a:chOff x="3647089" y="1521060"/>
            <a:chExt cx="2165131" cy="822747"/>
          </a:xfrm>
          <a:solidFill>
            <a:srgbClr val="FFFF00"/>
          </a:solidFill>
        </p:grpSpPr>
        <p:sp>
          <p:nvSpPr>
            <p:cNvPr id="11" name="Rectangle 10"/>
            <p:cNvSpPr/>
            <p:nvPr/>
          </p:nvSpPr>
          <p:spPr>
            <a:xfrm>
              <a:off x="3647089" y="1521060"/>
              <a:ext cx="2165131" cy="822747"/>
            </a:xfrm>
            <a:prstGeom prst="wedgeRectCallout">
              <a:avLst>
                <a:gd name="adj1" fmla="val -68406"/>
                <a:gd name="adj2" fmla="val 126373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47089" y="1521060"/>
              <a:ext cx="2165131" cy="822747"/>
            </a:xfrm>
            <a:prstGeom prst="wedgeRectCallout">
              <a:avLst>
                <a:gd name="adj1" fmla="val 52468"/>
                <a:gd name="adj2" fmla="val 126373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accent4">
                      <a:lumMod val="50000"/>
                    </a:schemeClr>
                  </a:solidFill>
                </a:rPr>
                <a:t>Semaines banalisées formation à la sécurité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032235" y="3888828"/>
            <a:ext cx="3715406" cy="822747"/>
            <a:chOff x="3647089" y="1521060"/>
            <a:chExt cx="2979682" cy="822747"/>
          </a:xfrm>
          <a:solidFill>
            <a:srgbClr val="FFFF00"/>
          </a:solidFill>
        </p:grpSpPr>
        <p:sp>
          <p:nvSpPr>
            <p:cNvPr id="15" name="Rectangle 14"/>
            <p:cNvSpPr/>
            <p:nvPr/>
          </p:nvSpPr>
          <p:spPr>
            <a:xfrm>
              <a:off x="3647089" y="1521060"/>
              <a:ext cx="2165131" cy="822747"/>
            </a:xfrm>
            <a:prstGeom prst="wedgeRectCallout">
              <a:avLst>
                <a:gd name="adj1" fmla="val -57328"/>
                <a:gd name="adj2" fmla="val -121456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47089" y="1521060"/>
              <a:ext cx="2979682" cy="822747"/>
            </a:xfrm>
            <a:prstGeom prst="wedgeRectCallout">
              <a:avLst>
                <a:gd name="adj1" fmla="val 51559"/>
                <a:gd name="adj2" fmla="val -124011"/>
              </a:avLst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accent4">
                      <a:lumMod val="50000"/>
                    </a:schemeClr>
                  </a:solidFill>
                </a:rPr>
                <a:t>L’organisation des séquences n’est pas un cadencement logique mais il doit être raisonné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1084" y="1012545"/>
            <a:ext cx="5069008" cy="547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e 26"/>
          <p:cNvGrpSpPr/>
          <p:nvPr/>
        </p:nvGrpSpPr>
        <p:grpSpPr>
          <a:xfrm>
            <a:off x="1734694" y="2486956"/>
            <a:ext cx="7284802" cy="2895671"/>
            <a:chOff x="1734694" y="2486956"/>
            <a:chExt cx="7284802" cy="2895671"/>
          </a:xfrm>
        </p:grpSpPr>
        <p:sp>
          <p:nvSpPr>
            <p:cNvPr id="2" name="Ellipse 1"/>
            <p:cNvSpPr/>
            <p:nvPr/>
          </p:nvSpPr>
          <p:spPr>
            <a:xfrm>
              <a:off x="3779520" y="3040430"/>
              <a:ext cx="2647406" cy="37333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734694" y="4799835"/>
              <a:ext cx="3997272" cy="37333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7096782" y="3575746"/>
              <a:ext cx="1922714" cy="951351"/>
              <a:chOff x="7075762" y="3460136"/>
              <a:chExt cx="1922714" cy="95135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075762" y="3460136"/>
                <a:ext cx="1907269" cy="949233"/>
              </a:xfrm>
              <a:prstGeom prst="wedgeRectCallout">
                <a:avLst>
                  <a:gd name="adj1" fmla="val -132019"/>
                  <a:gd name="adj2" fmla="val 856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fr-FR" sz="16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091207" y="3462254"/>
                <a:ext cx="1907269" cy="949233"/>
              </a:xfrm>
              <a:prstGeom prst="wedgeRectCallout">
                <a:avLst>
                  <a:gd name="adj1" fmla="val -87729"/>
                  <a:gd name="adj2" fmla="val -85036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fr-FR" sz="1600" b="1" dirty="0">
                    <a:solidFill>
                      <a:srgbClr val="8064A2">
                        <a:lumMod val="50000"/>
                      </a:srgbClr>
                    </a:solidFill>
                  </a:rPr>
                  <a:t>Projets</a:t>
                </a:r>
                <a:r>
                  <a:rPr lang="fr-FR" sz="1600" dirty="0">
                    <a:solidFill>
                      <a:srgbClr val="8064A2">
                        <a:lumMod val="50000"/>
                      </a:srgbClr>
                    </a:solidFill>
                  </a:rPr>
                  <a:t> programmés à une date fixe pour une période bornée</a:t>
                </a:r>
              </a:p>
            </p:txBody>
          </p:sp>
        </p:grpSp>
        <p:sp>
          <p:nvSpPr>
            <p:cNvPr id="22" name="Ellipse 21"/>
            <p:cNvSpPr/>
            <p:nvPr/>
          </p:nvSpPr>
          <p:spPr>
            <a:xfrm>
              <a:off x="5904411" y="4894947"/>
              <a:ext cx="1084360" cy="4876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70h en </a:t>
              </a:r>
              <a:r>
                <a:rPr lang="fr-FR" sz="1100" dirty="0" smtClean="0"/>
                <a:t>Terminale</a:t>
              </a:r>
              <a:endParaRPr lang="fr-FR" sz="1100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904411" y="2486956"/>
              <a:ext cx="989914" cy="4876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60h en 1ère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us-titre 2"/>
          <p:cNvSpPr txBox="1">
            <a:spLocks/>
          </p:cNvSpPr>
          <p:nvPr/>
        </p:nvSpPr>
        <p:spPr>
          <a:xfrm>
            <a:off x="611560" y="908720"/>
            <a:ext cx="7992888" cy="28803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b="1" dirty="0" smtClean="0"/>
              <a:t>Evaluation et suivi des compétences </a:t>
            </a:r>
            <a:endParaRPr lang="fr-FR" sz="3600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3885207" cy="23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e 27"/>
          <p:cNvGrpSpPr/>
          <p:nvPr/>
        </p:nvGrpSpPr>
        <p:grpSpPr>
          <a:xfrm>
            <a:off x="323528" y="3284984"/>
            <a:ext cx="8424936" cy="3384376"/>
            <a:chOff x="323528" y="3356992"/>
            <a:chExt cx="8424936" cy="2413432"/>
          </a:xfrm>
        </p:grpSpPr>
        <p:sp>
          <p:nvSpPr>
            <p:cNvPr id="29" name="ZoneTexte 28"/>
            <p:cNvSpPr txBox="1"/>
            <p:nvPr/>
          </p:nvSpPr>
          <p:spPr>
            <a:xfrm>
              <a:off x="323528" y="4293096"/>
              <a:ext cx="84249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/>
                <a:t>L’évaluation par compétences engage dans une réflexion sur les pratiques, les objectifs et les enjeux de l’enseignement, les objets des apprentissages et des évaluations. Elle a pour effet de développer les compétences à la fois des élèves mais aussi des enseignants. Elle constitue ainsi un levier de changement en faveur de la réussite et de la persévérance des élèves.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356992"/>
              <a:ext cx="107632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502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683568" y="980728"/>
            <a:ext cx="7992888" cy="54726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5000" b="1" u="sng" dirty="0">
                <a:latin typeface="+mj-lt"/>
              </a:rPr>
              <a:t>Objectifs: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5000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5000" dirty="0">
                <a:latin typeface="+mj-lt"/>
              </a:rPr>
              <a:t>Cibler et évaluer l’intégralité des compétences prescrites dans le référentiel de 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5000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5000" dirty="0">
                <a:latin typeface="+mj-lt"/>
              </a:rPr>
              <a:t>Cibler la progression de l’élève dans l’acquisition des compétences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5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fr-FR" sz="5000" dirty="0">
                <a:latin typeface="+mj-lt"/>
              </a:rPr>
              <a:t>Proposer des remédiations adaptées en identifiant les points forts et les points faibles des élèves </a:t>
            </a:r>
            <a:endParaRPr lang="fr-FR" sz="5000" dirty="0">
              <a:latin typeface="+mj-lt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5000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32" y="1921587"/>
            <a:ext cx="465731" cy="38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49" y="3227613"/>
            <a:ext cx="465731" cy="38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33" y="4617132"/>
            <a:ext cx="465731" cy="38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1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642910" y="1500174"/>
            <a:ext cx="7992888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4300" u="sng" dirty="0">
                <a:solidFill>
                  <a:srgbClr val="FF0000"/>
                </a:solidFill>
              </a:rPr>
              <a:t>1- 1 Comprendre l’arborescence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071546"/>
            <a:ext cx="786770" cy="8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910446"/>
          </a:xfrm>
        </p:spPr>
        <p:txBody>
          <a:bodyPr/>
          <a:lstStyle/>
          <a:p>
            <a:r>
              <a:rPr lang="fr-FR" dirty="0"/>
              <a:t>Import des compétences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8596" y="2790014"/>
            <a:ext cx="67819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cycle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85852" y="2790014"/>
            <a:ext cx="106311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domaine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8596" y="3648980"/>
            <a:ext cx="138736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compétence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6595" y="4579954"/>
            <a:ext cx="2493055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Item d’une compétence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000232" y="386329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612526" y="479268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500298" y="293289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071802" y="27900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TCI</a:t>
            </a:r>
            <a:endParaRPr lang="fr-FR" b="1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643174" y="3648980"/>
            <a:ext cx="164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hlinkClick r:id="rId3" action="ppaction://hlinkfile"/>
              </a:rPr>
              <a:t>Compétence</a:t>
            </a:r>
            <a:endParaRPr lang="fr-FR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112592" y="457995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« Sous Compétence »</a:t>
            </a:r>
          </a:p>
        </p:txBody>
      </p:sp>
      <p:cxnSp>
        <p:nvCxnSpPr>
          <p:cNvPr id="26" name="Connecteur droit 25"/>
          <p:cNvCxnSpPr/>
          <p:nvPr/>
        </p:nvCxnSpPr>
        <p:spPr>
          <a:xfrm rot="5400000">
            <a:off x="362891" y="4614879"/>
            <a:ext cx="3571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40692" y="4794268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481944" y="3647392"/>
            <a:ext cx="64087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Ex: </a:t>
            </a:r>
            <a:r>
              <a:rPr lang="fr-FR" sz="1600" b="1" dirty="0" smtClean="0">
                <a:solidFill>
                  <a:srgbClr val="0070C0"/>
                </a:solidFill>
              </a:rPr>
              <a:t>C10 Réhabiliter tout ou partie d’un ensemble chaudronné sur chantier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884093" y="5178678"/>
            <a:ext cx="479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Ex: </a:t>
            </a:r>
            <a:r>
              <a:rPr lang="fr-FR" sz="10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C10.1 Identifier les conditions d’intervention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fr-FR" dirty="0"/>
              <a:t>Evaluer les compétences</a:t>
            </a: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457200" y="2284128"/>
            <a:ext cx="8229600" cy="98946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mtClean="0"/>
              <a:t>Définir une progressivité dans l’apprentissage des compétences</a:t>
            </a:r>
          </a:p>
          <a:p>
            <a:endParaRPr lang="fr-FR" dirty="0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55576" y="3207669"/>
            <a:ext cx="7632848" cy="2088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+mj-lt"/>
                <a:cs typeface="Arial" pitchFamily="34" charset="0"/>
              </a:rPr>
              <a:t>Phase 1 :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+mj-lt"/>
                <a:cs typeface="Arial" pitchFamily="34" charset="0"/>
              </a:rPr>
              <a:t>Découverte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31849B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548123"/>
                </a:solidFill>
                <a:effectLst/>
                <a:latin typeface="+mj-lt"/>
                <a:cs typeface="Arial" pitchFamily="34" charset="0"/>
              </a:rPr>
              <a:t>Phase 2 :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548123"/>
                </a:solidFill>
                <a:effectLst/>
                <a:latin typeface="+mj-lt"/>
                <a:cs typeface="Arial" pitchFamily="34" charset="0"/>
              </a:rPr>
              <a:t>Intégration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+mj-lt"/>
                <a:cs typeface="Arial" pitchFamily="34" charset="0"/>
              </a:rPr>
              <a:t>Phase 3 :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+mj-lt"/>
                <a:cs typeface="Arial" pitchFamily="34" charset="0"/>
              </a:rPr>
              <a:t>Approfondissement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Phase 4 : </a:t>
            </a: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Maitrise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Professionnalisation niveau BAC (</a:t>
            </a:r>
            <a:r>
              <a:rPr kumimoji="0" 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niv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 IV)</a:t>
            </a:r>
            <a:endParaRPr kumimoji="0" lang="fr-FR" sz="2400" b="1" i="0" u="sng" strike="noStrike" cap="none" normalizeH="0" baseline="0" dirty="0">
              <a:ln>
                <a:noFill/>
              </a:ln>
              <a:solidFill>
                <a:srgbClr val="5F497A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sng" strike="noStrike" cap="none" normalizeH="0" baseline="0" dirty="0">
              <a:ln>
                <a:noFill/>
              </a:ln>
              <a:solidFill>
                <a:srgbClr val="5F497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rgbClr val="5F497A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rgbClr val="5481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87" y="1268760"/>
            <a:ext cx="5756813" cy="53476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1604" y="1255693"/>
            <a:ext cx="4024113" cy="175432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chemeClr val="accent1">
                    <a:lumMod val="75000"/>
                  </a:schemeClr>
                </a:solidFill>
              </a:rPr>
              <a:t>Roue de la pédagogie</a:t>
            </a:r>
          </a:p>
          <a:p>
            <a:pPr algn="ctr"/>
            <a:r>
              <a:rPr lang="fr-FR" sz="2000" dirty="0" smtClean="0"/>
              <a:t>Inventaire </a:t>
            </a:r>
            <a:r>
              <a:rPr lang="fr-FR" i="1" dirty="0" smtClean="0"/>
              <a:t>(non exhaustif) </a:t>
            </a:r>
            <a:r>
              <a:rPr lang="fr-FR" sz="2000" dirty="0" smtClean="0"/>
              <a:t>des logiciels et applications utilisables au cours des activités en Bac. Pro. M.E.I.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27765" y="3103177"/>
            <a:ext cx="43905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Comment solliciter de l’aide pour </a:t>
            </a:r>
            <a:r>
              <a:rPr lang="fr-FR" dirty="0"/>
              <a:t> l’installation </a:t>
            </a:r>
            <a:r>
              <a:rPr lang="fr-FR" dirty="0" smtClean="0"/>
              <a:t>ou l’usage de ces outils informatiques 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 (les) administrateur(s) réseau de l’établissement,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L’interlocuteur E.N.T. de l’établissement,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service d’assistance informatique de l’académie de Toulouse,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15" name="Ellipse 14"/>
          <p:cNvSpPr/>
          <p:nvPr/>
        </p:nvSpPr>
        <p:spPr>
          <a:xfrm>
            <a:off x="7840107" y="2132856"/>
            <a:ext cx="86409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364087" y="5301208"/>
            <a:ext cx="1147107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211960" y="3645024"/>
            <a:ext cx="792088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430672" y="4402038"/>
            <a:ext cx="547062" cy="5391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084168" y="1484784"/>
            <a:ext cx="576064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523601" y="637614"/>
            <a:ext cx="5376718" cy="5715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Le numérique pédagogique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8109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94928" y="548680"/>
            <a:ext cx="7365504" cy="710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logiciels retenues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196752"/>
            <a:ext cx="2592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Créer: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Solidworks</a:t>
            </a: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Office 365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….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Evaluer: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ENT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Pronote</a:t>
            </a: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Plickers</a:t>
            </a: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……</a:t>
            </a:r>
          </a:p>
          <a:p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Comprendre:</a:t>
            </a:r>
          </a:p>
          <a:p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</a:rPr>
              <a:t>Learning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apps</a:t>
            </a:r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…..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Appliquer et analyser: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Learning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apps</a:t>
            </a: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Edpuzzle</a:t>
            </a: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……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084168" y="1700808"/>
            <a:ext cx="2435134" cy="995933"/>
            <a:chOff x="6084168" y="1700808"/>
            <a:chExt cx="2435134" cy="995933"/>
          </a:xfrm>
        </p:grpSpPr>
        <p:pic>
          <p:nvPicPr>
            <p:cNvPr id="8" name="Image 7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700808"/>
              <a:ext cx="1329622" cy="995933"/>
            </a:xfrm>
            <a:prstGeom prst="rect">
              <a:avLst/>
            </a:prstGeom>
          </p:spPr>
        </p:pic>
        <p:pic>
          <p:nvPicPr>
            <p:cNvPr id="9" name="Image 8">
              <a:hlinkClick r:id="rId2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1700808"/>
              <a:ext cx="994974" cy="878408"/>
            </a:xfrm>
            <a:prstGeom prst="rect">
              <a:avLst/>
            </a:prstGeom>
          </p:spPr>
        </p:pic>
      </p:grpSp>
      <p:cxnSp>
        <p:nvCxnSpPr>
          <p:cNvPr id="12" name="Connecteur droit avec flèche 11"/>
          <p:cNvCxnSpPr>
            <a:stCxn id="8" idx="1"/>
          </p:cNvCxnSpPr>
          <p:nvPr/>
        </p:nvCxnSpPr>
        <p:spPr>
          <a:xfrm flipH="1">
            <a:off x="2339752" y="2198775"/>
            <a:ext cx="3744416" cy="1308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/>
          <p:cNvGrpSpPr/>
          <p:nvPr/>
        </p:nvGrpSpPr>
        <p:grpSpPr>
          <a:xfrm>
            <a:off x="6084168" y="3589799"/>
            <a:ext cx="2762462" cy="1001266"/>
            <a:chOff x="6156176" y="3589799"/>
            <a:chExt cx="2762462" cy="100126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589799"/>
              <a:ext cx="1001266" cy="1001266"/>
            </a:xfrm>
            <a:prstGeom prst="rect">
              <a:avLst/>
            </a:prstGeom>
          </p:spPr>
        </p:pic>
        <p:pic>
          <p:nvPicPr>
            <p:cNvPr id="14" name="Image 13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3589799"/>
              <a:ext cx="1538326" cy="988476"/>
            </a:xfrm>
            <a:prstGeom prst="rect">
              <a:avLst/>
            </a:prstGeom>
          </p:spPr>
        </p:pic>
      </p:grpSp>
      <p:cxnSp>
        <p:nvCxnSpPr>
          <p:cNvPr id="17" name="Connecteur droit avec flèche 16"/>
          <p:cNvCxnSpPr>
            <a:stCxn id="13" idx="1"/>
          </p:cNvCxnSpPr>
          <p:nvPr/>
        </p:nvCxnSpPr>
        <p:spPr>
          <a:xfrm flipH="1">
            <a:off x="2483768" y="4090432"/>
            <a:ext cx="3600400" cy="583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3" idx="1"/>
          </p:cNvCxnSpPr>
          <p:nvPr/>
        </p:nvCxnSpPr>
        <p:spPr>
          <a:xfrm flipH="1">
            <a:off x="2483768" y="4090432"/>
            <a:ext cx="3600400" cy="1930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6084168" y="5582575"/>
            <a:ext cx="2778039" cy="912327"/>
            <a:chOff x="6084168" y="5582575"/>
            <a:chExt cx="2778039" cy="912327"/>
          </a:xfrm>
        </p:grpSpPr>
        <p:pic>
          <p:nvPicPr>
            <p:cNvPr id="21" name="Image 20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582575"/>
              <a:ext cx="929750" cy="877426"/>
            </a:xfrm>
            <a:prstGeom prst="rect">
              <a:avLst/>
            </a:prstGeom>
          </p:spPr>
        </p:pic>
        <p:pic>
          <p:nvPicPr>
            <p:cNvPr id="22" name="Image 21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501" y="5582575"/>
              <a:ext cx="1622706" cy="912327"/>
            </a:xfrm>
            <a:prstGeom prst="rect">
              <a:avLst/>
            </a:prstGeom>
          </p:spPr>
        </p:pic>
      </p:grpSp>
      <p:cxnSp>
        <p:nvCxnSpPr>
          <p:cNvPr id="24" name="Connecteur droit avec flèche 23"/>
          <p:cNvCxnSpPr/>
          <p:nvPr/>
        </p:nvCxnSpPr>
        <p:spPr>
          <a:xfrm flipH="1">
            <a:off x="2483768" y="5943444"/>
            <a:ext cx="3888432" cy="37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49942" y="6290080"/>
            <a:ext cx="450457" cy="365125"/>
          </a:xfrm>
        </p:spPr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18886"/>
            <a:ext cx="9143999" cy="13525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Les compétences communes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au Cap RICS et au Bac Pro TCI</a:t>
            </a:r>
            <a:endParaRPr lang="fr-FR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19667"/>
              </p:ext>
            </p:extLst>
          </p:nvPr>
        </p:nvGraphicFramePr>
        <p:xfrm>
          <a:off x="134788" y="1268759"/>
          <a:ext cx="8914555" cy="5617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00">
                  <a:extLst>
                    <a:ext uri="{9D8B030D-6E8A-4147-A177-3AD203B41FA5}">
                      <a16:colId xmlns:a16="http://schemas.microsoft.com/office/drawing/2014/main" xmlns="" val="4239838256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xmlns="" val="2624218521"/>
                    </a:ext>
                  </a:extLst>
                </a:gridCol>
                <a:gridCol w="434675">
                  <a:extLst>
                    <a:ext uri="{9D8B030D-6E8A-4147-A177-3AD203B41FA5}">
                      <a16:colId xmlns:a16="http://schemas.microsoft.com/office/drawing/2014/main" xmlns="" val="1142085476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xmlns="" val="1806913346"/>
                    </a:ext>
                  </a:extLst>
                </a:gridCol>
                <a:gridCol w="459080">
                  <a:extLst>
                    <a:ext uri="{9D8B030D-6E8A-4147-A177-3AD203B41FA5}">
                      <a16:colId xmlns:a16="http://schemas.microsoft.com/office/drawing/2014/main" xmlns="" val="2359279652"/>
                    </a:ext>
                  </a:extLst>
                </a:gridCol>
              </a:tblGrid>
              <a:tr h="749733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CAP RICS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C8 : Communiquer sur son activité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C2 : Formuler et transmettre des informations, communiquer sous forme écrite et orale.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 Pro TCI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7542018"/>
                  </a:ext>
                </a:extLst>
              </a:tr>
              <a:tr h="6734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C1 : Identifier décoder et interpréter les données de définition d’un ouvrage ou d’un élément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C4 : Interpréter et vérifier les données de définition de tout ou partie d’un ensemble chaudronné.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2131618"/>
                  </a:ext>
                </a:extLst>
              </a:tr>
              <a:tr h="6734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C2 : Préparer la fabrication de tout ou partie d’un ouvrage ou d’un élément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C5 : Préparer la fabrication de tout ou partie d’un ensemble chaudronné.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1463916"/>
                  </a:ext>
                </a:extLst>
              </a:tr>
              <a:tr h="39988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C3 : Configurer et régler les postes de travail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C6 : Configurer et régler les postes de travail.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0111983"/>
                  </a:ext>
                </a:extLst>
              </a:tr>
              <a:tr h="6734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C4 : Réaliser un ou plusieurs éléments d’un ouvrage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C7 : Réaliser un ou plusieurs éléments de tout ou partie d’un ensemble chaudronné.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762444"/>
                  </a:ext>
                </a:extLst>
              </a:tr>
              <a:tr h="6734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C7 : Respecter les procédures relatives à la sécurité et au respect de l’environnement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C11 : Respecter les procédures relatives à la sécurité et au respect de  l’environnement.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51056"/>
                  </a:ext>
                </a:extLst>
              </a:tr>
              <a:tr h="6734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C5 : Assembler les éléments de tout ou partie d’un ouvrage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C12 : Assembler les éléments de tout ou partie d’un ensemble chaudronné.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194459"/>
                  </a:ext>
                </a:extLst>
              </a:tr>
              <a:tr h="39988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C6 : Contrôler la réalisation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C13 : Contrôler la réalisation.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2779661"/>
                  </a:ext>
                </a:extLst>
              </a:tr>
            </a:tbl>
          </a:graphicData>
        </a:graphic>
      </p:graphicFrame>
      <p:sp>
        <p:nvSpPr>
          <p:cNvPr id="7" name="Rectangle horizontal à deux flèches 6"/>
          <p:cNvSpPr/>
          <p:nvPr/>
        </p:nvSpPr>
        <p:spPr>
          <a:xfrm>
            <a:off x="4383059" y="1360234"/>
            <a:ext cx="418011" cy="5138978"/>
          </a:xfrm>
          <a:prstGeom prst="leftRigh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960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87" y="0"/>
            <a:ext cx="426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276872"/>
            <a:ext cx="3312368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CAP RCIS</a:t>
            </a: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04279" y="81944"/>
            <a:ext cx="7775575" cy="13525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dirty="0" smtClean="0">
                <a:solidFill>
                  <a:schemeClr val="tx1"/>
                </a:solidFill>
              </a:rPr>
              <a:t>Le tableau de correspondance – CAP RICS</a:t>
            </a:r>
            <a:endParaRPr lang="fr-FR" sz="31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71" y="1060454"/>
            <a:ext cx="5891180" cy="57975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65102" y="3082063"/>
            <a:ext cx="1378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1, 2 et 3 : importance de la compétence dans la réalisation de la tâche, de faible à élevée. </a:t>
            </a:r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6732240" y="2327573"/>
            <a:ext cx="1296144" cy="741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36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7775575" cy="135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100" b="1" cap="none" dirty="0" smtClean="0">
                <a:solidFill>
                  <a:srgbClr val="6E008E"/>
                </a:solidFill>
              </a:rPr>
              <a:t>Le règlement d’examen – CAP RICS</a:t>
            </a:r>
            <a:endParaRPr lang="fr-FR" sz="3100" b="1" cap="none" dirty="0">
              <a:solidFill>
                <a:srgbClr val="6E008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10" y="1045030"/>
            <a:ext cx="7259112" cy="5433916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62509" y="2901320"/>
            <a:ext cx="2003975" cy="11071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983775" y="4001385"/>
            <a:ext cx="2003975" cy="8364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2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704279" y="81944"/>
            <a:ext cx="8282967" cy="13525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fr-FR" sz="3100" b="1" cap="none" dirty="0" smtClean="0">
                <a:solidFill>
                  <a:srgbClr val="6E008E"/>
                </a:solidFill>
              </a:rPr>
              <a:t>L’épreuve EP 1 </a:t>
            </a:r>
            <a:r>
              <a:rPr lang="fr-FR" sz="2200" b="1" cap="none" dirty="0" smtClean="0">
                <a:solidFill>
                  <a:srgbClr val="6E008E"/>
                </a:solidFill>
              </a:rPr>
              <a:t>(U1 C et U1 S) </a:t>
            </a:r>
            <a:r>
              <a:rPr lang="fr-FR" sz="3100" b="1" cap="none" dirty="0" smtClean="0">
                <a:solidFill>
                  <a:srgbClr val="6E008E"/>
                </a:solidFill>
              </a:rPr>
              <a:t>– CAP RICS</a:t>
            </a:r>
            <a:br>
              <a:rPr lang="fr-FR" sz="3100" b="1" cap="none" dirty="0" smtClean="0">
                <a:solidFill>
                  <a:srgbClr val="6E008E"/>
                </a:solidFill>
              </a:rPr>
            </a:br>
            <a:r>
              <a:rPr lang="fr-FR" sz="2000" b="1" cap="none" dirty="0" smtClean="0">
                <a:solidFill>
                  <a:srgbClr val="7030A0"/>
                </a:solidFill>
              </a:rPr>
              <a:t>Analyse et exploitation des données préparatoires à une fabrication </a:t>
            </a:r>
            <a:br>
              <a:rPr lang="fr-FR" sz="2000" b="1" cap="none" dirty="0" smtClean="0">
                <a:solidFill>
                  <a:srgbClr val="7030A0"/>
                </a:solidFill>
              </a:rPr>
            </a:br>
            <a:r>
              <a:rPr lang="fr-FR" sz="2000" b="1" cap="none" dirty="0" smtClean="0">
                <a:solidFill>
                  <a:srgbClr val="7030A0"/>
                </a:solidFill>
              </a:rPr>
              <a:t>chaudronnée OU soudée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100" b="1" cap="none" dirty="0">
              <a:solidFill>
                <a:srgbClr val="6E008E"/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129733283"/>
              </p:ext>
            </p:extLst>
          </p:nvPr>
        </p:nvGraphicFramePr>
        <p:xfrm>
          <a:off x="1043608" y="1124744"/>
          <a:ext cx="7106335" cy="563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4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1919</TotalTime>
  <Words>4268</Words>
  <Application>Microsoft Office PowerPoint</Application>
  <PresentationFormat>Affichage à l'écran (4:3)</PresentationFormat>
  <Paragraphs>2384</Paragraphs>
  <Slides>50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61" baseType="lpstr">
      <vt:lpstr>PMingLiU</vt:lpstr>
      <vt:lpstr>Arial</vt:lpstr>
      <vt:lpstr>Arial Black</vt:lpstr>
      <vt:lpstr>Arial Italic</vt:lpstr>
      <vt:lpstr>Calibri</vt:lpstr>
      <vt:lpstr>Comic Sans MS</vt:lpstr>
      <vt:lpstr>Constantia</vt:lpstr>
      <vt:lpstr>Times New Roman</vt:lpstr>
      <vt:lpstr>Tw Cen MT Condensed</vt:lpstr>
      <vt:lpstr>Wingdings 2</vt:lpstr>
      <vt:lpstr>Débit</vt:lpstr>
      <vt:lpstr>Présentation PowerPoint</vt:lpstr>
      <vt:lpstr>Déroulement :</vt:lpstr>
      <vt:lpstr>Présentation PowerPoint</vt:lpstr>
      <vt:lpstr>Présentation PowerPoint</vt:lpstr>
      <vt:lpstr>Présentation PowerPoint</vt:lpstr>
      <vt:lpstr>CAP RCIS</vt:lpstr>
      <vt:lpstr>Présentation PowerPoint</vt:lpstr>
      <vt:lpstr>Le règlement d’examen – CAP RICS</vt:lpstr>
      <vt:lpstr>L’épreuve EP 1 (U1 C et U1 S) – CAP RICS Analyse et exploitation des données préparatoires à une fabrication  chaudronnée OU soudée </vt:lpstr>
      <vt:lpstr>L’épreuve EP 1  – CAP RICS Analyse et exploitation des données préparatoires à une fabrication  chaudronnée OU soudée </vt:lpstr>
      <vt:lpstr>L’épreuve EP 1  – CAP RICS Analyse et exploitation des données préparatoires à une fabrication  chaudronnée OU soudée </vt:lpstr>
      <vt:lpstr>L’épreuve EP 2 – CAP RICS Configuration, réalisation et contrôle d’un ouvrage  chaudronné OU soudé </vt:lpstr>
      <vt:lpstr>L’épreuve EP 2  – CAP RICS Configuration, réalisation et contrôle d’un ouvrage  chaudronné OU soudé </vt:lpstr>
      <vt:lpstr>L’épreuve EP 2  – CAP RICS Configuration, réalisation et contrôle d’un ouvrage  chaudronné OU soudé </vt:lpstr>
      <vt:lpstr>BAC PRO TCI</vt:lpstr>
      <vt:lpstr>Les compétences</vt:lpstr>
      <vt:lpstr>Présentation PowerPoint</vt:lpstr>
      <vt:lpstr>Présentation PowerPoint</vt:lpstr>
      <vt:lpstr>Présentation PowerPoint</vt:lpstr>
      <vt:lpstr>LES BLOCS DE COMPÉTENCES</vt:lpstr>
      <vt:lpstr>Présentation PowerPoint</vt:lpstr>
      <vt:lpstr>LES BLOCS DE COMPÉTENCES</vt:lpstr>
      <vt:lpstr>Présentation PowerPoint</vt:lpstr>
      <vt:lpstr>Présentation PowerPoint</vt:lpstr>
      <vt:lpstr>L’épreuve E2 – Bac Pro TCI Analyse et exploitation de données techniques </vt:lpstr>
      <vt:lpstr>L’épreuve E2 – Bac Pro TCI Analyse et exploitation de données techniques </vt:lpstr>
      <vt:lpstr>L’épreuve E31 – Bac Pro TCI Fabrication d'un ensemble chaudronné </vt:lpstr>
      <vt:lpstr>L’épreuve E31 – Bac Pro TCI Fabrication d'un ensemble chaudronné </vt:lpstr>
      <vt:lpstr>L’épreuve E31 – Bac Pro TCI Fabrication d'un ensemble chaudronné </vt:lpstr>
      <vt:lpstr>Présentation PowerPoint</vt:lpstr>
      <vt:lpstr>Présentation PowerPoint</vt:lpstr>
      <vt:lpstr>Présentation PowerPoint</vt:lpstr>
      <vt:lpstr>L’épreuve E32 – Bac Pro TCI Réhabilitation sur chantier d’un ensemble chaudronné </vt:lpstr>
      <vt:lpstr>L’épreuve E32 – Bac Pro TCI Réhabilitation sur chantier d’un ensemble chaudronné</vt:lpstr>
      <vt:lpstr>L’épreuve E32 – Bac Pro TCI Réhabilitation sur chantier d’un ensemble chaudronné</vt:lpstr>
      <vt:lpstr>L’épreuve E32 – Bac Pro TCI Réhabilitation sur chantier d’un ensemble chaudronné</vt:lpstr>
      <vt:lpstr>L’enseignement en Bac Pro TCI</vt:lpstr>
      <vt:lpstr>L’enseignement en Bac Pro TCI  Variations des apports de connaissances</vt:lpstr>
      <vt:lpstr>L’enseignement en Bac Pro TCI   </vt:lpstr>
      <vt:lpstr>L’enseignement en Bac Pro TCI  Les thèmes d’apprentissages</vt:lpstr>
      <vt:lpstr>L’enseignement en Bac Pro TCI  Les thèmes d’apprentissages</vt:lpstr>
      <vt:lpstr>L’enseignement en Bac Pro TCI Répartition des enseignements </vt:lpstr>
      <vt:lpstr>L’enseignement en Bac Pro TCI Répartition horaires des enseignements et PFMP sur les 3 années de formation</vt:lpstr>
      <vt:lpstr>Présentation PowerPoint</vt:lpstr>
      <vt:lpstr>Présentation PowerPoint</vt:lpstr>
      <vt:lpstr>Import des compétences</vt:lpstr>
      <vt:lpstr>Evaluer les compétences</vt:lpstr>
      <vt:lpstr>Le numérique pédagogique</vt:lpstr>
      <vt:lpstr>Les logiciels retenues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patrice</dc:creator>
  <cp:lastModifiedBy>Richard BAUGUIL</cp:lastModifiedBy>
  <cp:revision>115</cp:revision>
  <dcterms:created xsi:type="dcterms:W3CDTF">2018-04-24T07:08:01Z</dcterms:created>
  <dcterms:modified xsi:type="dcterms:W3CDTF">2018-06-06T08:04:49Z</dcterms:modified>
</cp:coreProperties>
</file>