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</p:sldMasterIdLst>
  <p:notesMasterIdLst>
    <p:notesMasterId r:id="rId12"/>
  </p:notesMasterIdLst>
  <p:handoutMasterIdLst>
    <p:handoutMasterId r:id="rId13"/>
  </p:handoutMasterIdLst>
  <p:sldIdLst>
    <p:sldId id="279" r:id="rId8"/>
    <p:sldId id="356" r:id="rId9"/>
    <p:sldId id="353" r:id="rId10"/>
    <p:sldId id="352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865"/>
    <a:srgbClr val="19A6C3"/>
    <a:srgbClr val="F4B083"/>
    <a:srgbClr val="FFE599"/>
    <a:srgbClr val="BDD6EE"/>
    <a:srgbClr val="C5E0B3"/>
    <a:srgbClr val="FFFFFF"/>
    <a:srgbClr val="070A0F"/>
    <a:srgbClr val="3D7CC9"/>
    <a:srgbClr val="1A8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8" autoAdjust="0"/>
    <p:restoredTop sz="94640"/>
  </p:normalViewPr>
  <p:slideViewPr>
    <p:cSldViewPr snapToGrid="0" snapToObjects="1">
      <p:cViewPr varScale="1">
        <p:scale>
          <a:sx n="95" d="100"/>
          <a:sy n="95" d="100"/>
        </p:scale>
        <p:origin x="99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892227" y="1356069"/>
            <a:ext cx="535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FD1816-CF54-0C65-B3A0-11F45CF851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2407" y="2831085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A61C5-E760-1018-6254-A8DFF0B7AA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0" y="2831085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Image 16" descr="Une image contenant rouge&#10;&#10;Description générée automatiquement">
            <a:extLst>
              <a:ext uri="{FF2B5EF4-FFF2-40B4-BE49-F238E27FC236}">
                <a16:creationId xmlns:a16="http://schemas.microsoft.com/office/drawing/2014/main" id="{298638E1-BC35-C66C-D600-888A2AB286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9282" y="2850761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B19B6A-172B-D462-A3B1-F5858B5087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20340" y="2850761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50846F-E0DA-045A-F1A7-EDE1B9F65786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Val de Bièvre - Gentilly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fr-FR" sz="12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12 Octobre 2022</a:t>
            </a:r>
            <a:endParaRPr lang="fr-FR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RENOVATION DES REFERENTIELS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FILIERE CARROSSERIE</a:t>
            </a: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9DADEE-3CE6-BDEA-50E4-A880D69C92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6055" y="4368361"/>
            <a:ext cx="846430" cy="7682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8B498B4-EB9A-778E-7250-3EBACA76D8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52342" y="475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14DB85-00D8-E1D5-C48F-59D6C3E541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22" y="40103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1E90CC2B-BF8C-6954-12B7-B53F91FA38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9217" y="671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4D1C5-80D7-A03C-0D43-38D2EA54E6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10275" y="67183"/>
            <a:ext cx="621174" cy="62893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E2CE42-75E9-47B4-044C-7C73E5E89150}"/>
              </a:ext>
            </a:extLst>
          </p:cNvPr>
          <p:cNvSpPr txBox="1"/>
          <p:nvPr userDrawn="1"/>
        </p:nvSpPr>
        <p:spPr>
          <a:xfrm>
            <a:off x="0" y="491300"/>
            <a:ext cx="4198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b="1" baseline="0" dirty="0">
                <a:solidFill>
                  <a:schemeClr val="tx2">
                    <a:lumMod val="75000"/>
                  </a:schemeClr>
                </a:solidFill>
              </a:rPr>
              <a:t>PNF – CFAI HENRI MARTIN – LEZIGNAN-CORBIERES – 19 AVRIL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FB0505F-B2EF-7EB0-942B-DB2DF582913E}"/>
              </a:ext>
            </a:extLst>
          </p:cNvPr>
          <p:cNvSpPr txBox="1"/>
          <p:nvPr userDrawn="1"/>
        </p:nvSpPr>
        <p:spPr>
          <a:xfrm>
            <a:off x="17536" y="506689"/>
            <a:ext cx="4198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b="1" baseline="0" dirty="0">
                <a:solidFill>
                  <a:schemeClr val="tx2">
                    <a:lumMod val="75000"/>
                  </a:schemeClr>
                </a:solidFill>
              </a:rPr>
              <a:t>PNF – CFAI HENRI MARTIN – LEZIGNAN-CORBIERES – 19 AVRIL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0090015t.index-education.net/pronote/professeur.html?identifiant=vxhhVUgDbpNtAdp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767442" y="1424070"/>
            <a:ext cx="7584621" cy="3448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NOTION DE PROGRESSIVITE ET SUIVI DES COMPETENCES</a:t>
            </a:r>
          </a:p>
          <a:p>
            <a:pPr algn="ctr"/>
            <a:endParaRPr lang="fr-FR" sz="4400" b="1" dirty="0">
              <a:solidFill>
                <a:schemeClr val="bg1"/>
              </a:solidFill>
              <a:latin typeface="+mj-lt"/>
            </a:endParaRPr>
          </a:p>
          <a:p>
            <a:pPr marL="446405" algn="just">
              <a:lnSpc>
                <a:spcPts val="14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Romain VEVAUD, </a:t>
            </a:r>
            <a:r>
              <a:rPr lang="fr-FR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Pyrène de Pamiers, académie de Toulouse</a:t>
            </a:r>
            <a:endParaRPr lang="fr-FR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Bruno ROUSSEL, </a:t>
            </a:r>
            <a:r>
              <a:rPr lang="fr-FR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Pyrène de Pamiers, académie de Toulouse</a:t>
            </a:r>
            <a:endParaRPr lang="fr-FR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fr-FR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451205" y="-52693"/>
            <a:ext cx="4578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</p:txBody>
      </p:sp>
    </p:spTree>
    <p:extLst>
      <p:ext uri="{BB962C8B-B14F-4D97-AF65-F5344CB8AC3E}">
        <p14:creationId xmlns:p14="http://schemas.microsoft.com/office/powerpoint/2010/main" val="150280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0E689FA-32E3-EFEA-E48F-ECD0459773D5}"/>
              </a:ext>
            </a:extLst>
          </p:cNvPr>
          <p:cNvSpPr txBox="1"/>
          <p:nvPr/>
        </p:nvSpPr>
        <p:spPr>
          <a:xfrm>
            <a:off x="41563" y="68346"/>
            <a:ext cx="3402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Suivi individualisé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0B4782-E6A2-A985-0C79-BCBB2AC94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81" y="876667"/>
            <a:ext cx="3476272" cy="41984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BB6453-9B7D-9F14-7047-9EBC470087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1595" t="28500" r="6561" b="17138"/>
          <a:stretch>
            <a:fillRect/>
          </a:stretch>
        </p:blipFill>
        <p:spPr bwMode="auto">
          <a:xfrm>
            <a:off x="5502393" y="1473770"/>
            <a:ext cx="282794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C940B3-5F6D-CE5F-C39E-0C0D24EF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7607" y="1054618"/>
            <a:ext cx="233342" cy="241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823C39B-1020-8B34-A86D-F7C70931BA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28" t="18332" r="36732" b="7119"/>
          <a:stretch/>
        </p:blipFill>
        <p:spPr>
          <a:xfrm>
            <a:off x="214846" y="876667"/>
            <a:ext cx="3043919" cy="40969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7EFAC8-D934-0FEB-3028-93112158A6EE}"/>
              </a:ext>
            </a:extLst>
          </p:cNvPr>
          <p:cNvSpPr/>
          <p:nvPr/>
        </p:nvSpPr>
        <p:spPr>
          <a:xfrm>
            <a:off x="5452881" y="2490281"/>
            <a:ext cx="3389562" cy="505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BFC35EE-8B2B-5E1B-61BC-29F80BFFFE5F}"/>
              </a:ext>
            </a:extLst>
          </p:cNvPr>
          <p:cNvCxnSpPr>
            <a:endCxn id="13" idx="1"/>
          </p:cNvCxnSpPr>
          <p:nvPr/>
        </p:nvCxnSpPr>
        <p:spPr>
          <a:xfrm>
            <a:off x="3258765" y="2571750"/>
            <a:ext cx="2194116" cy="17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34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A963F8-6EAD-87A4-4015-9BC078BEBA6E}"/>
              </a:ext>
            </a:extLst>
          </p:cNvPr>
          <p:cNvSpPr txBox="1"/>
          <p:nvPr/>
        </p:nvSpPr>
        <p:spPr>
          <a:xfrm>
            <a:off x="41564" y="6834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Evaluation par compétences par PRONOTE</a:t>
            </a:r>
            <a:endParaRPr lang="fr-FR" sz="1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121193-E492-F7EA-9617-BA8DCFF8E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4" b="6582"/>
          <a:stretch/>
        </p:blipFill>
        <p:spPr>
          <a:xfrm>
            <a:off x="381806" y="1041992"/>
            <a:ext cx="8463516" cy="3834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B840A3A-B9E4-64CD-F44C-54D184C4E4BF}"/>
              </a:ext>
            </a:extLst>
          </p:cNvPr>
          <p:cNvSpPr txBox="1"/>
          <p:nvPr/>
        </p:nvSpPr>
        <p:spPr>
          <a:xfrm>
            <a:off x="486384" y="3647872"/>
            <a:ext cx="809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linkClick r:id="rId3"/>
              </a:rPr>
              <a:t>https://0090015t.index-education.net/pronote/professeur.html?identifiant=vxhhVUgDbpNtAdpU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7047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767442" y="1424070"/>
            <a:ext cx="7584621" cy="37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SE PROJETER À LA 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RENTRÉE 2023</a:t>
            </a:r>
          </a:p>
          <a:p>
            <a:pPr algn="ctr"/>
            <a:endParaRPr lang="fr-FR" sz="4400" b="1" dirty="0">
              <a:solidFill>
                <a:schemeClr val="bg1"/>
              </a:solidFill>
              <a:latin typeface="+mj-lt"/>
            </a:endParaRPr>
          </a:p>
          <a:p>
            <a:pPr marL="446405" algn="just">
              <a:lnSpc>
                <a:spcPts val="14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Romain VEVAUD, </a:t>
            </a:r>
            <a:r>
              <a:rPr lang="fr-FR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Pyrène de Pamiers, académie de Toulouse</a:t>
            </a:r>
            <a:endParaRPr lang="fr-FR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Dany FARDOUX, </a:t>
            </a:r>
            <a:r>
              <a:rPr lang="fr-FR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du Hainaut de Valenciennes, académie de Lille</a:t>
            </a:r>
            <a:endParaRPr lang="fr-FR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6405" algn="just">
              <a:lnSpc>
                <a:spcPts val="14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Bruno ROUSSEL, </a:t>
            </a:r>
            <a:r>
              <a:rPr lang="fr-FR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Pyrène de Pamiers, académie de Toulouse</a:t>
            </a:r>
            <a:endParaRPr lang="fr-FR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fr-FR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RENOVATION DES REFERENTIELS 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159796199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790E1-966A-497A-ABBD-24ECAA34A18E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d9b8819f-644e-4e2e-bf09-8a76532e681c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114</Words>
  <Application>Microsoft Office PowerPoint</Application>
  <PresentationFormat>Affichage à l'écran (16:9)</PresentationFormat>
  <Paragraphs>19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Verdana</vt:lpstr>
      <vt:lpstr>page de presentation et de partie</vt:lpstr>
      <vt:lpstr>2_page de presentation et de partie</vt:lpstr>
      <vt:lpstr>1_page de presentation et de partie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</dc:creator>
  <cp:lastModifiedBy>romainvevaud187@gmail.com</cp:lastModifiedBy>
  <cp:revision>3</cp:revision>
  <cp:lastPrinted>2015-02-04T16:19:06Z</cp:lastPrinted>
  <dcterms:created xsi:type="dcterms:W3CDTF">2015-02-04T10:43:31Z</dcterms:created>
  <dcterms:modified xsi:type="dcterms:W3CDTF">2023-04-17T19:51:55Z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